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notesSlides/notesSlide3.xml" ContentType="application/vnd.openxmlformats-officedocument.presentationml.notesSlide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notesSlides/notesSlide4.xml" ContentType="application/vnd.openxmlformats-officedocument.presentationml.notesSlide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notesSlides/notesSlide5.xml" ContentType="application/vnd.openxmlformats-officedocument.presentationml.notesSlide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notesSlides/notesSlide10.xml" ContentType="application/vnd.openxmlformats-officedocument.presentationml.notesSlide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notesSlides/notesSlide11.xml" ContentType="application/vnd.openxmlformats-officedocument.presentationml.notesSlide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notesSlides/notesSlide14.xml" ContentType="application/vnd.openxmlformats-officedocument.presentationml.notesSlide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notesSlides/notesSlide15.xml" ContentType="application/vnd.openxmlformats-officedocument.presentationml.notesSlide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notesSlides/notesSlide16.xml" ContentType="application/vnd.openxmlformats-officedocument.presentationml.notesSlide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notesSlides/notesSlide19.xml" ContentType="application/vnd.openxmlformats-officedocument.presentationml.notesSlide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notesSlides/notesSlide20.xml" ContentType="application/vnd.openxmlformats-officedocument.presentationml.notesSlide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notesSlides/notesSlide21.xml" ContentType="application/vnd.openxmlformats-officedocument.presentationml.notesSlide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notesSlides/notesSlide22.xml" ContentType="application/vnd.openxmlformats-officedocument.presentationml.notesSlide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notesSlides/notesSlide23.xml" ContentType="application/vnd.openxmlformats-officedocument.presentationml.notesSlide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notesSlides/notesSlide24.xml" ContentType="application/vnd.openxmlformats-officedocument.presentationml.notesSlide+xml"/>
  <Override PartName="/ppt/ink/ink2123.xml" ContentType="application/inkml+xml"/>
  <Override PartName="/ppt/notesSlides/notesSlide25.xml" ContentType="application/vnd.openxmlformats-officedocument.presentationml.notesSlide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notesSlides/notesSlide28.xml" ContentType="application/vnd.openxmlformats-officedocument.presentationml.notesSlide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6" r:id="rId1"/>
  </p:sldMasterIdLst>
  <p:notesMasterIdLst>
    <p:notesMasterId r:id="rId35"/>
  </p:notesMasterIdLst>
  <p:sldIdLst>
    <p:sldId id="384" r:id="rId2"/>
    <p:sldId id="281" r:id="rId3"/>
    <p:sldId id="850" r:id="rId4"/>
    <p:sldId id="851" r:id="rId5"/>
    <p:sldId id="852" r:id="rId6"/>
    <p:sldId id="853" r:id="rId7"/>
    <p:sldId id="855" r:id="rId8"/>
    <p:sldId id="856" r:id="rId9"/>
    <p:sldId id="858" r:id="rId10"/>
    <p:sldId id="860" r:id="rId11"/>
    <p:sldId id="861" r:id="rId12"/>
    <p:sldId id="863" r:id="rId13"/>
    <p:sldId id="864" r:id="rId14"/>
    <p:sldId id="865" r:id="rId15"/>
    <p:sldId id="867" r:id="rId16"/>
    <p:sldId id="869" r:id="rId17"/>
    <p:sldId id="868" r:id="rId18"/>
    <p:sldId id="870" r:id="rId19"/>
    <p:sldId id="871" r:id="rId20"/>
    <p:sldId id="873" r:id="rId21"/>
    <p:sldId id="874" r:id="rId22"/>
    <p:sldId id="876" r:id="rId23"/>
    <p:sldId id="875" r:id="rId24"/>
    <p:sldId id="877" r:id="rId25"/>
    <p:sldId id="878" r:id="rId26"/>
    <p:sldId id="888" r:id="rId27"/>
    <p:sldId id="880" r:id="rId28"/>
    <p:sldId id="881" r:id="rId29"/>
    <p:sldId id="882" r:id="rId30"/>
    <p:sldId id="884" r:id="rId31"/>
    <p:sldId id="354" r:id="rId32"/>
    <p:sldId id="827" r:id="rId33"/>
    <p:sldId id="885" r:id="rId3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ma Zahmatkesh" initials="SZ" lastIdx="6" clrIdx="0">
    <p:extLst>
      <p:ext uri="{19B8F6BF-5375-455C-9EA6-DF929625EA0E}">
        <p15:presenceInfo xmlns:p15="http://schemas.microsoft.com/office/powerpoint/2012/main" userId="S::10385704@polimi.it::74a73481-dba3-43d9-bace-d480429f39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D5F5"/>
    <a:srgbClr val="0D1E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7"/>
    <p:restoredTop sz="97049"/>
  </p:normalViewPr>
  <p:slideViewPr>
    <p:cSldViewPr snapToGrid="0" snapToObjects="1">
      <p:cViewPr varScale="1">
        <p:scale>
          <a:sx n="109" d="100"/>
          <a:sy n="109" d="100"/>
        </p:scale>
        <p:origin x="544" y="192"/>
      </p:cViewPr>
      <p:guideLst/>
    </p:cSldViewPr>
  </p:slideViewPr>
  <p:outlineViewPr>
    <p:cViewPr>
      <p:scale>
        <a:sx n="33" d="100"/>
        <a:sy n="33" d="100"/>
      </p:scale>
      <p:origin x="0" y="-96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04.07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380 268 7834,'-75'-52'6783,"13"10"-12063,53 40 5431,1 1 1387,-1 0-1393,-3 2-94,2 1 853,-3 2-763,-4 4-85,5-1 22,-9 6-44,9-5 3436,-11 10-3464,11-8 39,-11 12-12,11-5 1,-4 6-34,6-5 0,-2 21 0,8-19 11,-3 24-5,6-14 5,5 17 0,0-13 51,16 23-29,-7-31 34,18 20 17,-6-17 28,10 7-33,-7-10 296,29 7-274,-28-20 89,35 9-106,-23-17-17,25-1-50,-18-3 22,30-10-16,-43 2 33,27-14 17,-22 1-6,9-10-56,-13 5 118,16-30-84,-30 27 61,18-35 90,-25 19 157,-2-28-236,-6 21 231,-14-35-73,-8 34-113,-5-10 124,-13 8-51,-14 10-213,8 8-156,-39-7-79,43 30-1031,-30-3-3567,28 14 4811,0 5 0,15-1 0,11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16.57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668 83 8545,'-96'-19'561,"11"4"-270,53 18 6,-2 1-34,-2-1 162,1 1-140,1 0 18,2 2-42,1 1-104,3 1 21,1 2-60,1 2 53,2 1-92,1 1-57,1 2-33,3 1 0,1 2 5,3 2 12,0 2 5,3 2-17,2 0 1,3 3-12,3 0-11,2 3-11,2 0-6,3 2 6,4 1 16,4 1 23,3 2 0,1 1-5,4 1-40,2 0-269,2 0 297,3-2-5,1-4 50,3-4 22,2-3-33,3-4 45,3-2-12,3-2-5,4-3 11,2-2 22,3-3 40,0-3 22,3-3 6,-2-2-514,2-4 492,-1-3 27,1-6 11,0-5 34,0-3 34,-2-5-45,0-3-17,-3-4-62,-1-2-16,-1-3 61,-3-1 28,-3-1 11,-6-1-38,-4 1-52,-5-1-27,-6 1-17,-4-1 0,-5 1-11,-5-2 28,-2 2-6,-7 0 11,-4 1 12,-7 3-45,-7 1-23,-6 2-6,-6 1-38,-4 2 80,-5 2-159,-2 3-100,-3 2-257,0 5-1,1 3-157,2 6-185,0 3-376,1 3-900,1 4-1693,5 1 3770,6 2 0,16-2 0,7-1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04.07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258 0 11088,'-8'0'2974,"1"0"-2016,7 0-134,0 0-158,-70 31-5828,45-16 5537,-54 26-1183,64-22 998,3 1 1117,2 9-1268,6-8-11,1 7-5,7-4 2239,2-7-2278,4 2 3385,11-10-3374,-3-4-23,9-1-17,-5-7-17,2-1 12,0-4 5,0-1-50,11-3 44,-9 3 7,6 1-7,-1 4 34,-3 6 29,0 5 16,-6 5 22,-10 5 23,-1 4 117,-1 20 51,-3 12-107,-4 5 51,-6 1 17,-4-13-17,-4 1 359,-13 24-259,1-18 57,-11 17 190,-8-9-320,7-18-60,-10 7-46,2-18-3733,2-12 3269,1-4-348,8-12-756,12-9-3316,2-3 4778,2-7 0,7 6 0,2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32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11753,'-11'49'103,"-1"0"1,-6 34-216,16-57-118,1-3-151,1-1 183,0-3-810,3-1-634,1-4-1326,2-2 2968,0-5 0,-3-3 0,-1-2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33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136 14 7425,'-5'-7'1647,"1"1"-1367,4 6 2206,0 0-2026,-21 70-996,13-37 950,-16 57-236,20-54 197,0 3-229,-1 4 195,0 2 6,0 2-11,0 1-27,-2-1-29,2 0-73,-2-3-44,1-1-74,1-5-50,0-3-27,0-4-40,3-5 645,-1-4-740,3-3 403,-1-5-577,1-2 183,0-4-373,2-4-762,4-3 253,1-5-679,4-5-3512,-2-3 5187,-1-1 0,-4 6 0,-1 3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33.7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65 270 1323,'43'-31'54,"-1"0"0,1-4 0,-12 3 2494,-24 12-2402,1-14 1408,-7 20-1347,-3-4-1106,-6 1 1101,-3 5 2262,-4-1-1674,-14 5-510,8 4 152,-26 14-360,26 2-2295,-10 13 2279,17-3 39,-3 18-173,5 33-1,2-21-33,9 15-213,10-39-913,28 0 2073,1-10-835,27-8 0,-35-10 0,-2-6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34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0 8343,'-4'0'2331,"0"0"508,4 0-2570,-60 70-17,45-42-149,-16 13 1,5 3 227,40 11-264,-3-19-5520,20 44 5548,-17-47 189,11 36-150,-18-43 507,-3 25-736,-8-33-1384,-19 13 118,8-21 955,-27 5 0,29-12 1,-8 0-1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37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 10591,'-6'52'403,"-1"0"1,-3 39-152,10-56 6,0 1 39,0 0-6,0 0-28,0 0-28,-1 0-39,-1 1-45,1-1 276,-1 13-427,0-13-80,-2 30-1180,2-17 643,0-4-2716,7-10 2518,1-30 1,1 1-1,-2-6 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38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83 0 8601,'-4'3'975,"1"0"50,3-3-751,-33 72-739,24-45 661,-25 57-56,34-64 170,2 0-249,1-2 192,2-2-69,3-2 265,7 0-253,-1-6 1046,16 0 6,3-26-1052,-5 7 314,-1-32-376,-23 25 13,-6-28-175,-5 26-326,-20-29 91,11 28-129,-10-10-1070,13 17 219,4 5-376,2 1-2957,5 5 4576,2 1 0,0 2 0,0-1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38.5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1 10248,'-5'0'2050,"1"0"-493,4 0-1787,-52 68 96,40-41-2244,-15 19 1,5 0 2057,26-21 748,5 6-2074,17-4 1013,-8-14 633,40 3 0,-40-14 0,16-2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39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133 565 8142,'-36'43'1712,"-1"1"0,2 1 0,12-7-1768,22-23-50,9 11 111,-2-18 107,21 0-72,-12-11-108,23-20-21,-20 2-264,18-38 219,-23 30-90,8-24 156,-14 35 57,0-1 157,-5 12-107,-1 6 51,-3 9 10,-1 3 24,-1 9 380,0 33-409,5-4-118,2 9 57,13-12 67,-4-33 128,16 4-161,-10-16-40,7-6-79,15-22-78,-13 3-3431,16-19 3398,-18 11-51,9-21 152,-9 8 0,0-4 38,-1-3 1,0 0 16,-2 2 1,-1 0 52,-3-10 1,-4 4 98,-3 0-393,4-20 342,-10 39 353,-2 7-185,-1 14 419,-1-2-352,-1 15-61,0 3-11,-1 7 197,-3 16-388,1 0 3387,-2 13-3353,1 6-62,2-6 90,-2 54-101,2-37-31,1-1 0,-2 5-59,-2 39-3464,0 0 3420,-1-11-1938,-2-15 1069,4-45 871,-4 11 1,7-31-1,-2-2 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39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4 101 8399,'-2'-2'543,"1"0"1586,1 2-1714,72-10-96,-39 3-78,59-9 28,-40 2-179,-13 4 22,25-4-101,-29 7 274,33-2-5,-23 5-212,8 0 116,-11 2 444,-9 4-214,-6 1 1244,2 13-1182,-22-5 247,4 19-242,-9 1-223,-4 27-264,-2-14-50,-2 10 11,1-26-16,1-2-40,-1-4-61,2-3-113,0-3-128,0-5-84,2-2-129,-1-2-286,1-2-448,-1-2-616,2-2 1966,-1 0 0,0-1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39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32 8394,'6'-3'173,"-1"1"-10,-5 2 285,0 0-537,73-10-125,-44 7-251,57-8-559,-64 10-623,-3 0 1647,-3 0 0,-8 1 0,-4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06.66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 0 6199,'-3'4'2116,"0"-1"539,3-3-2352,11-3-34,-1 2-29,12-2-4,-3 3-1,4 0 29,2 1 21,3 0 29,2 1 16,3-1-33,2 1-17,4-1-17,2 1 6,2-2-257,4 2 279,-1-2-17,3 0-38,-1 0-40,1 0-39,0 0-34,1 0-28,-1 0-22,1 3 17,-2 1 5,1 4-22,-1 0-12,1 1-27,0 0 5,0 1 0,2 0-5,0 0-12,0-1-22,0 1-338,-2-2 366,-3-1-6,-2-1 1,-2-1 10,-3-1 18,-2-2 5,-2 1 16,-4-1 253,-3-1-285,-4 0-7,-4 0 12,-3-1 377,-4 2-327,-4-2 56,-2 1 84,-4-1 51,-1 0 302,-2 1-689,-5-1-84,1 0-156,-4-1-180,1 0-229,-1-1-415,1 1-897,-1-1-5572,2 1 7634,1 1 0,2-1 0,2 1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40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 12304,'5'-2'67,"-2"0"-2278,-3 2 1,0 0-1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40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1 10373,'-21'51'742,"0"0"0,-12 37-322,32-62 387,1 0-606,3-2 106,1-1-201,4-4 149,0-2 36,3-4 922,7-3 702,21-17-1663,-12 0 68,22-34-320,-35 16-572,7-37-144,-17 32 716,-4-40 0,-1 50 0,-2-16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40.9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 10685,'0'4'633,"0"0"167,0-4-469,-7 76-1097,4-45 1029,-6 59-84,6-66 241,1-3-415,0-3 129,1-6-185,1-4 74,3-3 330,10-13 269,0-1-616,22-29-12,-16 17-151,30-23 157,-25 31 398,28-3-213,-32 14 436,17 21-514,-27-4-544,5 58-230,-14-39 667,0 45 0,-2-61 0,0 7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41.3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0 15487,'5'100'235,"1"-13"-184,5-56 27,0 2 315,-2-2-213,-2-1 187,-4-2 3,-1-4 44,-3-1-89,-3-3-91,-18 13-3567,-33 3-4513,13-5 7306,-15-6 1,45-21 0,5-2-1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42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2590,'0'79'429,"0"0"0,1 1 0,-1-4 0,1 0 0,-1-4-1321,1 13 1,0-3 1059,0 0 0,0-2-115,0-2 0,0-1-70,0-3 1,1 0-80,-1-2 1,1 0-37,-1-3 1,1 0-144,-1-2 1,1-1 199,0-5 0,0 3 75,2 23 0,-1-5 0,0-5 0,0-27 0,0 1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43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1 219 5739,'65'19'153,"0"1"0,-2-2 1,-2 0 114,35 7-3307,0 0 3330,0-3-176,-46-11 0,0 0 2,2-1 1,0 0 22,1 0 0,2 1 307,22 1 1,8 0-361,-13-4 1,4-2 0,-2 1-85,18 2 0,3-2-367,-20-7 1,7-1 0,-1-2 0,-12 0 363,-3-2 0,1-6-119,9-6 0,13-8 0,0-2 0,-14 1-49,-9 0 0,-3-4-260,22-12 1,9-9 0,-16 6-614,-32 14 1,-5 1 1040,12-10 0,-5 4 0,-15 10 0,-15 12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44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 9602,'5'53'299,"0"-1"1,4 46-160,-3-39-1693,0 6 1626,2 7-29,-2 6-21,0 5-1127,0 7 1104,0 4 22,-4-45 1,1 4 106,1 22 0,-1 10-501,-2 9 0,0 10 1,0-5 440,-1-28 0,1-3 0,-1 8 3,-1-1 1,-1 11 0,0 2 0,0-5 0,-1-13-244,0 6 1,-2-1 241,0 1 0,-1 12 1,1-1-1,0-12-18,-1-8 1,1 0 30,-2 23 0,-2 12 0,2-15-48,2-30 1,1-2 30,-2 19 0,0 8 0,0-11-17,0 15-19,1-5 0,0-4-48,1-24 221,-1 33-232,3-62 670,1 9-765,0-28 2821,1 0-2799,1-6 283,4-6-753,-1 1-1695,4-10 2266,-4 3 0,0 3 0,-3 3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51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0 9132,'-20'63'425,"0"0"1,0-4-1,4-5-55,5 1-460,-1 6 359,-1 5-926,0 4 825,-1 3-50,1 0-305,-1 1 210,2-2-40,-1-2-218,2-5 129,1-4-45,2-5-73,2-7 379,2-6-565,2-7-166,1-6 908,0-7-1256,2-5 713,1-5-2729,1-6 3096,1-3 0,-2-2 0,-1-2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51.7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7761,'2'2'1198,"0"-1"-637,-2-1-365,39 79-3075,-20-41 2969,5 13 0,1 0 100,-5-12 872,-1 0-938,0-2-18,-4-2-33,1-2 474,-2-3-519,-1-3-45,0-2-39,-3-3-67,0-3 1582,-2-2-1789,-1-4-129,-1-2-79,-3-3-247,-1-4-312,-1-1 609,-1-3 1,0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51.9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0 465 9514,'56'-53'721,"0"1"0,0-1 1,21-20-1,-13 12-1041,-28 27-301,0 1-471,1 0-3395,-5 4 4040,-5 5 0,-13 12 0,-6 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07.23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11647,'50'31'221,"-1"-1"1,36 22-172,-59-39 12,0 0 525,-2 1-537,0 0 169,-2 0-185,-2 0 99,-2 2-60,-3 0 288,-3 1-277,-1 1-11,-3 1-23,-2 2 23,-2 0 11,-2 2 11,-1 1 34,-4-1 11,-3 1 39,-3-1 28,-3-1 34,-2 1 28,-2-1 23,-2 1 10,-3 1 1,0 0-18,-3 1-22,0 0-50,-1-1-67,1-2-57,1-2-77,3-3-85,1-2-62,3-4-128,0-3-207,4-3-421,1-3-845,3-3-5825,1-2 7561,2-2 0,3 1 0,1 2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52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483 5 6871,'-4'-3'1405,"1"1"-251,3 2-918,-66 4-708,39 3 797,-51 4-11,56 4 245,2 2-307,1 3 81,3 1-160,2 4 12,4 2 17,3 3 5,4 4 1,1 2-29,4 4-11,2 4 20,4 1-93,4 3-39,2 0-28,3 1-5,0-1-7,1-2 12,0-3 12,0-3 21,-3-3 51,-3-2 78,-2-2 57,-4-2 44,-4-2-5,-4 0-40,-5-3 277,-5-1-367,-5-2-49,-3-2-18,-2-3-27,-3-4-40,-3-3-27,-1-6-51,-2-2-45,1-4-45,0-4-33,3-4-73,2-4-95,4-2-135,5-2-218,4-2-297,5 0-481,4-1-3205,3 3 4683,2 2 0,-1 7 0,1 4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53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 1 8553,'-48'44'294,"0"0"1,4-3 0,9-2 64,21 6 16,2 7 11,1 2 1,4 5-365,2 0 303,3-1-73,6-2-56,4-5-62,6-4 416,6-9-405,5-5 23,4-8 34,4-8 5,3-7 28,1-5 28,2-8 29,0-7-12,0-7-28,-1-8-45,0-5-55,-3-4-68,-3-4-58,-4-2-15,-6-2-39,-4 0-51,-8 1 159,-4 1-400,-7 3-313,-6 1-347,-6 1-538,-8 1-790,-6 2-2368,0 4 4676,2 6 0,12 10 0,5 6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53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10748,'26'48'1344,"0"-1"1,18 38-517,-30-50-110,-1 2-175,0 0-134,-1 2-68,0-2-38,0 0-18,-1-1 407,-1-4-569,0-2 54,-1-4-211,-1-4 1,1-2-152,0-3 82,0-4-434,-1-3-270,1-2-409,-1-4-760,-1-2-5250,-2-1 7226,0-1 0,-3 0 0,-1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54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10 8926,'-1'-5'1244,"0"1"430,1 4-1316,-52 64-1620,33-32 1427,-12 10 1,3 2 142,15-5 448,1 4-521,1 4-28,0 2-226,1 3 193,2 1-12,2 1 18,1-1 16,3 0 16,1-5 1,2-1 6,3-5 5,3-2-13,4-3 63,2-4 790,2-4-750,4-4-23,2-6-22,3-2 487,2-3-611,0-4-26,2-3-85,0-3-68,1-2-78,1-2-151,2-4-258,0-2-420,1-5-627,-1-2-1401,1-1-2699,-4-1 5668,-6 2 0,-11 6 0,-6 3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7:18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 1207 9761,'0'7'1786,"0"-2"-1142,0-5 5377,0 0-5713,-15 19 63,9-21-192,-11 12 17,12-28 11,1-1 12,-1-5-12,0-4 0,1-2 11,-1 0-16,1-4 179,-5-15-57,2-11-44,-3-21-184,4 12 80,3-3 0,2-2-114,-1 1-3,3-4 0,0 2 3,2 16 19,6-5 0,2 0-58,3 8-21,6-2 1,3 5 3,-1 24-6,23-11 6,-9 31 27,26 24-33,-18 3 0,-5 18 0,-3 6-5,-3 6-15,-4 6 0,-1 2-19,-5 7 16,-4 22 1,-4 5-520,-3-3 557,-7-21 0,-1 10 0,-3-12 19,-6 10 30,-1-10 1,-4-2 147,-13 1 113,-22 14-213,11-33 0,-9-7-11,17-26 0,1-3 39,-10-4-90,9-4-16,-15-9 485,10-13-575,6 1-358,5-21-858,27 7-5152,21-13-2308,0 17 8450,7 7 1,-25 19 0,-4 2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7:19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21 302 10427,'2'-2'1411,"-1"0"-251,-1 2-605,4 69-23,-1-36-12,3 56-10,-2-49 370,2 23-550,-1-10 20,-1 3 0,0 4-1452,-1 24 1189,0-32 0,-1-2-2816,-1 18 2908,0-28 6,-1-5 179,-1 3-168,0-14 437,-1 3-258,1-19 714,-1-1-1033,0-9 3336,-3-11-3386,1-3-1,-2-12 35,-1-15-18,2 5-216,-2-16 222,2 13 6,1-4 11,-1-2-12,1-3 46,0-27-23,1 16 39,1-21 135,2 0-90,3 19 5,2-16 12,2 28-1583,3 4 1549,2 3 1,1 3-193,11-10 175,-6 17-44,8-6 78,3 13-73,-7 11 170,9 0-197,-9 12 4,-1 3-4,1 5 1540,-1 4-1541,-1-3 325,-2 21-353,-1-9 23,-3 20 5,2 12-39,-7-8-341,-1 16 330,-6-13 17,-1 1-1,-4 2-5,-2-1 6,-4 0 0,-3-1-1,-3-3-5,-1-1 6,-11 8-6,6-16 22,-6 4-16,10-22-12,2-6 6,2-5-11,2-3 0,3-4 0,3-2 329,1-5-335,3-2 17,4-10 6,3 6 5,5-6-11,4 9 0,2 0 11,3 3 0,2 1-11,3 3 0,1 1 0,2 3 0,0 4 0,0 3 11,-3 6 1,-3 6 10,-2 5-5,-5 6 16,-3 3 7,-5 4 21,-3 4 23,-5 2-281,-5 3 309,-4 2 0,-6 2 39,-3 2-622,-4 1 634,-3-1 16,-3-2-34,-2-5 1,1-3-12,-1-7-27,2-6-51,2-6-11,2-5-40,3-7 264,3-4-286,4-3 573,2-3-707,3-2-162,3-2-208,2-4-578,3 0-2345,0-4 3444,6-2 0,-4 6 0,3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40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10752,'0'0'0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31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0 120 7037,'49'-28'-1182,"-1"-1"0,30-18 741,-65 38 0,-7 5 1,-2 1-1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31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50 9822,'2'-2'73,"0"0"-1031,-2 2 751,69-18-29,-47 12-16,52-12-44,-63 16-91,-1 1-161,0 1-225,1 0 274,1 0 499,-2 0 0,-2-1 0,-3 1 0,-3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32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6266,'84'25'-527,"-16"-7"116,-58-19 0,-5-1 1,-2 1-1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08.04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549 0 13917,'-59'44'1019,"8"-8"-795,33-26-39,0 0-57,-2 2-32,-1-1-6,-1 2-12,0 0 6,-1 1-5,0 2-23,-1 0 5,1 1 6,-2 1 17,0 0 28,0 1-5,1-1 5,1 1 11,3-2 11,1 0 1,2-1-6,3-2-12,2-2-10,4-1-12,2 0-17,2-1 12,2-1 5,2 1 17,0-1 28,2 1 22,2 1 12,4-1-3185,8 6 3812,19 12-569,-4-3-97,4 2-6,-17-13-12,-8-5-27,-2-1-12,0-1 3313,-2 0-3363,0-2 111,-1-1-134,0 0-5,-1-2-16,0 1-18,0 0-16,-1-1-23,2-1-11,-1 0-23,0 1-55,2-1-45,-1 1-51,3-1-78,0 1-113,1 1-206,2 1-286,0 1-605,1 1-1523,1 3-3529,-2-2 6598,-1 1 0,-5-4 0,-2-2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32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5739,'0'0'0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32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16297,'0'5'-5427,"0"-1"3716,0-4 1,0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39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5739,'0'0'0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39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0 163 5868,'46'-24'-185,"0"0"0,31-17 73,-60 31-28,1 1 140,44-17 0,-41 17 0,31-11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43.15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1 367 6490,'0'-6'616,"0"1"-447,0 5-503,0 0 160,16-67 241,-10 46-42,13-52-9,-14 64 53,0-2-123,2-1-18,0-1 213,1-3-3,2-1-122,2-2-2,2-1-9,1-2 31,0 1-29,-3 2 0,-5 9 0,-2 4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43.3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1 170 4244,'36'-46'0,"0"0"0,21-25 0,-54 64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43.4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5739,'0'0'0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31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1 136 10489,'1'-3'-1535,"0"0"-907,-1 3 1955,49-47-288,-33 30 775,37-34 0,-45 42 0,-3 6 0,-3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31.3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84 6036,'20'-46'-99,"-4"11"0,-15 33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39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5739,'0'0'0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10.77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562 46 6983,'2'-9'2414,"0"2"-1720,-2 7 2269,0 0-2761,-73-19-881,43 20 774,-59-13 97,59 27-136,-1 2 11,2 2 0,-1 1 0,4 1 6,2 0 0,6 1-12,3 0-5,5 1 590,5-1-596,2 1 67,6 0-84,3 1 12,6 1 5,3 0 12,3 0 22,2 0 0,1-1 0,1 0 11,0 1-16,-4-1 33,-1 1 33,-6 0 34,-4 0 40,-4 1-17,-5-2-6,-5 1-17,-5-1-16,-7-2 5,-4 0-23,-3-3-27,-3-3-6,1-2-23,-2-4-21,0-3-29,2-4-34,1-2-27,3-1-73,3-1-101,4-1-247,4-2-302,5 1-353,4-1-520,5 0-5378,2 0 6996,3 1 0,-3 1 0,0 1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42.92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5763,'0'0'0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42.5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85 12685,'-35'23'72,"7"-5"-128,27-19 12,-1-1-7,1 0-55,0 0-90,1 0-90,-1-1-112,1-1-72,0-2-62,0-2-118,0-3-173,0-4-281,0-3-1198,0-1 2302,0 2 0,0 7 0,0 4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42.73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5741,'0'0'0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15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87 11704,'5'0'-118,"0"0"4089,-5 0-3656,2-18 32,-2 10 22,2-15 29,-2 16 22,-2 0-17,0 2-5,-2-1-17,1 3-45,-2 0-39,1 1-67,0 2-51,0 0-39,-1 2-22,0 2-6,1 4-6,0 2 12,0 3-29,1 0-10,0 2-23,2 0-12,0 0-21,1 0-12,0-1-5,3-1-29,1-1 18,4-3 16,0-2 0,2-2 6,0-3 11,0-2 11,2-1-11,-2-2 5,0-4 7,0-2 4,0-3 1,-1-1 17,-2-2-17,0 0-1,-3 0 12,-2 0 0,-1 0 28,-1 1 12,0 2 10,-2 1-22,-1 3-6,-4 1-10,0 4-18,-1 1 6,0 2 667,-22 66-633,19-38-442,-16 51 424,25-58-32,2-2-1,2-4 22,2-4 7,4-4 27,0-3 39,3-1 29,0-4 5,0-4 430,1-3-458,-1-5-33,-1-3-35,-1-3 7,-3-2-40,-2-2-28,-2 0-33,-1-1-79,-2 2-56,-2 2-140,-2 2-240,-3 5-444,-2 3-867,0 5-2067,-1 6-5131,2 4 9046,1 2 0,4-1 0,1-2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15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 17462,'-2'55'350,"0"1"0,-1 41-143,3-57-28,0 3-27,0 0-452,0 1 396,0 0-46,0-2-10,0-2-18,0-3-11,0-2 6,0-2-28,0-2 120,0-2-159,0-3 29,0-2-136,-1-15-84,1 13-106,-1-19 115,1 12-345,0-12-420,0-5-851,0-5-1054,0-6-2721,-1-3 5623,1-1 0,0 8 0,0 3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16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6 481 9794,'-3'1'213,"0"0"4929,3-1-4750,42-66-1787,-19 33 1566,6-9 0,1-1 137,-2 6 512,2 1-557,-3 1-67,-1 2-39,-3 2 261,-2 4-334,-3 4-6,0 3-16,-4 3 907,0 4-941,-2 3-6,-2 2 1,0 4 5,-1 0 16,1 4 24,-1 0 10,1 4 6,1 2 17,1 5-51,1 2 6,1 3-22,0 2-17,1 1 5,1 2-22,0 0-6,2 0-5,-1 1 17,-1-1-17,1-1 33,-2 0-16,-2-2 22,-2 0 16,-2-2 18,-3-1 56,-2-1 17,-2-1 33,-1-2 0,-3 0-17,-3-2-22,-4-1-17,-5-1-17,-4-2 0,-5 0 0,-5-3 6,-6 0 22,-2-2 1,-4 0 32,-1 0 35,0 0 10,1 0-5,2-1-22,3 1-34,2 0-51,2 0-27,3 0-40,3 0-22,4 1-33,4-1-85,5 1-95,4 0-89,5 0-644,1-1 100,9 1-807,0 0-2116,9 0-4095,-3 1 7864,0 0 0,-6-1 0,-3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21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47 292 5284,'-25'96'0,"6"-15"0,18-57 0,0-2 225,1-2-225,0-2 76,1-2-76,0-1 38,1-2-38,0-3 116,-2-1-116,2-3 90,-2-3 1209,0-1-1064,2-12-184,-1-1-40,1-12 6,-1-1 5,1-3 17,-1-5 28,1-1 29,1-4 44,1-1 39,1 0 34,1-2-6,2 2 11,1 1 6,2 3 1,1 1 21,1 4-5,2-9 0,1 20-6,2-11-22,1 19-23,1-6-5,3 2-34,1 5-11,1 3-22,3 4-40,0 6-5,1 4 28,12 19-62,-11-2 6,7 13-17,-16-5-17,-4 2 17,-5 2-17,-4 2 212,-4 18-24,-7-14-196,-4 10 266,-7-19 429,-5-1-59,-4-4 104,-3-3-64,-4-1-188,0-5 175,0-4-145,1-3-65,-9-6-646,12-5-176,-4-6-440,16-6 167,5-6-21,4-1-492,5-3-1192,5 1 2542,2 3 0,-3 7 0,-1 5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22.3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404 9 5739,'-5'-1'437,"2"1"1366,3 0-1181,-68-5-744,42 5 581,-52-2-145,59 6-124,2 3 155,3 2-255,1 3 144,3 1-94,1 2 22,3 2 28,1 2 334,4 1-373,0 1-16,1 2-57,3-1-22,2 1-11,3 0-28,2-1 5,0 1 29,1-3 49,-1 0 74,-2-1 50,-1 1 17,-4-1-17,-1 0-50,-6 0-56,-3 0-40,-6 0-39,-2 0-56,-14 7-72,6-9-79,-8 3-90,11-12-95,2-4-129,1-3-156,5-2-152,2-4-218,6-5-409,1-4-678,6-1 2095,-1 2 0,1 6 0,-1 2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22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129 1 11201,'-14'49'415,"1"0"0,-11 37-342,15-53-51,0 2-22,0-1-33,0 1-130,1-1-17,0-2 241,0-1-257,3-3 76,0-4-188,2-4-155,0-4-243,2-4-5,1-5-342,0-4 214,0-2 1,0-1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22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 10295,'53'-4'-14,"-1"-1"0,40-4-115,-54 1 84,1 0-566,1 0-588,0 1-5685,-4 2 6884,-6 1 0,-15 3 0,-7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11.35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172 98 7111,'-1'-3'1798,"0"1"331,1 2-1609,-25 65-1189,15-35 1067,-20 52-73,22-51-56,0-1 329,1 2-402,0 0 159,0 1-248,1 0-29,-1 2-33,1-1-17,-2-1-11,1-2-6,-4 5-22,4-12-17,-2 2 567,6-16-590,1-3-16,1-4-78,0-2 55,1-7-22,1-3 6,1-10 16,2-6 0,3-5 6,2-5-5,2-4-12,1-1 6,2-2 11,1 0 22,1 1 17,2 1 6,9-15 28,-4 14 17,7-8-1,-9 17 6,0 4 29,0 1 16,0 2 0,0 4 22,-1 1-16,-1 5-12,-2 5 17,-2 3 51,-3 5 61,-2 2 45,-4 6 11,-3 3-5,-2 6-17,-3 4-17,-3 3 28,-6 2-17,-3 2 0,-6 1-5,-1 0-40,-3 0-39,-1-2-50,1-2-62,0 0-72,3-5-57,1-1-84,3-5-122,3-2-242,3-4-308,5-3-353,2-2-738,3-2 1965,5-4 0,-3 3 0,3-3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30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69 8948,'3'-5'354,"0"1"424,-3 4-795,-9-2-50,6 1-34,-6-2-39,8 1-67,-1-1-112,2-2-3171,0-12 2642,0 8 0,0-6 0,0 12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30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5739,'0'-7'0,"0"1"0,0 6 0,0 0 0,0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30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5739,'0'0'0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31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3500,'15'-29'0,"-4"5"0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34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5739,'4'-3'0,"-1"0"734,-3 3-583,38 12-11,-22-6 6,31 9-1,-30-9-27,1-10-17,3 17-12,12-10-16,9 17-6,15-7-28,27 3-44,-23-4-585,14 1 579,-32-5 22,23 1-5,-15-3-1,18 0-3181,-20-3 3215,0 0 6,1-1 22,1 0 79,26-2-245,-19 0 172,20 0 67,-1-2-79,-17 0 359,17-2-397,-1 1-29,-17 1 3288,17 1-3310,-4 1 17,-19 1 0,13 2 11,-9 3-11,1 1-3305,-3 1 3316,-7-1 22,-18-2 188,-2-1-171,7-2-67,-1 0-22,4-1-17,-8-2-17,-9 0 3308,-8-1-3661,-6 1 437,-5 0 0,-2 1 0,0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34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 5739,'4'3'0,"-1"1"566,-3-4-471,66 69-1511,-46-43 1525,17 14 1,-5 0 147,-29-18 526,-1-1-491,-3 2 250,-3 0-262,-2 2 5,-5 1-16,-3 2-34,-4 0-44,-2 1-73,-4-1-57,-2 0-66,0-1-85,-1-2-89,2-4-163,1-4 600,2-5-2677,-1-6 2419,10-2 0,1-4 0,9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35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365 28 9873,'-28'-15'616,"3"3"-443,20 14-10,-2 0-23,-1 3-23,0 1-21,-2 2-18,0 0 6,-3 2 11,0 0 6,-2 2 17,-1 0-1,-1 0 6,0 2 1,-1 1 10,2 0 231,-15 13-298,12-9 17,-19 18-73,24-22 0,-6 7-5,14-12-23,1 0-5,2-11 5,2 19-17,0-9 29,3 14-1,1-4-11,3-5 6,2 1 0,1-1-12,1 1-5,2-1 0,1 0 6,0-1 50,16 10-6,-10-8 6,26 18-16,-25-18-1,10 7 11,-15-11-11,-3 1-11,0 0-5,-2-1-107,2 5-96,-5-5-234,1 4-382,-5-5-772,0 1-2067,-1-2 3663,1 0 0,-3-5 0,1-1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38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30 147 9419,'-17'-35'-701,"5"4"220,16 19-191,0-3-241,2 0 0,-1 1 65,-1 0 0,-2 7 0,-1 3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38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8 9498,'-1'-4'-1412,"-1"0"629,2 4 1,0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39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1 188 5739,'0'-5'0,"0"2"0,0 3 0,10-68 0,-5 36-410,7-33 0,-9 51 0,-2 20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11.80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255 9 5829,'-5'-5'2083,"0"1"-1372,5 4 4129,0 0-4521,-68 26-638,44-13 543,-52 22-33,62-20 118,1 2-164,2 0 1,1 0-12,1 0-22,2-2-39,1 0 413,3-3-469,1 0 5,1-2 6,2-2 0,3 0 23,3-3-1,3-2 12,3-1-11,4-2-23,1-4-28,4-3-34,0-4-23,2-2-32,1-2-51,-1-1-23,0 1-27,-4-1 11,-2 2-168,4-6 313,-12 11 23,2-4-12,-10 12-251,-1 0 84,-5 1-29,1 2-22,-5 2-11,3 3-319,-4 6 167,3-3-144,-2 4-175,5-5-195,1-1-270,1-2-1898,1-1 3086,1-2 0,-1-1 0,0-1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48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8052,'4'35'778,"2"-7"-592,8-26-57,1-1-51,2 1-39,2-1-22,1 1-17,2 0 0,2 1-5,3 0 5,2-1 22,3 1-11,1-1 6,1 0-11,1 0 5,1 0 11,2 0 1,1 0 5,2 1-6,1 0-22,3 0-295,0 0 289,2 0-39,3 0 34,0 1 0,3 0-17,1 0-539,3 0 561,1-1-5,3 1 5,2-1 6,0 1-11,1-1 0,-1 1 5,1-1 6,1 1-799,0 0 793,2 0-5,0 0-23,1 1 23,0 0 17,0-1 10,1 1-4,0 0-12,0-1-6,0 2-5,-2-2 5,-1 2-16,-1-1-29,0 1 1,0-1 33,0 2-5,0 0-12,0 0-51,0 2-27,0 0 17,0 1 34,-1 1 55,-1 0 12,0 1 5,-2 0 0,0-1 0,-2 1-11,1-2 6,-1 0 11,1-3-148,0 0 165,2-1-12,1-3-434,1 1 412,3-2 0,-1-1 0,3 0-6,-1-1 0,0 0 1,-1 0-6,-1 0-1,1-1 18,0 0-28,0-1 16,1-1 6,0 1 0,1 0 11,0-1-355,1 1 344,0-1-11,0 0 0,-1-1 0,-3 0-6,-2-2 715,-2 1-715,-2-2-5,-2 1-311,-2-1 311,-1 0-6,-3 2 22,-3-1-5,-3 1 517,-2 1-517,-4 1 11,-4 0 0,-3 2 925,-4 0-925,-4 1-16,-3 1-18,-3 1 489,-4 2-696,-3 1-263,-3 2-291,-3 2-157,-1-1 104,-3 0 0,-1-4 0,-1-2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49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422 32 11598,'-7'-19'632,"-1"7"-547,0 16-12,-2 4-6,-1 1 0,-1 2-5,-1 0-12,-1 2-11,-2 1-11,-1-1-5,0 2-1,-3 1 1,0 1 49,-8 9 12,-2 3 45,-8 9-17,10-7 39,3-5 6,9-9 207,-5 6-151,6-8 0,-3 4 274,4-1-397,7-6-34,-1 4-12,8-9-16,0 1 56,8 6-16,7 4-63,3-1-10,4 1-107,2 2-404,5 4-2166,-1 2 1753,1 0-539,-7-6 1468,5 2 0,-13-10 0,1-2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49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8955,'55'15'330,"0"0"0,40 8-167,-60-17-29,0-2 447,0 1-486,-2-1 261,-2 0-272,-4 1 165,-2 1-81,-7 3 407,-4 0-277,-5 3 74,-5 2-137,-2 4-72,-7 2-68,-3 2-28,-6 4-22,-6 1-6,-3 3-5,-4-1-12,-3 0-16,-2 1-23,-1-2-73,1 0-106,1-2-184,4-3-315,3-3-493,6-4-980,5-4-755,5-2 2923,3-5 0,4-2 0,0-2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51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 8286,'94'10'168,"-12"-2"-117,-56-7-12,3-1 67,2 1-66,0-1-40,3 0 5,0 0 27,1 0-26,2 0 22,2 0-11,1 0-6,3-1 0,2 0 6,2 1-384,1-1 378,3 1-11,2 0 0,1 0-11,2 0 11,2 0 5,0 0-10,1 0-676,1 0 681,1 0 17,2 0-6,1 0 0,2 0-11,0 0-5,3 0 5,0 0 5,2 0 7,1-1-24,0 0 18,0 0-12,-1 0-889,1 0 884,0 0 17,0 0-6,1 1 0,1 0 28,1 0-28,0 0 0,1 0-6,1 0-5,-1 0 0,0 0-6,-2 0 0,0 2-17,-2-1-2719,0 1 2725,-1 0 0,1 0-57,-2 0 68,2 0 6,-1 0-163,1 0 185,1-1-11,-3 0 0,0 0 0,-2 0 0,-1 1-39,0-1 17,-2 0-6,0 1 392,0 0-353,0 0-5,0 0 2051,1 0-2057,0 0 0,0-1-11,0 0-11,0 0-1,-3 0-10,0 1-1,-2 0 1,-1 1 102,1-1-97,-1 0 5,1-1 244,0 1-227,1-2 1,0 0-1,2 0 12,-1 0-6,2-1 0,-1-1 0,0-2-11,0 0 11,-1 0 0,-2-1-17,0 1 6,-1 1-34,0-1 17,-1 2 22,0 0 1,0 1 33,-1 0-12,0 1 1,-1-1-6,-1 1-2,0 0 2,-2 0 0,-1 0-11,-1 0 11,-2 1-11,0-1 0,0 2-11,0-1 0,0 0 11,1-1 0,-1 1 0,3-1 0,-1 0 0,1 0-6,-1-2 12,1 1-6,0-1 5,0 0 1,-1-1-17,0 2 16,-2-1-10,-2 1-6,-1 1-1,-1-1-4,0 1 4,-1 0 1,-1 0 0,0 0 0,-2 0 11,0 0-11,-1 0 5,-1 0 679,1 0-679,-2-1 6,0-1 6,-1 0 0,0-1-1,-1 0 1,0 0-6,-1 0 5,0 0-5,-3 1 6,-1 0 311,-1 1-328,-4 1 748,0 0-737,-2 0 344,-1 0-344,-2 0 105,-2 0-111,-2 1 6,-1 0 6,-1 2 5,-2 0 0,-2 1 17,-2-1 6,-2 0-6,-1 0 0,0 0 0,-3 0-6,1 0-11,-2 0 1,0-1-7,0 2-5,1-2-5,-1 0-7,0 1-10,1-1-6,-1-1 17,1 0 0,0-1 11,-1 1 28,1-1-34,0-1-28,0 0 18,0-1 10,-1 0 28,0 0-1326,-2 1 867,0 1 0,-1-1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51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7 7162,'-4'-4'621,"1"1"1094,3 3-1559,52 44-673,-32-29 640,40 35 224,-45-40-207,-2 1 136,-3 1-91,-2 1 0,-3 1-23,-3 1 304,0 0-343,-5 2-22,-2 1 16,-4-1 18,-3 1 10,0 0-10,-2-1-23,1-2-62,0-1-61,2-1-101,1-3-123,1 0-258,2-2-381,1 2-790,2-4 1664,0 2 0,3-4 0,-1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52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542 0 10170,'-56'26'649,"5"-2"-458,30-10-7,-1 3-27,-1 0-28,-1 2-23,1 1-22,-1 0 12,1 2-1,0 0 6,-2 0 16,2 0 6,-2 1 12,1-2 11,0 1 28,0 0 27,1-1 23,2-1 0,2-1-50,2-1-51,4-2-67,5-2-6,4-3 23,3-1 78,4 1 23,3-1-12,5 2-22,2 1-67,2 0-17,1 2-17,2 0-22,0 2-28,2-1-39,1 0-46,1-1-111,3-1-179,1 0-225,3-1-386,-1 0-1008,3 1-2487,-3-1 4492,-3-2 0,-12-5 0,-5-3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08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29 12881,'-18'-17'403,"3"5"-84,15 24-11,1 3-62,0 4-66,0 5-68,-1 1 22,0 15-95,0-9-11,0 9 11,-2-1-39,1-11 0,-2 8-44,1-7-74,-2-1-179,1 4 79,0-11-107,2-3-67,0-8-78,1 0-141,-1-1-185,1-1-1775,0-1-419,0-3 2872,0 0 118,0-3 0,0 0 0,0-1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08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0 185 10135,'58'-40'388,"0"1"1,-10 5-1,-5 7-253,0 12-7,-7 6-111,-9 2 673,4 1-730,-13 3 191,-2 1-341,-1 1-10,-3 0-282,0 1 179,-1-1-610,-1 1-353,-1 0-2022,-2 0 3288,-1 0 0,-3 0 0,-1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09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5739,'-1'2'415,"0"0"2155,1-2-2116,-16 65-123,11-40-107,-11 52-84,13-55-56,2 1-34,-1 1-39,0 0-11,0-2-106,0 7 33,1-8-39,1 3-33,0-10-102,0-2-123,0-1-190,1-2 560,2 4 0,-1-8 0,2 2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09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243 143 5739,'-1'-5'1120,"0"0"-4764,1 5 3925,-70 29-63,46-14 1331,-54 24-1460,65-21-16,0 3 927,-2 13-905,5-6 11,0 7 18,5-11-1,3-2-17,2-3 3398,2-2-3078,8 1-96,1-6 35,8-1-5,-2-8 80,2-4 52,2-4 28,2-4 462,10-17-204,-8 1 395,6-12 61,-12 6 121,-2-1-60,-3 1-158,-4 0-185,-3 2-409,-3 2-309,-2 0-538,-3 2-691,-5-11 258,1 10-248,-5-4-327,3 13-551,2 4-2113,0 4 3925,4 2 1,-1 5 0,2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12.58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106 19 6193,'-7'-11'1713,"2"3"-1203,5 8 2946,0 0-3126,-11 24 24,7-14 21,-9 20 11,11-20 6,-1 3-22,1 0-28,-2 3-46,0-1-44,-1 2-44,1-1-46,-2 0-44,1-1-46,-1 0-44,0-1-67,0-1-78,1 0-135,0-3-185,3-1-168,1-2-207,1-2-387,1-3-1097,3-1-1765,1-2 4061,2-1 0,-4 0 0,0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10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12 239 5739,'-7'-3'919,"2"0"-471,5 3 4100,0 0-4330,47-65-867,-29 42 733,38-50-45,-41 59 149,1 2-233,-3 0-50,0 3-68,-3 1-94,-3 2-107,-1 2 439,-2 1-775,-1 1-174,-1 1-250,-1 1 0,0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10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5739,'0'0'0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10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10164,'7'0'834,"-2"0"-890,-5 0-1679,0 0 1,0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17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8427,'-9'37'415,"2"-3"-287,7-20 8,0 3-2,0 2 6,1 1 11,0 2-33,2 3-17,-1 2-29,0 3-21,-1 2-29,0 1-22,0 1 0,-1 0-22,1 0-1,0-1-5,-1-2-5,1-3-23,0-2-23,1-3-27,-1-3-56,1-3-51,0-2-79,-1-2-106,0-2-117,0-1-151,1-3-180,-1-3 129,1-1 717,-1-3 0,0 1 0,-1-1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17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61 8836,'-18'0'1121,"7"1"-836,33-2-16,-2 1 11,9-1 0,-6 0 11,3-1 6,1 0-6,0-1-50,2 1-44,-3-3-46,1 1-73,-4-1-16,0 0-23,-3 0-22,-1 1 5,-3 0-16,-2 1-17,-2 0-51,-2 0-72,-2 0-113,-1 1-162,-3 0-185,0 1-184,-2 1-819,-1 0 1,-1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19.0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30 180 9425,'-16'-56'789,"4"24"-6203,18 10 5622,1 18 1374,2-10-1364,7-4 709,-2 7-871,12-2-33,-9 8 27,4 1 34,-7 3 67,-2 5 3415,0 0-3370,-2-4-11,-1 19-17,-2-10-56,-1 19-28,-4-6-3442,0 3 3369,-2 2-17,-3 3-10,-1 1-7,-4 3-5,-2 1 17,-1 1 11,0 0-2263,-3 0 2286,0-2-535,-1-2 546,0-2 2006,-7 9-1922,7-11 16,-3 6 12,8-14 11,1-1-17,3-3-17,2 0-11,2-2-34,1 1 2974,1-2-2928,2-1 1397,9 5-1437,0-6-28,7 4 247,3-8-309,-5-2-128,16 0-68,-13-4-123,7 0-873,0-1 128,-5 0-997,4-2 2067,-5-3 0,-9 3 0,-1-1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19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30 5739,'-2'-4'566,"0"1"3954,2 3-4291,-43-10 197,29 7-252,-32-7-29,40 12 68,-1 4-135,3 1-16,-3-7-12,2 18-16,0-12 5,0 19 1,0-7 61,-2 14-34,3-5 6,-2 11 61,3 8-89,1-8-11,1 11-18,1-15-16,2-3 23,1-1 22,1-4 83,4 8-49,-4-9 10,2 5 96,-3-3-101,-2-6-22,1 3-23,-2-7-33,-2-2-51,0 0-62,-2-1-77,-2-1-91,0-1-111,-1-2-220,-1-1-312,-1-3-521,-1-3-2387,1-1 3826,1-2 0,4 0 0,2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19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7117,'5'1'1377,"-2"-1"1760,-3 0-3221,66-33-1162,-38 22 860,51-24-225,-55 30 88,-1 2-648,-1 2-1233,-2 0 2404,-3 1 0,-3 0 0,-7 0 0,-2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20.3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1 361 7195,'1'-2'672,"0"0"4179,-1 2-4532,62-70-1835,-37 44 1639,13-15 0,-1 2 107,-14 19 523,0 1-624,1 0 259,0 0-349,0 1-45,-1 2-16,-3 0 913,-2 4-981,-2 1-5,-3 2-34,-3 2-50,-1 2-40,-3 1-38,-1 2-12,-3-1-22,0 3-3911,-1-1 1503,-5 1 2699,2 0 0,-3 0 0,4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20.5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8438,'35'21'-675,"-5"-3"0,-23-12 1,-2-2-1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12.94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95 0 13525,'-30'81'532,"6"-14"-448,19-50-34,0 0-22,0-2-6,1-2-33,0 0-22,-1-2-57,2-1-117,-1-1-140,2-2-185,0 0-219,1-2-185,1-2-105,0-1-477,0-2 0,0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20.7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5739,'0'0'0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24.7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96 10 7733,'-4'-5'1518,"1"0"-1115,3 5 1440,0 0-1468,-30 69-947,20-37 780,-23 55-73,28-53 155,0-1-234,3 1-34,-1-1-16,3-1-40,-1 1-39,1-1-72,0 0-97,1-2 518,1-1-797,1-4-190,2-1-325,0-4-656,2-3-408,0-4 2100,-1-3 0,-2-6 0,-3-1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25.1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91 6294,'-6'4'1293,"2"-1"-867,4-3 369,0 0-380,-44 73-836,30-40 664,-11 13 1,3 1 238,18-10-144,2 0 4,1 0-96,4-3-61,2-4-34,4-4-16,4-6 670,3-3-603,2-6 386,3-4-280,3-4 6,1-6-29,2-4-16,0-6-45,0-7-11,-2-4-17,-2-4-11,-4-3-12,-3-3-10,-4-2-18,-5 0-38,-4-1-63,-3 1-55,-4 0-84,-5 2-123,-4 0-202,-4 2-331,-2 2-649,-2 2-5355,0 4 6755,4 6 0,7 9 0,5 4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27.21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68 9 6041,'-5'-4'1604,"1"0"-983,4 4 1861,0 0-2277,-21 21 185,15-5-21,-16 20-136,21-10 9,0 3-15,0 1-122,0 1-13,1 2-35,-1 0-166,1 2-90,-1-2 17,0 0 31,0-3-16,0-1 90,1-3-47,-1-1-53,1-3-82,0-2-22,0-2-59,1-2-86,0-2-114,2-2-222,0-3-206,1-4 945,0-1 0,-2-4 0,0 1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27.48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84 11950,'50'-27'910,"-4"4"-722,-23 18-125,0 0-31,-1 1-14,-1 1-15,0 1-23,-3 1 6,1 0-93,-3 0-31,-1 1-75,-1 0-134,-1 0-190,1-1-205,-3 0-282,1 1-1560,0-2 1232,-1-1 1356,-3 1 1,-3 1 0,-2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27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7480,'-18'97'774,"4"-12"-589,12-53-34,1 4-11,1 1-28,-1 3-23,1 2-21,0 1 537,0 0-589,0-2-4,0-2-12,0-4 158,0-3-203,2-5 76,-1-2-149,0-5 243,0-2-399,-1-2-197,1-3-297,-1-2-424,1-2-147,0-3 1339,1-3 0,-1-2 0,0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28.3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 5739,'-4'3'213,"1"-1"818,3-2-785,-47 76-1855,31-43 1732,-10 15 1,1 0 122,16-12 446,2 2-485,2 0-22,2 1 348,2-2-314,1-2 16,4-3-5,4-4 941,2-4-942,4-4 171,2-4-75,3-6 17,0-4-6,4-3-45,0-5-22,1-3-6,1-6-50,-1-5-17,-1-5-28,-3-4-33,-2-5-12,-3-2-28,-2-3-28,-5 0-11,-2-1-50,-3 1-40,-2 1-72,-5 3-112,-3-1-130,-4 3-151,-5 0-128,-1 1-73,-2 1-84,-1 3-141,2 3-346,1 6-3969,4 5 5240,3 4 0,6 3 0,1 3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28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177 179 6087,'-7'4'1707,"1"-1"-1147,6-3 483,0 0-4802,-61 73 4274,41-39-252,-15 12 1,4 1 515,23-12-337,3 2-89,2-1 146,7 10 380,33 0-565,-10-13-23,27-10-61,-21-29 777,47-45-804,-37 16 1425,-4 2 0,-2-5-1163,-5-36 714,-15-5-1229,-9-15-530,-18 39 0,-8 6-1050,-22-2 359,-5-5-5456,5 44 5879,22 7 0,2 2 0,13 3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29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3 300 7397,'-2'6'1204,"1"-2"2723,1-4-3748,62-71 51,-31 36-214,6-8 1,0 2-11,-13 14-62,-8 11-191,4-5-324,-3 4-421,1-3 298,-7 10-3389,-7 4 4083,-2 4 0,-2 1 0,0 1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29.2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8668,'41'61'-310,"-15"-19"0,-15-29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13.10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66 8343,'5'-6'2392,"0"2"-1546,-5 4 526,0 0-1808,70-22-710,-45 16-153,54-17-6602,-65 21 7901,-2 1 0,-6 0 0,-2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29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5739,'0'0'0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36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26 6014,'-2'-6'1361,"1"1"-1031,1 5-532,0 0 74,-6-5-12,6 3-62,-4-2-78,9 2-134,-1 2-186,2-1 600,-2 1 0,0-1 0,-1 1 0,-2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37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14 5739,'-6'-8'0,"1"3"0,5 5 0,0 0 0,0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37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 5739,'0'-9'0,"0"2"0,0 7 0,0 0 0,0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37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94 7072,'60'-52'-1333,"-10"11"1164,-47 41 0,0 0 0,-2 0 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40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3941 5875 6081,'-54'-3'185,"8"0"-196,33 3-23,-8 1 34,3 0 11,-7 2 84,-11 3-55,11-1 55,-35 5-67,31-5 218,-45 5-5,38-6 201,-39 0-414,36-2-28,-14-2 6,-22-3 11,25 1 33,-48-6-22,29 2-1702,16 2 1,-2 0 1684,-18 0-205,21 2 1,2 1 260,-14 1-2166,-30 4 2088,34-2-6,-16 3-28,32-4-11,-18-1 22,21-2 225,-9-6-253,23-3 28,-9-11 18,15 5 2228,-4-8-2285,12 8-33,-4-7 67,7 10 5,0-10-5,3 26-6,-1-14-84,-15 26 3460,0-2-3387,-14 11-3348,1 7 3488,4-5 6,-1-2 60,-9-6-155,-10-3-1,-2-5 0,-6-2-22,-38 1 34,30-5 0,-4-2 22,1-5 0,3-3 11,-30-1 25,28-2 1,1-1 80,-17-8-70,23 3 1,-1-1-59,-18-8-9,27 5 1,2-2 3394,-9-13-3412,14 2 1,1-1 4,-13-16-24,-4-15 16,34 23-4,-5-22 24,17 9 0,3-3 6,3 7 0,1-2-3,1-13 1,4-1-7,10 6 1,3 3-3409,4-25 3409,8-1-12,-5 44-5,13-3 11,-7 18-6,8-8 17,-13 23 6,0 6 67,1 2-17,-2 3 135,-4 5 5,-14 8 3213,-7-4-3375,-4 1 5,-5-7 40,-14-15-101,11 3 5,-22-14 0,17 1-27,-18-17 27,16 9 1,-13-17-12,16 10-3398,-7-14 3371,4-6-2225,7 8 2236,4-2-34,5-10 33,8 4 0,1-3 46,-3-25-197,4 24 1,3 2 257,8-13 1056,4 15 1,3-3-1071,3 2 0,2 1 1506,-1 1 0,3 3-1529,6 3 1,1 8-20,-2 7 33,30-30-33,-33 40-17,22-19 17,-28 27 95,14-14-45,-22 16 185,6-21-184,-12 14 21,-7-35-89,-2 25 864,-11-32-904,-9-5 46,3 8-6,4 10 0,-1 1-6,-1-6 3,-6-18 1,-1-3 13,3 5 0,-5-17 0,1 1-5,9 21-6,-1-10 0,1 0-412,5 6 398,3 0 0,1 0-3,4-2-11,8-21 0,3-4 11,5 6-518,3 21 1,4-10 0,1 13 500,12-11-22,3 6 0,3 4-11,3 10-31,14-6 0,4 2 70,-2 8-6,11-5 1,1 5 16,-17 22-321,-5 7 1,0 1 298,-4 9-73,50-10 112,-49 15 6,49-12-18,-60 12 157,32-14-151,-38 11-11,28-19 12,-30 15-12,32-32 11,-27 22 12,9-7 0,2-2-6,1 0 11,11-4 0,3 1 11,-2 6 40,31-16 61,-12 20-67,-14 9-42,-7 3 0,0 3-8,10-1-1,17-3-150,17 10-124,-35 3 269,1 6 0,-5 1 0,-23-1 0,14 5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42.2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1 457 5739,'71'1'432,"-9"1"-180,-42 0-28,2 0-34,2 1-44,1-1-57,3 2-10,15 0-85,-9 0 23,28 0-6,-23-3 11,13 0 6,2-6 0,-11 0-20,11-10 1,2-1-20,-2-3-34,4-2 0,-1-1 17,-10 2 17,2 0 0,0-1 5,1-1 3,12-6 1,0 0-4,-13 7-8,2-2 0,-3 2-3,-12 6 1,10-3-7,-18 6 1,-2 1-6,-3 0-11,-1 1-1,-2-1-32,7-4 38,-7 2-5,10-7 16,-13 9 7,3-2-80,2 3 63,-9 4 22,9 2 33,-15 7 40,4 14-34,-6-4 72,1 17-55,-2-12 11,12 30-50,-5-22 72,22 34-39,-16-37 6,19 20-17,-17-26 73,40 22-84,-28-23-23,54 18 1,-49-25 10,54 5-22,-48-11-33,8-1 0,1 0 27,-5-3 12,4-1 0,3-2 16,7-4-105,26-7 10,-31 4-251,-5 0 302,-17 3 17,0 0 33,-2 1 67,25-8-61,-20 6-6,28-8-11,-36 10 17,31-9-6,-33 10 17,28-7-28,-37 11 11,9-1-5,-17 3 268,6 0-213,-10 0 264,4 4-275,-7 0 12,-1 7-23,-1-1 202,0 18-191,0-13 23,6 26-73,-2-23 0,10 18-11,-4-17 5,22 28 1,-15-25-7,34 28 7,-28-31-6,41 17-1,-33-21-27,45 12 39,-41-15-11,46 8 11,-45-11-34,49 6 18,-48-9-80,49 1 74,-49-6 0,42-2 16,-47-1-33,33-5 33,-41 3-16,17-3 5,-27 6 107,6-1-40,-14 5 101,2 6-123,-7-1 6,-3 16-34,1-11 0,-1 25 22,1-19 17,1 31-33,2-26 50,6 35-34,0-33 40,17 42-40,-11-37 29,27 44-29,-19-41 51,27 27-45,-21-34-14,15 3 0,3-1-20,1-2 6,15 2 0,1-3-11,-11-8-3,0-4 0,0-1 14,0-1-37,14-2 1,3-1 3,-5-2-23,14 0 0,-1-3 17,-21-2-17,5-3 0,-1-2 16,-8-1 4,4-3 0,-1-2 24,-9-1-27,3-3 0,-1-2 0,-8 1-112,40-23 100,-48 20-72,33-22 78,-39 24-67,26-16 107,-35 22 27,12-5-5,-22 12 106,2 2-78,-5 3 61,5 9-83,-4-1 27,9 17-28,-4-12 40,16 27 61,-11-21-6,30 33-32,-21-31-79,43 31 20,-32-33-57,56 18 50,-46-26-86,10-4 0,1-2-112,-4-4 24,12-5 1,-1-3-11,-5-5 18,10-6 1,0-4 108,-8-5-116,8-7 1,-1-3 450,-11-1 56,5-9 0,-1-2 427,-12 4-354,-2-1 0,-3 0 454,-12 8-42,28-39 327,-35 40 23,29-45-159,-34 46 148,16-36-3661,-25 45 4216,2-22 187,-10 29 547,-1-12-753,-1 17 70,5-12-202,-1 12-809,16-17-1084,-7 13-767,37-35-109,-24 27-490,40-46 560,-39 40 162,30-45 743,-38 46 0,6-10 0,-21 32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44.6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1 397 7067,'3'0'-163,"0"0"34,-3 0 96,67 0-977,-36 0 993,54-1-11,-53 0 0,2-2-196,40-10 101,-26 3-154,20-4 0,2-1 277,-11 1 0,14-3 0,-1-1 0,-17 3 0,-2 0 0,-1 1 0,-2 0 0,10 0 0,2 1 0,-4 2 0,12 2 0,-1 3 0,-18 3 78,43 5-78,-51 2 0,10 7 0,1 2 0,-2 1 0,11 4 0,-1 2 0,-14-4 218,43 14-218,-49-16 0,8 2 0,1 0 0,-3-2 0,9 1 0,0-2 0,-15-6 0,50 4 0,-51-9 0,51-10 0,-49 1 0,8-8 0,1-2 0,-2-3 11,8-7 0,2-1 62,-4-2-3,10-4 0,2-1-59,-5 3 14,9-1 1,0 3-15,-9 6 14,8 2 0,0 2-25,-12 7 31,8 3 0,3 3 31,11 10-460,-20 1 1,-1 2 414,16 9 5,-3 4-238,-25-2 0,-1 0 222,14 6 33,-3 0 0,-2 0 12,-6 1 7,10 6 1,0 0-36,-6 0-1,1 1 1,-1 0 16,-14-6 22,40 30-44,-39-26 0,2 4 0,-1 0-23,-7-5 17,40 35-11,-44-38-455,38 27 433,-39-33-90,33 16 78,-37-23-55,35 4 100,-35-13 34,42-6-11,-35-2 38,49-15-66,-43 7-6,9-4 0,2 0-6,-3-1 9,11-4 0,2-1 8,-3 2 25,12-4 1,1 0-37,-7 4-34,9-2 1,-1 2 16,-8 5 22,5 2 1,-1 1 22,-8 5 14,6 3 0,-1 2-3,-9 3 11,6 4 1,-1 2-34,-10 2 33,7 6 1,-1 2-23,-9 0-17,3 5 0,-1 0-22,-9 0-39,42 26 44,-49-27 1199,29 23-1165,-39-26 737,18 20-748,-27-22 529,12 15-552,-18-20-126,7 8 71,-10-15-40,7 2 62,-5-5 0,12-8 39,-7 2-12,22-19 18,-16 12 44,35-20-55,-24 19 16,50-13-17,-39 19-84,11 2 1,1 3 22,-3 6-51,9 7 1,1 3 33,-7 7 0,5 9 0,-2 3 56,-10 2 5,8 17 1,-2 3 218,-12-7 129,3 9 0,-3-1-241,-16-17 134,13 29-89,-26-40 391,7 30-346,-11-26 128,2 39-279,-7-39-135,-4 31 28,1-38-342,-2 25 230,5-30-403,8 20 442,-2-22-206,17 21 274,-13-21 111,21 24 115,-18-21-87,23 31 107,-21-25 221,18 42 122,-22-34 216,10 58 5,-15-47-84,-3 10 1,-1 1 854,-1-5-587,-4 7 0,-1-1 637,-1-7-794,-4 14 0,-1-1 517,1-14-436,-1 7 1,0-3 742,3-17-578,-3 21-420,5-35-90,0 14-3536,4-21 3817,-2 13 308,2-19-594,3 10-345,0-13-473,8 6-617,-4-7-887,12 8-276,-10-7 53,15 16 377,-14-10 342,19 38 714,-19-25 683,15 46 785,-18-40 618,3 46 228,-7-41 287,-1 33-281,-4-34 41,-10 37-336,3-34-264,-20 47-471,13-49-238,-23 42-400,20-45-205,-22 35-200,23-40-303,-17 22-295,21-18 401,-8 18 299,16-19 519,4 19 98,8-33-738,18 27-109,-7-23-324,19 25 267,-15-20-465,24 36 165,-22-26 249,5 9 0,-2 1-430,-5-3 939,3 7 1,-1 1 257,-4-6 154,0 5 0,0 0 282,-4-8 91,17 51-99,-19-55-102,13 46-33,-17-49 10,2 45 129,-12-43-449,-11 15 0,-1-2 1,4-20-1,-15 28 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0:41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2420 3519 8287,'-3'-8'689,"0"3"-251,3 5 3337,0 0-3613,-33-71-106,20 43-411,-24-59 349,29 59 17,1-4-11,2-2 0,-2-1-22,1-1-6,-1-2-6,1-1 1,-1-3 5,0-2 11,0-2 17,-2-1-11,-1-2 22,-1 0-6,-1-1 7,-2 0-7,0 0-10,-2 0 16,-1-1-431,0 0 431,-1-1-17,-1-2-33,-2 0-11,0-1-6,-1 0 11,-2-2 28,1 1 23,-2 0 5,0 0-643,-2 1 649,0 0 11,-1 2-23,-2 0 12,0 2-11,-2 1-6,-3 1 16,-2 2-10,-3 0-6,-1 1-17,-1-1-11,-1 0-5,0 1-7,-1 0 12,-1 1 6,0-1 16,-1 0 23,0 1 0,0-1 5,0 1 1,0 1-6,0-1 27,-1 0 7,2 1 22,0 0 27,0 1 1,-1 1 17,2 1-1,-3 1 1,2 1-28,0 1-1,0 1 12,2 1-6,-1 2 17,2 1 17,1 3 28,1 1-289,1 2 323,2 1-18,1 2-21,2 0-12,0 1 181,3 2-232,0 1 428,3 2-500,2 1-23,2 2-56,3 0 632,2 0-766,4 2 236,2-1-454,2 1-88,4 0-148,1-1-184,3 1-276,2 1-626,0 0-2291,1 1 4027,1 3 0,-1 3 0,1 3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0:42.2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7 196 10586,'-2'53'1142,"0"-1"1,0 40-616,6-48-739,2 1 408,-1 2-73,1 2-56,-1-2-22,2-2-11,-1-4-1,2-3 212,0-5-222,-1-3 121,1-3-133,-3-2 58,1-5-41,-3-2 446,0-5-222,-1-4-5,-2-4-18,0-4-335,-2-11-34,-1-4 11,-3-13 6,0-5-23,-1-5-22,0-6-410,0-4 371,-1-4 22,1-4 39,-1-3 57,1-2-533,1-1 650,1 0 68,2 2 60,2 3 29,0 5-140,2 5 151,1 6-45,3 7-17,4 7-10,2 6 352,4 4-330,1 4 639,6 4-577,2 4 150,4 2-185,4 5-33,3 3-44,3 4 4,2 3-264,1 1 242,1 1-16,1 0-29,-1-1 6,-3 0-11,-1-1 6,-5 0 33,-4 2 12,-6 1 16,-4 2 17,-7 2-6,-5 4 6,-4 2 232,-5 4-249,-5 2-16,-4 4-18,-7 1-5,-4 3-399,-3 0 371,-3 0-22,-3-1-28,-1-1-51,0-3-123,0-1-314,3-5-907,4-3-1877,5-5-3191,5-4 6485,6-5 0,4-6 0,3-3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17.15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8 0 5739,'-4'4'1344,"1"-1"1591,3-3-2520,0 68-1223,0-36 1133,1 56-6,0-50 137,1 3-87,-1 3 2,-1 1-35,1 4-45,-1 0-39,1 3-34,-1 1-169,1 0 108,-1-2-34,1 0-34,0-2-44,0-4-34,0-2-22,2-6 530,-2-5-603,2-5 131,-2-7-344,2-4 276,-1-6-663,2-3-369,1-3-4200,0-3 5253,0 0 0,-3-1 0,0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13.46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299 1 13410,'-27'46'411,"-1"1"1,-20 35-244,32-52 375,-1 2-470,0 3-40,-1-2-21,0 1-12,1-3 131,1-3-182,1-3-44,2-1-26,1-3-220,1-2 9,2-3-475,2-4-296,2-2-214,3-3-845,0-4-963,1-1 3125,1-2 0,0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0:43.6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0 5741,'-3'56'190,"0"1"1,1-4-1,0-4 1,1 6-1226,1 6 1225,1 6 18,1 3 16,1 5-827,2 4 832,2 4-16,0 3-17,1 3-17,0 2 1,2 0 5,0 1 5,1 0-565,2-2 621,2-1 57,2-2 78,2-1 27,3-1 40,2-2-22,2-1-68,1-2-32,1 0-46,0 0-2284,2 0 2233,1-1-5,2 2-350,3-3 299,1-1 58,1-1-63,2-2 22,1-1 18,1 0-7,0-1 12,2-1-17,1 0-17,3-1-10,0-2-18,1-1-11,2-2-17,-2-4-27,1-2-1,-1-3-22,-1-3-12,-2-3 656,-2-4-677,-1-3-1,-1-3-6,-1-3-21,-1-4 10,-2-3 2525,-1-5-2553,-3-5 1,-2-5 1260,-3-3-1277,-2-5 1139,-3-4-1162,0-1 139,-4-4-222,-1-3-124,-2-3-196,-2-6-432,-1-2-643,-2-4-780,1-3-2872,-4 2 5175,-1 1 0,-5 10 0,-1 4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0:44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1 715 8706,'97'6'1283,"-12"-1"-823,-50-9-52,2-2-27,1-4-39,0-2-12,2-3 55,0-1-77,0-2-34,1 0-56,-2-2-38,-1 1-46,-3-1-22,-3 0 0,-4 1 42,-5 1-3,-4 0 58,-6 0-7,-5-2 32,-4-1-44,-4-2-16,-5-3 22,-4-1 39,-4-4 40,-4-1 33,-2 0 0,-1-2-73,-2 1-67,-1 0-100,1 2-108,-1 2-122,3 3-353,1 3-1591,3 4-5568,5 4 7674,2 4 0,6 5 0,1 4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0:46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43 102 10305,'-12'63'373,"0"1"1,1-5 0,3-5-178,8 6-996,1 2 900,0 1-16,1 1-22,1-2 0,-1-3-18,1-4-16,-1-3 373,1-4-390,0-5-6,0-6-21,0-6-2500,0-7 2511,0-8 304,-1-4-86,1-7 599,-1-3-604,0-7 78,-1-6-292,2-11 3331,1-32-3342,-1 5 17,2-25 34,3-16-29,0 20-10,5-24 5,-2 29-369,4 3 369,1 0 0,3 4 22,12-18 6,-6 22-11,9-10-34,0 18-16,-7 16-6,7-1-12,-11 20-5,-2 5 6,-2 3 396,-3 9-323,-2 3 27,-5 9 23,-4 6-28,-3 5 11,-14 25-28,1-9-12,-15 17-16,2-16 0,-3 0-5,-3-2-1,-1-3-39,-14 6-27,12-14-52,-10 0-419,9-15 22,11-10-184,-2-1-136,16-13-122,4-2-90,4-7-118,5-3-38,5-3 1209,9-6 0,-8 13 0,1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0:46.2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65 225 7923,'0'4'2510,"1"-1"-1637,-1-3 595,-29 64-885,21-35-102,-21 47 432,29-48-443,4-13 7,4 1-40,2-12-73,2-2-101,2-7-73,2-4-66,2-8-63,1-7-38,2-5-51,2-5-196,9-21-34,-8 14-184,4-15-326,-12 20-907,-1 1-275,-3 2-738,-1 3-1042,-2 4 2910,-2 6 0,-3 10 1,-3 4-1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0:46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256 4 6126,'3'-2'1355,"0"1"-879,-3 1-56,-10 66-112,3-27-5728,-8 56 5611,3-41-17,0 2 843,-4 2-894,0 3-11,-2-1-22,-1 0-23,-1-2 801,-8 18-857,7-21-16,-4 8-130,7-16-33,7-18-78,0 2 2894,9-19-3337,1-4 159,3-5-791,1-3 1387,1-2 1,0 0 0,-3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0:46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289 1 8528,'-25'80'1205,"-1"0"0,1 0 1,0 0-1,-4 10 0,2-2 1,3-14-2437,7-19 1,3-8 1017,-6 21-347,2-5-1008,3-4-5803,4-11 7080,4-10 0,3-19 1,2-8-1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1:01.7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22610 2486 5739,'-4'-6'124,"0"2"-68,4 4 996,0 0-727,-73 16-855,45-9 737,-59 13-61,63-14 140,-2 1-202,-1-1-23,0 0 107,-17 1 51,-35 1-203,21-3 12,1-3 0,2-1-11,11-1-3,-8 0 0,-1-1 3,5-1-6,-9 0 0,0 0-11,5-1 11,-9 0 1,1 0-12,3 1 14,-8 0 0,-1 0-20,6 1-17,-9 1 1,-1-1 6,7 1-4,-9 0 0,1-1 26,7 1 2,-9-1 1,0 0-9,8 0 14,-10-1 0,0 0 3,7 1 13,-11 0 1,0 0-20,8 1 6,-11 2 0,0 1 5,9 0-14,-11 4 1,0 1-9,9 0 14,-12 2 0,0-1 319,8 0-303,-11 0 1,0 1-14,11-3 25,-10 0 1,0 0-4,12-2 39,-9 0 1,0 0-12,12-2 22,-9-1 1,0 0-45,12-1-14,-9-1 0,0 0-15,10 0-8,-7 0 1,-1 0-31,9 0-12,-8 1 1,1-1 10,9 1-19,-10-1 0,1 1 31,9-1 8,-10-1 0,-1 0 9,10-1-1,-10 1 1,0 0-6,9 0-3,-11 2 1,0 1-4,9 1-8,-12 2 0,0 1 3,8 2-6,-10 1 0,-1 1 12,10-2-481,-11 1 0,0 1 480,8-4 25,-10 2 1,0 0-8,8-3 7,-12 0 1,1 1-3,9-2-6,-12 1 0,1-1 6,11-1 5,-11-1 1,1 0-1,11-1 20,-10 0 0,0 0-20,11-1 28,-10 0 1,-1 0-28,13 0-29,-12 0 0,1 0-22,12 0-42,-12-1 0,0 1 31,10-1 2,-12 0 1,0-1 31,9-1 27,-11 0 1,-1 0-12,11 1 22,-12-2 1,-1 1-17,10 0-23,-12-1 1,-1 0-1,12-1 2,24 0 0,-9 0 1,9 0 3,-24-3-8,24 1 1,-9-1-1,10 1-3,-26-3 3,24 2 1,-9 0 0,8 0 7,-25-3-2,23 4 0,-10-1 0,10 2 8,-28-3-6,26 3 0,-10 0 0,9 1 11,-27-2-15,26 2 0,-11 0 1,11 0 0,22 2 0,-1 0 8,-22-1 1,-10-2 0,10 2-6,-26-3 11,17 3 0,-13-2 1,12 2-18,29 1 0,2 0-5,-19 0 0,-9 0 0,12 0 0,-19 0-3,-1 0 0,1 0 8,-5 0 6,28 0 0,-9-1 0,9 1 0,-25-2 9,25 1 0,-9 0 1,9 0-4,-26-2 40,16 2 1,-14 0 0,12 0-3,-23 1-24,32 1 1,-9 0 0,10 1 7,-19 1-14,-6 2 0,-2 0-20,-4 2 15,17 0 1,-14 2-1,12-1-3,29-2 0,0 1 5,-19 0 0,-8 1 0,10-1 6,-18 0 25,-6-2 0,0 0 42,-4 0 65,27-1 0,-10-1 1,11 0 40,-28 0-41,28 0 1,-11 0-1,11 0-70,-30 0-38,27 0 0,-10 1 0,10-1-41,23 0 0,-2 1 20,-34 1 1,-13 0 0,12 1-7,30-1 0,2 0 0,-22 1 1,-9 1 0,12-1-20,-22 2-1,30-3 0,-8 0 1,8 0 5,13 1 0,-2-2 16,-35 1 1,-16-1 0,15 1-17,31-2 0,2 1 35,-23-1 1,-10 0 0,13-1 6,27 1 0,1-1-7,-17-1 1,-8-1-1,7 0-35,14 1 0,-1-1 13,-35-2 0,-14-1 0,14 1-5,31 1 1,1 0-15,-20-1 1,-10 0-1,13 0-16,-21 0-3,-1-1 0,-2 0 16,49 2 1,-1 0-61,-32-5 0,-12-2 0,12 1 35,29 2 0,1-1 13,-18-3 1,-9-3 0,12 2-286,-18-8 364,-2-3 1,0 0-42,-3-1 11,18 4 0,-13-4 0,12 4-22,-20-7-194,32 9 0,-8-3 0,10 3 205,-13-7 19,0-5 0,0-3 9,-2-3 13,17 3 0,-9-9 0,9 6-47,-15-16-36,19 10 1,-7-9 0,9 8 2,-8-14-1,4 2 1,2-1 0,5 2 5,-8-10 0,0-2-11,4 4 14,-2-3 0,3 2-8,11 11-12,0-4 0,1-2-5,-1-4-79,-4-10 1,0-1 61,9 6 31,-5-10 0,0-1-3,8 11-14,-2-6 0,1 1 8,7 15-249,1 0 0,2 2-182,6 14 465,-15-37 0,25 60 0,-4-10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1:02.3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8 497 9727,'-5'11'179,"2"-9"-139,5-30 27,0-3 22,-1-3 18,1-1 27,0 0-22,0-1-22,1 1-12,0 0 51,7-24-56,5 6-51,0-1 57,14 9-18,-13 32 197,44-3-174,-30 17 56,38 9-79,-37 3 96,37 27-157,-38-19-409,30 27-156,-43-30 565,12 16 0,-21-25 0,1 4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1:03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415 1 10067,'-68'68'510,"17"-10"-376,58-39 369,4-1-391,1 2 154,-1-1-121,0 1 118,-4 1-72,0 1 207,-5 0-235,-4 1-18,-4 0-10,-5 1-12,-6 0 11,-4 0-33,-2-2-17,-4-1-39,-2-3-28,-1-3-84,-15 0-712,-19-10 404,20-5-975,0-32 711,45 6-178,9-19-231,9 13-111,6 1 1159,7-3 0,-14 16 0,0 2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1:03.5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239 1 4862,'-42'58'558,"0"0"0,4-4 1,4-5 2481,4 8-2660,10 1-88,-3 1 100,15 1-168,7-26 78,8 0 1792,21-22-1887,2-8-84,17-9 6,17-23-95,-13-1 879,18-17-913,-23 6 2612,-3-2-2652,-4-1-38,-7 3-342,-4-10-45,-14 16-257,-5-6-1450,-27 10 375,-2 10-517,-16-3 2314,-2 10 0,18 6 0,-1 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13.70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18 8422,'5'-9'1636,"-1"1"-1032,-4 8 3412,0 0-3736,32 69-812,-20-43 666,25 55-38,-28-61 145,0 0-6710,9 39 6469,-14-39 0,9 28 0,-16-48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1:03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13289,'47'31'829,"0"-1"0,29 27-499,-62-6-262,-4-12-40,2 12-73,0-8-6,-2-13-55,3 3-381,1-13 50,-2-9-173,3 0-1368,3-11 287,-2-5-2538,3-4 4229,-6-1 0,-7 4 0,-2 2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1:04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1 11534,'-10'58'674,"1"1"0,0-4 0,0-7-5041,-3-5 4911,-1 0-62,3-2 1365,2-2-1209,2 6 620,10-7-1107,3-3 359,29-10-510,24-27 0,5-6 0,-8 11 0,-1-11 0,0-1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0:38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1420 8808,'-2'-91'1189,"0"0"0,-1 0 1,1 0-1,-3-13 1,1 3-1,7 16-2679,12 27 0,4 8 1591,11-27-17,2-1-34,-8 27 1,1 0-12,14-24-28,-14 30 0,0 1-2446,8-7 2435,1 5-22,-3 8 1003,0 4-1032,-3 8-10,-1 5-7,-3 7 1133,-1 7-1053,6 10 38,-7 7 3409,5 9-3380,-9 7 10,0 7 1,0 6-1,-1 7 63,8 36-80,-8-13-357,4 29 346,-12-43 1,-2 0-632,3 29 601,-4-28 0,-1-1 36,1 18-5,-2-3-1,0-4-22,-2-5-3062,0-6 3046,-1-5-1,-1-6-22,1-4-78,0 5-34,0-16 163,2 3-846,0-16 468,0-8-788,1-2 2839,-2-7-4071,-1-6-2308,1-3 4655,-2-2 0,0 5 0,0 3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0:38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67 12225,'-10'0'874,"3"0"-420,7 0 3265,0 0-3255,78-1-385,-40 1-63,14-1 1,1 0-11,-7-1-445,4-1 377,2-4-122,2 0-3550,0-3 2480,1 1-1150,-2 0-7286,-8 1 9690,-7 3 0,-19 2 0,-8 2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0:39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25 120 9251,'-7'-5'1568,"2"0"-1254,5 5-68,0 0-61,-7 71 67,7-12-210,-3-8 0,0 1 31,7 17 0,-2-18-650,0 1 638,0-1 18,0 0-23,-1 0-320,0-3 304,0-3-1,-1-4 22,3 9-44,-2-18-17,2 5-22,-2-20 628,1-5-539,-1-5 124,0-4 329,2-9 1,-2-6-471,3-12-39,1-32-11,-1 6-981,1-26 992,-1 14 6,1-2-6,0-2 0,0 0 34,5-20-34,-1 22 6,6-11 17,6 15-18,-2 18 1,7-9 11,-4 22 11,0 4 6,1 6 17,2 5-12,-1 5 6,0 5-5,-3 5 21,-1 4 96,2 15 943,-8 0-1005,0 11-3375,-9-4 3376,-3 3 21,-4 2-590,-4 2 568,-5 1-118,-5 2 52,-3-1-29,-3 2-118,-14 11-16,9-15-90,-6 6-246,14-21 2413,5-6-3931,4-6 1977,4-4 0,4-2 0,1-1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0:39.5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86 310 11329,'-19'57'319,"1"1"1,0-5-1,5-7 34,10-8-28,0-2 106,-1 19-308,1-12-56,0 12-28,2-17-16,0-2-12,1-3 6,0-2-40,0 4-55,0-12-56,0 1 50,0-15 72,0-4 214,1-3-107,2-11-50,1-2-39,1-11-18,0-5-32,2-24 27,-1 6-804,3-19 838,0 13 16,0-1 6,2-2 1,2 0 4,0 0-4,2 1 4,2 1 12,1 2 12,5 1-7,2 3 6,4 2-11,1 2 6,3 4 5,0 4-16,0 5-416,-1 6 398,-3 6 1,-2 7 22,-3 6 0,-2 3 17,-4 6 27,-2 5 12,-4 6 28,-3 4 202,-5 17-163,-5-6 12,-6 14 16,-6-12 23,-6 1 16,-4 1 18,-3-2-24,-4-2-32,-2-1-74,-1-4-72,1-3-2576,1-5 2307,6-5-549,3-4-1648,6-4-5398,6-3 7802,4-1 0,4-1 0,1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1:07.7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1 123 10908,'47'-34'426,"0"0"0,34-21-186,-56 56 681,1 4-748,-1 3 164,1 4-265,-1 1 113,-1 3-146,-1 1 17,-1 2 380,-3 3-369,-3 3 17,-2 3 23,-5 2 10,-3 1-5,-3 3-5,-5 0 10,-2 1-33,-6 2-5,-3 0-7,-5 3 24,-1-2-179,-2 1 212,0-1-39,0-3-56,2-3-68,2-4-101,5-5-134,3-4-235,4-3-358,4-2-1603,4-2-3164,1-3 5629,4-2 0,-4-4 0,-1-1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0:49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587 244 6428,'-4'-4'1523,"1"1"-3649,3 3 2440,-11-60 1272,7 39-1294,-8-46 871,8 55-843,-1 0 620,-9-9-671,1 9 146,-17-8-180,0 14-151,-3 1 3420,-12 10-3364,-5 18 50,8-3-173,-3 13-45,9 14 0,20-21-50,-7 30 27,31-30 51,10 6 6,6-10 44,39 8-27,-24-13-12,16 5 51,-29-3 22,-17-7 325,-12 25-224,-31-1-118,1 4 0,-17-7 90,0-11 0,-2-2-45,-12 4-107,4-3-447,23-8 112,11-3-517,26-8-575,20-5 5,4-1 1417,16-6 0,-22 5 0,1-1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0:49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74 6400,'-5'0'2150,"2"0"-88,3 0-1648,-67 35-27,42-16-23,-52 30-23,60-24-26,0 2 9,2 2 29,1 0 17,2 0-6,3 1-39,1-1-73,5-1-68,1-2-10,4-4 50,5-3 73,4-6 67,7-4 45,4-5 11,5-5-28,2-7-39,4-6-51,1-7-306,0-6 206,0-3-23,-2-3-22,-3-1-12,-5-1-22,-4 1-27,-6 1-24,-5 3-21,-4 0-29,-5 4-33,-6 1-45,-4 2 161,-5 0-340,-3 3-135,-2 2-162,-2 3-173,0 6-382,-1 4-1226,0 3-5215,5 5 7528,2-1 0,8 1 0,3-1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0:50.1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 11021,'-5'0'1400,"1"0"2347,4 0-3562,19 66-807,-7-42 795,16 52 166,-11-59-244,-2 0 110,0-2-166,-2-2-5,-1-1-12,-2-1 380,-1-2-425,-2-2-8,-1 0-87,-1-3-66,-1 0-85,0-2-129,1-1-308,0-1-593,2-2-2392,0-2-674,-1-3 4402,1 0 1,-4 3 0,0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13.93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0 289 8500,'3'-3'1787,"-1"2"1395,-2 1-2841,75-48-1777,-44 28 1511,15-9 1,-1 0-3,-16 10 422,0-1-708,1 1-252,0 0-347,0 1-471,-2 1-532,-1 2 1815,2-1 0,-14 8 0,-1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0:50.48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107 1 14092,'-4'0'2674,"1"0"-1691,-32 77 3233,25-41-3050,-10 13 0,3 1 391,14-11-1010,0 1-158,2 2 1344,-2-2-471,2-1-41,-2-3-1732,1-4 97,1-4 65,0-4 494,1-3-13,0-4 81,1-3-173,2-2-291,0-3-337,4-3-648,1-1-534,2-2 378,4-2 403,4 0 129,2-2 178,5-2 493,3-3 351,2-4 929,0-2 601,1-2-202,-2-1-286,-1-1-74,-3 0-61,-3 2-200,-2 0-63,-2 2-335,-3 1-79,-2 1-306,-2 2-86,-4 1-34,-2 3-713,-2 2-2622,0 1 2918,-1 3 1,-1-2 0,1 1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1:10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164 35 9040,'-85'-16'1042,"15"3"-701,66 12-324,0 1 133,4 0 102,4 2 84,4-9-6,8 20-16,5-13 55,6 16-122,8-8 140,30 3-281,-8-1-22,23 2-1876,12 1 1815,-21-2-23,23 2-2788,-29-3 2777,-4 0 6,-1 0-28,-6 0 72,16 5-33,-21-4-12,8 3-16,-16-3 0,-17-3 1259,2 1-1114,-18-5 101,-3-1 3398,-4 0-3381,-6 0-35,-17 1-178,-5 1 0,-17 0 56,-26 4-17,9-1-1012,-25 2 1057,18-2 6,-3-2 22,0 0 17,0 0 240,-27 0-156,26-2-5,-17 0 167,21-3-263,22 0-5,-4-1 27,25 0 40,7 0-18,6 0-33,7 0-61,3-1-56,10-3 61,24-7-45,5 1 370,25-7-381,-2 5-17,8 0-10,7 1-24,3 1 1,0 2-6,-2 1-11,-4 2 0,-6 1 17,-7 2-6,-8 2-44,14 2 10,-31 1 29,8 2 28,-34 0 27,-6 0 12,-8 2-6,-7 0-22,-12 3 0,-11 1 0,-10 3 5,-8-1-115,-8 1 127,-5 0 27,-4-2 12,0 1-919,-1-1 952,3-1 6,3-1-11,7-3-6,6 0-22,8-1-17,10-1-28,7 0-22,7-1-12,8-1 699,6 0-682,6-2 1057,10 0-995,8-1 0,14-1-28,14-1-29,11-2-345,9-2 318,8-1-1170,3 0 1170,0 1-17,-3 0 11,-4 2-611,-8-1 611,-6 3-206,-8 0 195,-9 1 266,-7 1-277,-8 0 1130,-7 0-1080,-8 0 715,-3 0-692,-8 0 244,-6 2-261,-7 1 5,-10 1 12,-6 2 11,-6 0 16,-4 2 12,-5-1 5,0 2 18,-2-1-6,3 0 11,3 0 11,5-1 89,-2 2-133,15-3-24,2-1-21,17-3 22,4-1-1,16 0-10,2-1 0,18 0-18,4 0-376,8-2 348,5-1 1,7-2-691,1 0 679,0 0 12,-2 0-11,-5 1-200,-7 1 182,-7 1-10,-8 1 11,-8 1 16,-8 2 373,-8 1-322,-4 1 702,-9 1-713,-6 1 211,-9 1-228,-7 1 0,-5 2-6,-3-1 6,1 0-11,2-2-39,5-1-51,5-2-134,6-1-136,6-1-116,4 0-78,4-1-23,2 2-146,2 0-991,4 0-5943,1 0 7668,2 0 0,-2-1 0,-3-1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1:11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0 11693,'-9'15'-5954,"2"-3"5954,11 0 0,-2-6 0,-1-2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1:11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5739,'0'0'0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1:12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 13021,'95'-4'-140,"-15"1"-11,-62 7 112,0 0-376,-3 1-165,-1 0-422,-2 0-590,-1 0-1886,-1-1 3478,-2-1 0,-4-2 0,-2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1:12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256 0 8876,'41'49'328,"-1"0"1,-3-4 0,-7-4-161,-17-1-17,-3 1 405,-4 1-393,-3 2 11,-6 0-6,-5 2 0,-8 0-11,-6 1-244,-5 0 216,-6-1-34,-3-3-33,-4-1-124,-2-4-167,0-4-308,1-3-507,1-6-4183,6-3 5275,5-6 0,15-8 1,6-4-1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0:47.34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30 238 5739,'-16'-17'9830,"2"4"-8822,14 13 1204,0 0-2060,3 2-1,0-1 1,3 2-24,0-1-27,1-1-28,1 0-23,-1-1-16,1 0-12,0 0 6,-1-1-16,0-1-1,0 0-6,-2-2 12,1 2 11,-1 1 34,0 0 33,1 1 11,-2 0 18,2 0-18,-1 0-16,1 0-12,-1 0 0,1 1-5,0 0-6,2 1-5,-1 1-29,1-1 1,0 0-23,1 0 12,1 0-12,0-1 0,1-8 0,1 16 12,-2-15 5,3 17-12,0-10-4,0 0-18,0-1 6,-1 1 6,-1-1-1,1 2 6,-1-2-5,0 1 5,0-1-5,0 1 5,1-1-11,-1 0 0,0 0-6,1 0 18,0 0-12,0 0 5,0 0-5,-2-1-5,2 1 5,-2-1 0,2 0 5,0 0-10,-1 0 5,1 0 0,-1 0 11,0-10-11,0 7 5,1 3 1,-1 3-17,0 6 22,-1-10-17,0 0 6,0 0 0,-2 0 0,1 1 0,-2-1 0,1 0 6,-1 1-12,-1 0 12,0 1 0,0-1 5,0 1-11,0-2 0,0 2 5,0 0 1,-1 0 16,1 0 1,0 0-6,-1 0 5,1 0-5,-1 0-6,0 0-11,1 0 0,0 0 0,-1 0 6,1 0 5,0 1 6,-1 0-17,1 1 11,1-1 0,-2 1-11,2 0 11,-1-1-16,1 1 10,0-1-5,0 0 11,0 0-5,1 0-12,-1 0 1,1-1 5,-1 2-6,0-2 6,0 1 0,1-11 0,-1 8 0,2-7 6,0 9-6,-1 0 0,1 10 11,-2-7 6,2 7-6,0-10 11,-1 0-16,1 0-6,-1 1 6,1-1-12,-1 1 12,0 0-6,-1 0 0,2 0 11,-1-1-11,0 0 0,1 2-6,0-2 1,-1 0 5,1 1 5,0-1 1,0 1-6,0-1 5,0 0 1,0 0-6,1 0 6,-1 0 10,1 0-21,0 0 5,1 0-6,-1 0-5,1 0 11,-1 0-6,1 0 12,-1 0 0,0 0-6,0 0 5,0 0 1,0 1-1,1-1-5,0 1 0,-1-1-5,1 1 10,-1 0-5,2 0 12,-1-1-24,9 2 24,-6-1 10,13 2-16,-14-2-12,5 1 45,10 2-5,-4-1-29,8 0 7,-11-1-18,11-2 12,-6 1 5,9-1-17,-13 1 6,-8-1 17,15 1 5,-3 0 1,14 0-23,-14 1 22,16-1-11,-11 0 6,15 0 56,10-1-3448,-13 1 3380,5-1-5,-9 0 34,3 0-28,1 0-1,-1-1 6,-12 0 1,1-2-1,2-2-11,2 1-11,15-5 44,-2 1-33,-2 0-2262,-4 1 2273,-21 5 22,20-3 1,5 0-23,10-2 0,-1-1 17,9-5 0,-3 2-22,-3 0 2290,18 1-2301,-35 5 10,16-2-5,-24 3 3392,-11 1-3375,18-2-17,-5 1 6,8-1-6,-13 0 16,19 0-16,-3 0 12,6 0-1,-15 2-22,0 2 22,-4 0 0,6 1-11,-10 0 0,-9 0 34,26 2-40,-20-1 12,29 1 22,-5 1-28,-15-1 22,24 0 1,-25-2 5,9 1-22,-9-1 33,26 1-33,-30-1-12,41 1 17,-43-1-5,36-3 16,-16-12-11,1 16 12,-6-14 50,1 17-57,-16-7-3385,27-3 3374,-30 3 18,36 1 33,-3 1-45,0 0 51,16 1-51,-26 0 6,3-1 50,20 0-56,-42 0-11,21 0 11,-27 1 6,-2 0 28,19 0-34,-13 1 39,32 1-33,-33-1-6,14 3 29,-1-1-24,-14-1 12,33 1-16,-33-3 16,33 1-23,-33-1 34,31-1-39,-32 0 3426,30-2-3420,-23 2 5,8 0 11,-4 0 6,0 1-17,-6-1 29,9-1-24,-20 2 35,25-1-40,-22 1 11,21-1-10,-19 1 4,13-1 1,-6 1-6,-3 0-5,-1 0 5,0 0-22,-5 0-11,7 0 16,-15 1 6,2 0 45,11 1-56,-7 0 16,14 0-3391,-10 0 3386,-4-1-2074,4-1 2080,-10 1-12,10-1 6,2 2 6,-3-2-1,0 2 2354,-12-2-2359,1 2 3135,-3-2-3152,4 0 12,-5 0-7,-1 0 12,-2 0 17,-2 0-11,0 0 22,-1 0-51,1-1 35,-1 1-7,1 0 18,1 0-29,0-1 12,2 0 16,0-1-28,2 0 12,-2 1 0,0 0-1,-2 1 1,0-1-23,0 1 28,0-2-11,2 2 11,-2-2-5,1 1 0,-1-1 5,1-1 6,-1 1 16,0-1-10,0 1-7,-1-1 12,1 1 6,-1-2-6,1 0 0,-1 0 0,1 0-28,-1 0 34,0 0-6,-1 0 0,0 1-17,0-1 6,-1 1 5,0 1 6,0 0 0,0 0-22,0-1-6,0 2-23,0-1-10,0 1-51,-1-1-112,0 2-208,-2 0-525,-2 0-1463,0 0-7007,-1 0 9399,0 0 0,3 0 0,1 1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1:30.77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8 12230,'6'-2'9147,"69"53"-9024,-46-31-95,51 37-17,-61-47 6,-6-4-17,-1 1 56,13 3-11,-9-4 145,24 5-145,-21-9 0,13 2 56,-3-2-56,-6-1-3415,19 1 3382,-19-1-6,8 0 10,6 1-4,-14-2 4,14 2-10,6 0 11,-19-1-23,26 1 3381,-18-2-3375,2-1 0,17 0-11,-24 0-6,16 0 6,-18 1-51,16 0 101,-4 0 12,10 0-34,-16 0-6,8 1-33,-8 0 22,14 1 17,-7-1 5,6 0 0,-17-1 6,8 0 12,10 0-29,-13 0-11,18 0 11,-30 0 6,5 0-12,0 0 1,-5 0 50,22 0-39,-19 0 5,13 1 23,-7 0-23,-6 1-5,8 0 6,-10-1 27,19 3-61,-14-2 56,33 0-12,-32-2 6,33 0-5,-33 0-6,32-2-11,-33-1 44,32-4-77,-31 3 66,37-2-33,-34 4 11,37-3-17,-37 3 28,35 0 23,-36 0 11,41 2-90,-37 0 78,40-2-49,-41 1 38,40-5-44,-40 4 27,41-4 12,-40 3 11,43 0-28,-42 2 39,47 0-56,-44 1 62,47 0-62,-48-1 45,44 0-28,-45 0-11,42-5 11,-44 4 0,39-6-39,-42 4 22,36-3-22,-37 5 33,39-1-22,-38 1 23,42-1-6,-41 1-12,40-4 6,-40 3-16,37-4 5,-38 4 28,36-7-45,-38 6 51,34-5 5,-35 5 0,37-1-33,-35 4 22,39 0-6,-38 1 28,38 0-55,-40-1 22,35-1-6,-37 0-6,33-2 1,-34 2-17,31-3 22,-33 4-17,27-2-10,-28 2 32,26-2-16,-27 2 23,28-1-18,-27 1-10,27-3 16,-28 3-17,23-4 1,-25 2 16,21-3-11,-23 3 34,21-4-29,-21 4 40,22-2-23,-20 4 1,25-1 5,-24 2 5,27 3-38,-27-2 22,26 4-12,-26-3 29,27 3-34,-27-3 33,28 2-5,-25-2-5,28 3-23,-26-2 28,29 2-23,-30-2 18,30 3-29,-31-4 40,35 4-17,-32-4-6,33 5 0,-34-5 0,31 3 0,-33-4 17,31 3-16,-30-4 49,31 2-50,-30-1 51,30 3-34,-32-2 50,27 5-44,-28-4 16,28 4-33,-28-4 28,27 3-45,-29-3 34,24-1-34,-26-1 39,19-1-22,-23 0 5,17 0 0,-19 0 23,14 0-39,-16 0 55,10 1-44,-12 0 50,5 3-55,-10-3 44,3 1-23,-5-2-358,0 1-61,-4 0-320,-1 0-587,-4-1-1737,-1 1 3030,-4-1 0,6 0 0,-2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2:10.27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16331,'8'32'733,"1"-5"-173,1-20-302,-1 0-45,3-9 156,0 20-212,-2-19-22,3 21 134,0-12-140,-2-3-17,4 3 84,3-2-90,-3-2 51,6 2 151,3 1-157,-4-1-27,7 3 100,2 2-135,-7-2-16,8 4 67,1 1-84,-5-3-17,7 2 34,2 0-45,-9-4 17,7 1-6,-1-4-22,-9-11 11,9 16 16,1-17-27,-7 17-6,9-10 23,0-1-28,-9-1-12,9-10 96,60 15-79,-43-13-22,45 16 16,-62-8 1,-2 1 5,-6-2-28,6 2 28,0-2-11,-7 1-5,7 1 16,0 0-11,-8 0 22,9 0-22,-12 0 0,20 0 6,-17 0-12,32 1 6,-33 0-16,30 4 16,-31-13 11,29 21-11,-29-19 0,27 18-6,-28-12 23,28-6-11,-29 2-51,27-9 45,-25 7-23,27-7 18,-26 9 10,29-2 1,-30 5 11,32 0-17,-32 1-6,31 2 6,-31-1-22,32 2 22,-30-2 0,31-3 0,-31 1 5,31-6 1,-30 3 0,34-4-6,-31 6 0,35-2 0,-34 4-12,36 0 12,-36 0 0,35 1 0,-37 0 12,38 0-7,-37-1-5,37 0-5,-38 0-7,50-4 12,-45 2 0,52-5 6,-51 4 5,29 1-11,-33 1 6,30 1-6,-28 0 5,38 2-10,-39-1-6,34 3 22,-37-3-11,33 1 0,-35-2 28,33 0-34,-33 0 6,31 0 0,-32 0-11,28 0 11,-31 0 6,28 1-1,-28-1 6,28 0-5,-27 0 11,26-3-23,-28 2 12,22-6-1,-25 5-21,20-7 16,-24 5 33,15-8-16,-19 7 17,8-6-23,-13 7 129,3-1-39,-5 3 476,-2 2-835,0 3-179,-1 0-364,0 3-1260,1-1-6895,0 0 8956,2-1 0,-1-2 0,-1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11.53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173 0 9397,'-9'98'1966,"0"1"0,0-1 0,1-9 0,1-1 0,1-6-1406,2 5 0,2-7-2663,0-14 0,-1 1 2145,0 22 0,-1-1 14,1-24 0,0-3 3,0-1 0,-1 3 81,-2 25 0,0 0 81,2-23 1,-1 3-88,-2 16 0,-1 11 1,0-10-99,3-20 1,0 1 6,-3 18 0,0 11 0,2-15-32,-1 15-34,2-13 1,1-7 763,3-32-1077,3 8 219,1-48-651,6-43 2496,-4 1-3056,0-27 1,-1-5-162,0-10-697,-2 15 1,1-10 0,-1 7 681,0 17 0,0 1 913,1-38 1,1 6 0,-2 31 0,1 3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18.94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239 2 5739,'-4'-1'1479,"1"1"1069,3 0-2296,-67 7-95,45-2-67,-49 8-68,64-5 157,2 13-67,5-6-5,3 10 89,12-1 577,24 16-533,-13-10 215,21 14 233,-28-20 819,-5 11-813,-19-4-453,-7-3 146,-20-2-40,-12-8-296,9-4-3427,-7-6 3309,22-8-95,2-5-3036,4-35-6184,20 12 9382,-3-17 0,12 29 0,-11 12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11.9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 12 5879,'2'-6'6610,"-1"1"-5412,-1 5 2510,0 0-3294,14 11-27,-10 17-46,8 17 24,-13 20-448,-2 7 408,0 10-39,0 10-109,1-28 0,1 10 1,-1-5-511,1-3 1,-1 6 410,0 14 1,1 17-1,-1 0 1,1-15-473,0-10 1,0-2 467,0-2 0,0 10 1,1-1-1,-1-14 1,2-13 1,0-3 145,-1 48 1,0-3-71,1-5-590,-1-23 0,0-7 585,0-16-17,0 12 50,0-22-89,0 11 568,0-16-624,0-7 857,0-5-891,0-6 1205,0-7-1788,-3-17 352,-1-3 231,-9-43 0,8 36 0,-4-20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12.66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168 0 14768,'-14'66'571,"1"-3"-397,3-21-878,-2 4 861,-1 3-12,-2 1 1,0 0 108,-1 3 1,1 1-109,0 4 117,1 7 0,2-2-100,8-25 437,11 33-382,3-48 753,30 14-708,-13-28 308,49-2-470,-37-10-11,56-14-85,-52 5-100,45-15-11,-55 15 347,13-5-532,-29 9-15,-4 0-350,-3-1-442,-3 1-1238,-4-2 2336,-1-2 0,-1 6 0,-1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12.9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90 10758,'5'-1'-79,"-1"0"331,-4 1-274,59-9-34,-39 3-56,47-7-107,-55 3-156,-1 2-196,-1-2-387,-1 1-1921,-1 0 2879,-3 2 0,-2 3 0,-1 2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13.11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76 9307,'82'-14'866,"0"0"0,-7 1 1,-12 2-1030,-29 6-201,0 0-308,-3 0-465,-1 1 1137,1 1 0,-14 2 0,-3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13.66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61 61 7128,'0'-7'5147,"-16"68"-4866,10-33-18,-13 53-45,14-56-44,2 0-45,-1-2-68,1 0-21,2-2-29,-1-1-11,2-4-28,-1-4-17,1-3 23,0-4 72,1-2 264,3-7-152,1-4 12,8-19-124,-3 2 45,21-46-39,-12 30 103,6-4 1,2 0-31,-1 8 207,30-27-252,-33 45 645,19-1-326,-27 24 840,8 44-1019,-18-17 168,0 49-241,-7-42 141,-9 49-270,3-43-924,-6 48 298,11-65-1648,7 12-672,4-39 2924,7-6 0,-9 2 0,0-2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14.05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39 0 14116,'-4'52'47,"-1"1"1,-1 36-120,3-61 184,0 1-359,2-3-83,-2-1-90,2-5 22,0-1-958,-2-1 1367,-1-5 0,2-3 1,-1-6-1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14.31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5739,'5'0'1988,"-1"0"-83,-4 0-1636,64 9-17,-42-5-11,51 7-1,-58-7-21,1 0 363,11 1-347,-11-1 1424,15 11-1217,-22-6 280,4 29-649,-12-16-11,-4 29-34,0-22-493,-11 31 45,10-36-1445,-5 14 1013,9-32 852,1-13 0,-1 4 0,2-7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14.47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6 9391,'0'-3'367,"0"0"1,0 3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14.88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165 12 6378,'0'-6'2228,"0"1"-1432,0 5 3125,0 0-3344,-68 40-732,45-19 676,-51 34-575,112-7 1,19-6-557,-21-24 212,24 19 1,0-15-628,-28-55-219,0-6-363,-1-2-455,-3-5 259,-5 3 1464,-3 7 0,-11 16 1,-3 9-1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15.22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171 1 11382,'-17'54'88,"0"1"0,1-3 0,3-5-72,6 3 367,0 5-383,-1 5-11,-1 1-872,1 2 906,-1-1-7,0-1 152,-1-5 0,0-1-106,-1 4-74,2-4 1,1-7-11,5-26 663,7-5-518,-1-23 286,16-40-280,-7 12 142,6-13 1,3-1-76,2 4 62,6-4 0,3 1-79,-2 11 342,38-28-1213,-61 146 0,-4 21 692,29-72 0,-29 35 0,-11 20 0,5-35 0,7-48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19.35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274 6 7895,'1'-3'1625,"0"0"4547,-1 3-5953,-19 61 386,1 0-426,-10 29 134,-1 0-173,13-43-11,-8 18 190,-9 16-246,12-31-40,-1-1 1,1-2-90,7-13-252,-8 16-5,17-35-113,1 0-1042,6-12 780,2-4-3003,6-13 3691,0-5 0,-2 3 0,-2 4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15.77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82 0 15934,'-8'51'341,"0"-1"1,-7 37-185,11-56-39,-1 0 247,1-1-320,0-2 67,1-3-95,0-4 31,1-3-43,1-4 152,-1-2-62,1 0-50,0-6 62,-3 1-57,2-6-33,-2-1-40,1-2-33,2-3 28,0 1 12,1-2 16,0 2-23,0 1 1,0 1 11,0 0 11,0 1 67,0-1-73,0 1-391,0-1-7,0 1-1271,-1-1 158,0 0-1228,0 0-2615,-1-1 5360,2 1 0,0 1 0,0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16.70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1 251 9874,'35'-42'241,"0"-1"0,25-27-174,-45 59-39,0 2-4738,0 1 4710,1 3-11,-1 2 1448,0 2-1421,5 2 889,-6 3-882,3 3 27,-3 9-16,-4-1 234,3 15-251,-8-8 3425,-1 34-3425,-6-25 45,-4 30-6,-1-33 151,-9 16-111,9-25 195,-6 5-325,10-22-16,0-3 28,3-10 5,1-14 11,2 1 12,2-11 22,2 7-6,3-2 29,2-1 27,2 0 23,3 1 11,0 3 11,2 0-5,0 4 177,12-7-123,-7 10 0,7-3 477,-1 9-181,-7 8 687,11 4-485,-18 9 273,4 17-307,-13-2 993,-3 52-501,-6-35-214,-13 57-16,5-60-605,-7 24 121,11-39-2364,1 4 2331,7-18 1,-1 0 0,1-7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20.98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65 170 10573,'12'3'549,"1"-2"-281,-2 0 64,1-1 66,0 0-112,0-1 80,-1-2 156,1 0 223,-2-4 569,1-1 239,-1-1 208,-1-2-3967,-1 0 4389,-2-2 54,-2 0 59,-1 0 3,-2 0-717,-1 1-465,-3 1-737,-1 0-557,-4 1-848,-2 1-559,-1 2-471,0 2-540,-1 2-202,1 1 379,-1 3 770,1 3 851,0 3 1003,-1 6 807,-1 2 399,0 5 568,1 2 485,-1 4-61,1 3-237,2 1-432,0 0-408,1 1-336,2-2-135,3-1-274,2-2-313,1-4-249,3-2-272,2-2-421,3-4-464,3-3-704,2-4-650,1-2-328,2-2-235,0-1 137,0-2 115,1-1 195,-1-2-1975,-1-1 4562,-3-1 1,-6 2 0,-1 1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21.436"/>
    </inkml:context>
    <inkml:brush xml:id="br0">
      <inkml:brushProperty name="width" value="0.11429" units="cm"/>
      <inkml:brushProperty name="height" value="0.11429" units="cm"/>
      <inkml:brushProperty name="color" value="#66CC00"/>
    </inkml:brush>
  </inkml:definitions>
  <inkml:trace contextRef="#ctx0" brushRef="#br0">49 15 7091,'-3'50'4474,"1"1"1,-4 34-1343,2-63-1020,-2-1-920,1-2-385,-1-1-381,0-4-225,2-3 2032,0-4-2385,2-3 140,1-2-648,1-8 360,2-1 285,1-8 220,3-3-83,1-4-40,3-3 143,2-3-245,2 0 258,3 0-471,2 1-385,2 2-255,0 2 57,1 3-81,0 4-159,-1 3-53,-1 4-53,-1 4-84,-3 2 26,-2 2 0,-3 5-55,-2 2 566,-2 7 1145,-3 4 532,-2 4 448,-1 5 433,-3 3 302,-1 3 274,-3 0 290,0 1-583,1-3-1146,1-3-691,2-4-469,1-7-328,5-4-1097,2-7-2431,4-2 3346,0-4 0,-5 1 0,-1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21.743"/>
    </inkml:context>
    <inkml:brush xml:id="br0">
      <inkml:brushProperty name="width" value="0.11429" units="cm"/>
      <inkml:brushProperty name="height" value="0.11429" units="cm"/>
      <inkml:brushProperty name="color" value="#66CC00"/>
    </inkml:brush>
  </inkml:definitions>
  <inkml:trace contextRef="#ctx0" brushRef="#br0">64 1 5118,'1'55'4538,"-1"0"1,0 45-1350,-1-50-1404,-2 2-599,-1 1-342,0 1-290,0-1-184,0 0 1959,1-2-2240,-1-2 76,0-3-106,0-3-51,-1-5-70,1-3-141,-2-4 122,2-4 201,0-4 117,1-5-97,1-5-101,1-5 1,0-4 0,1-2-1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21.955"/>
    </inkml:context>
    <inkml:brush xml:id="br0">
      <inkml:brushProperty name="width" value="0.11429" units="cm"/>
      <inkml:brushProperty name="height" value="0.11429" units="cm"/>
      <inkml:brushProperty name="color" value="#66CC00"/>
    </inkml:brush>
  </inkml:definitions>
  <inkml:trace contextRef="#ctx0" brushRef="#br0">1 7 8257,'58'-2'419,"0"-1"1,-5 2 0,-5 1-268,-7 2-357,0 2 34,0 0 15,-1 1-7,-6-1-60,-3 0-381,-1 1-275,-1 0-303,1-1-303,0 2-32,-2-1 1479,-4 0 0,-12-3 0,-5-1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4:00.76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1 127 8254,'19'7'9830,"11"-2"-7802,-7-5-1855,9 0-4256,-8 0 4262,1 0 854,2 1-736,18 3-208,-10 0 68,27 1-95,-27-3 184,41-5-162,-41-1 11,23-4 0,-35 1 3365,0-1-3393,1 1-28,-2-1 1,2 0 5,-3 1-6,1 1 17,0 0 78,10-2-72,-7 2 106,32-5-118,-26 6-22,17-1 6,-21 3-12,-1 1 12,0 0 0,-1 0 10,11-1-21,-7 1-1,7-1 17,-12 3-5,1-2-12,0 1 6,0 1-5,0-2-12,-1 2 17,0-1-28,-2 1 34,10-1-18,-7 0-4,5 1-12,-9 0-17,-1 0 22,0-1 7,0 1-1,0-1 0,0 0 0,2-1-11,0 2 23,12-1-18,-8 1-5,9 0-5,-12 0 33,0 0-28,-1 0 5,1 0-5,-1 0-28,0 0 34,-1 0-6,-1 0 0,9-1-6,-7 0 17,25-4-11,-23 3 0,14-3 6,-18 4 11,0 0-17,0 1 0,1 0 5,11 2 7,-6-1-7,7 3-27,-10-1 27,1 2-10,-1-2 5,-1 1 17,0-1-29,-2 0 7,-1-1 16,0 0 0,6-1 0,-5 0 6,21 0-22,-19 0-1,13 0 0,-17 1 12,1-1-6,-1 1 6,1 1-12,-2-1-5,1 1 11,-2-1 11,1 0-5,-2 1-1,0-1-10,1 1 10,-1 0 6,1-1-11,0 1 0,0 0-5,1-1 5,-1 0 5,2 0 7,-1-1-12,0 1-12,1 0 18,0-1-6,1 2 11,1-1-16,8 2 10,-5 0 12,7 0 0,-8-1 11,-1 0-23,1 1 1,0-1-6,9 0 11,-7 0-11,7 1 0,-8-11 11,-1 17-5,1-14 0,0 17-6,0-9-6,2 0 12,-1 0-6,1 0 5,10 0-5,-8-1 17,8 0 5,-11-2-16,1 0 5,0-1 0,1 0-5,0 0 22,-1 0-22,1 0-1,-2 0 6,11-1-5,-8 1-6,7-1 0,-10 0 11,-1-1 0,1 2 12,-1-1 5,2 1-34,-1 0 23,0 0 5,1 0 29,10 1-23,-7-1-11,9 1 16,-11 0 6,0 1 1,-1 0-7,1 0-5,-2 1 17,1-1-23,-2 0 6,0 1 28,9-1-22,-7-1 0,7 0-6,-10-1 0,0 0 5,-1-2-5,-1 1 23,-1-2-7,-2 0-4,-1 1-1,-2 1-6,1-1-21,-4 2 4,1-1 7,-7 1-1,-1 0 12,-1 0 16,-1 0-22,-1 0-257,-6 0-141,0 1-196,-5-1-453,1 1-958,-3-2-2745,-3-2-4536,1-2 9258,0-1 0,7 2 0,2 1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4:17.3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20 170 15653,'-11'6'359,"2"0"-91,10-6 57,1 0 50,2 0-22,1 0-45,3 0-45,-1-1-39,3 0-33,-1 0-6,1-1 5,1 0-16,-1-9-11,2 16-34,0-14 5,0 18-33,2-11-23,-1 0-16,2-1-12,-1 1 12,1 0 5,0-1 39,1 1 6,0-1 23,0 1 22,2 0-6,0 0-6,2 2-22,1-2-27,1 2-40,1-1-17,0 1-6,-1-2 7,0 2-7,-1-2 1,1 1-17,0-1-12,0 0 1,0-1-6,-2 0 5,2-1 7,-2 1 10,1-1-16,-1 0-1,1 1 12,-1-1 0,-1 0 33,2 0-5,-2 1 61,21-1-89,-16 2-22,14 0-1,-21 1 6,0 0 0,0 0 6,0-1 5,2 1-11,-1-1 5,2 1 12,-1-1-6,2 1 1,0-1-18,0 0 6,0 0-6,-1 0 18,-1 0-12,0 0 0,-1 0-6,1 0 12,0 1 5,1 1 0,0 0 6,2 0-12,-1 0 1,1 0 5,0 0 6,-1 0-11,0 0-1,-1 1 1,1 1-1,-2-1 12,1 0-17,0 0 11,0-1 1,0 2 4,1-2 1,1 0-11,0 0-6,1 1 5,1-1 12,1 1 0,0-1 17,1 0-29,0 0 1,0 0-1,0 0 1,0 0 0,-1 0-6,0 0 5,-1 0-5,0 0 17,1-1-6,0 1 17,2-1 0,1 1 0,-1-1 0,1 1-22,0 0 5,-1 0-22,-1 0 16,0 0-5,-1 0 12,0 0-12,1 0 11,0 0 0,0 1 0,1 1 6,1 1-6,1 0 0,0 0-5,1 1 22,1 0-22,0 0 5,1 1 0,-1-2-11,1 1 6,0-10-1,0 16-5,-1-14-17,1 17 23,-1-11-6,1 1 17,0 0 0,-1 1-17,1-1 0,0 0 5,-1-1 1,1 1-6,0-1 5,2 0-10,1 1 5,1-1 0,-1 0-6,0 0 1,-2-1-18,-1 2 23,-1-2 0,0 0 11,-2 1-11,1-1-11,-2 1 11,1-1 6,-2 0-6,1 0 5,-1-1 1,0 2-17,0-2 28,-1 0-23,0 0 0,-1 0 6,0 0-5,0 0 10,-1 0-10,1 0 10,0 0-16,0 0 11,0 0 11,-1 0-5,0 0 0,0 0-18,1 0 24,0 0-12,2 0 22,-1 0-22,1 0 0,0 0 0,0 0-6,0-1 12,-1-1-6,0 0-6,-1 0 1,0 1 10,0 0 1,0 0 0,0 1-34,0-1 16,-1 1 12,-2 0-11,1-1 22,-1 1-16,1 0 10,-2 0 1,2 0-12,-1 0 12,1 0-12,0 0 1,0 0 22,2 0-12,-2 0-10,0 0 5,-1 0-17,0 0 17,0-1-6,-1 0 12,1 0-12,-1-1 6,0 1 6,0-1-6,-1 2 17,2-2-23,-2 2 0,1-2 1,0 1 5,1-1 5,0 1-5,0-1-5,1 1-6,-1 0 11,0-1 0,-2 1 0,2-1-17,-2 0 17,2 0 0,-1 0 0,1 0 11,-1 0-11,1 1 6,0 0-6,0 0 11,1 1-6,0-2-16,-1 2 11,2 0 0,-1 0 0,1 0-5,-1 0-1,1 0-22,-1 0 28,1 0 6,0 0-1,0 0-10,1 0-1,-1 0 12,0 0-1,0 0-5,1 0 0,-2 0 0,1 0-11,-1 0 33,2-1-27,-2 1 5,1-1 0,1 1-6,0 0 12,1 0-6,1 0 0,-2 0-6,2 0 6,-2 0 6,2 0-6,-1 0-6,1 0 1,0 0 10,-1 1-5,1-1 28,-1 1-28,1-1 0,2 1 0,-2-1-22,2 0 5,-2 0 0,0 0-5,-1 0 16,0 0 6,-1-1 0,0 0 0,1-11-17,-2 16 17,1-14 0,-1 16 0,0-10 0,-1 1 0,2 0 0,-2 0 6,2 1 5,-1 2 0,1-1-11,1 1 0,1 0 12,1 0-12,1 1 0,-1 1 11,0 1-22,0 2 11,-1-3 0,0 1 0,-1 0 5,0-11 1,11 17 11,3-15-12,10 16-5,-11-10 45,20 0-39,-18 0-3398,20 0 3392,-21-10-6,-3 16 23,21-17-17,-14 18 5,27-11-10,-20 2 16,2 2-5,0 0-12,-11 0-2268,7-1 2280,-22 1-6,20-2 5,1-1-5,-8 0 0,28-1 2280,-38 3-2291,52-2 3403,-38 2-3398,31 0 12,-13 1-6,-18 0 5,14 1 6,-20 0 6,11 0-6,-10 1-3403,-3-1 3398,-10 1 16,20 2 6,3 2-22,8-9 6,3 18-2280,-17-18 2273,-4 18 2280,-1-12-2279,4 3 11,2-1 0,6 3-17,-18-4-12,18 6 18,-14-5-6,8 3 3398,-2-2-3382,2-1-3402,1 0 3380,-2-1 1,-3 0 5,5 1 0,0-1 11,-2 0-17,-4-2 23,1 0-11,3-1-6,-3-1 17,0 1 5,6 0-22,2 1 0,-1 0 17,-1 0 22,4 0 0,4 0-5,10 0-23,-22-2 39,19 1-5,-5-1-28,1-1-6,-6 0 3432,2-2-3410,-8 2 1,22-2-17,-25 2 33,22-2-44,-17 1-6,10 0 16,-1 1 18,-10 1-34,1 0 22,24 0-10,-20-2 21,35-1-5,-23-2-11,-4 0-17,0 1 22,3 1-22,-11 0-2312,7 0 2307,-29 2 10,13 0 6,16 1 1,17 0-18,-1 0 23,10 1-28,-24 0 2328,-5 0-2317,-3 0-5,2 1 22,-10-1-17,18 2-17,-20-2 22,22 1-3385,-9 1 3385,-3-2-5,-16 0-11,23 0 17,-15-1-12,27 1-2268,-22-1 2257,-11 0 2246,28 0-2223,-35 0-17,33 0 5,-30 0-27,8 0 5,-3 0 3436,-10-1-3430,9 0 11,-14 0 0,10-1-17,-3 2 28,-11 0-17,3 0 17,-1-1 17,-3 0-29,3 0 1,-6 0 45,9 0-29,-10 0 1,15-1-17,-9 2 22,1-1 0,3 1-11,-9 0-3397,0 0 3402,-5 0 18,18 0-7,-7-1-27,15 1 22,-9-2-11,0 1 0,2-2 12,1 0-1,11 0 11,-3 0-22,-1 1 17,4 0 28,16-1-45,-16 2 22,26-3-16,-39 3-2230,33-4 2247,-29 2 2251,30-3-2241,-12-3-10,1-1-35,7-4 24,-22 6 16,7-4 3380,10-3-3436,-7 1-3380,3-1 3413,-24 7 1,4-1-17,-11 4 16,14-2-10,-14 3 5,-5 1 11,-3 1 39,-8 2 3499,-1-1-3258,-1 1-280,-5-1 1,0 1-12,-2 1 0,0 0 0,-1 0-12,0 0-32,-1 1-35,0 0-50,-1 0-100,1 0-174,0 0-388,2-1-816,-1 1-2202,1-2-5276,0 0 9085,3 0 0,1 0 0,1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4:52.31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 61 6775,'-2'-3'1943,"0"1"248,2 2-2096,-4-4 56,4 2 34,-1-4 22,7 5 45,1-2 11,1 2-16,1-2-11,1 1-35,1 0-27,1 1 5,0-1 0,1 1 12,0 0-7,2 1 1,-2-1-39,2 1-34,0 0-28,0 0-34,-1 0 1,-1 0-18,2 0 6,-2 0 12,1 0 5,1 0-6,-1 0 12,0 0-6,2 0 0,0 0 5,1 0-5,1 0 0,0 0-11,0 0-6,1 0-5,-1 0 0,1 0 10,-1-1-4,0 0-1,0-2 6,1 0-1,-1 0 1,1 0 6,-1 1-12,1-1-11,0 2 5,0-1 7,-1 2-7,0 0 6,-1 0-4,0 1-2,0 0 6,-1 3-11,1-1-5,0 1-1,-1-1-11,-1 1 12,0-2-6,0 1 11,0 1-6,-1-2 6,2 2 11,-1-2 0,1 0-5,1 1 0,0-1 5,0 1-11,1 0 17,0 0-23,0 0 6,1 1 0,-1-1 6,0 0 10,-1 1-16,2-2-5,-1 2 5,1-1 5,0 0 12,1 1 11,1-1-11,0 1-6,1 0 12,1-1-7,-1 1 12,0 0-5,0 0-1,-1 0-5,1-1 5,0 1 1,0-2-6,1 2 5,0-3 6,1 1 17,1-1-17,-1-1 0,2 1-6,-1-1 1,1 0 5,0 0-12,0 0-10,2 0-12,-2 0 1,1 0 16,0 0 6,1-1-6,0 1 11,1-1-10,2 1 4,-1-1 7,1-1-12,0 0-5,-1 0 10,1 0-16,-1 0 6,1 0 0,-1 0-18,0 0 24,0 1-18,-3 1 12,0 0-6,-1 0-17,-1 0 11,-1 0 6,0 0-5,-1 0 16,1 1-17,-1 1-5,0-1 11,1 1-6,-1-2-5,0 1 0,1-1 5,-1 0 23,1 0-6,-1-1 12,2 1 5,-2-2-34,1 0 34,1 0 0,0 0-5,2 1 17,1 0 10,0-1 12,-1 1 5,-1-1-11,0 2-6,-2-1-5,-1 1 5,0 0 6,0 0-28,1 0 6,1-1 0,-1 0-12,-1-1 0,-2-1-27,-2-2-23,-4 1-17,-3 0-5,-3 0-51,-3-1-90,-1 0-156,-3-2-225,-2 0-346,-3-1-594,-2-2-1776,-6-2-4128,-2 1 7388,0 1 0,6 5 0,2 2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4:53.4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95 10558,'98'-18'565,"-15"4"-391,-61 10-23,1 1 232,2 1-243,0-1 25,2 1-81,1 2 1,0-1-52,2 1 134,1 0-122,0 1 22,2-1 12,-1 2-1,1-1-5,1 1-11,2 0-1,1 1 34,2 0 1,1 1-1,0-1-17,1 2-5,0-1-6,0 1-16,0 0 10,0 1-10,0 0-7,-1 0-27,-1 2-17,-1-1 23,0 0 55,0-1 12,1 1-1,1-2-33,0 0-28,0 0 45,0 0 0,0-2 5,0 0-5,0-1-17,1-2 11,0 0 0,-1 0 1,1 0-29,-2 0 6,1 0 5,-2 0 6,2 0 0,-2 0 0,-1 0-22,-2 0-6,-1 0 0,-1 0-12,-2 0 12,1-1 6,-2 0 5,2 0 12,-2 0 21,0 0 1,0-1-11,0 1-1,-1-1-21,0 0-7,-3 0 1,0 1-11,-1 1-12,0 0 0,0 0 6,-1 0 5,0 0-5,1 0 0,-1 0 11,0 0-11,0 0 11,-1 0 0,1 0 5,-1 0-5,2 0-16,-1 0-1,1 0 0,1 0 0,1 0 0,0 0 6,0-1-11,0 0 5,-1-1 6,-1-1-12,-1 2 7,-1-1-7,-1 0 6,0 0-5,0 0 11,-1 1 11,1 0 0,-1 1 11,0-2 6,1 1 5,1-1 6,0-1 0,0 1-11,0-3 5,1 2-16,-1-2 0,0 0-12,1 1 6,-1 0 11,1 0 17,0 0-5,1 0-12,0 1 6,0 0-6,1 0 11,-1 0 6,0 1 17,1 1 11,0 0 17,1 1 5,0 0-16,2 0-17,0 0-17,0 0 5,1 0 1,0 0 16,0 0 1,1 0 77,14-4-83,-9 0-3414,10-1 3380,-14-1 0,0 1 6,-1-1 22,0 0 0,-1 1-11,-1 0-11,-2 0-17,0 1 0,-2 1-6,-2 0-10,-1 0 3368,-3 0-3419,-1 1-34,-3 0-61,-1 2-107,-2 0-212,-2 0-376,-1 3-1580,-3 3 1561,-1 6 0,-3-5 0,0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19.62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48 14309,'86'-23'845,"2"3"-761,-55 18-28,11 0-56,-14 2-101,0 0-100,-2 0-174,0 0-219,-3 2-3450,15 4 4044,-16-2 0,3 2 0,-19-5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5:05.69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60 7291,'1'-27'526,"1"6"-285,1 19 335,2-1-307,1 2-5,1-1 403,7 0-488,-5 2 179,16-1-268,-14 1 123,18-1-152,-15 1 29,15 0-34,-14 0 22,6 1 230,10 4-224,-9-1 39,20 6-5,-10-3-45,11 3 16,4-2 18,2-1-34,1 0 27,16-2-72,-21-2 12,22-1-18,-20-1-3408,23-2 3397,-24 1-6,17-2 1,-21 0-23,24 1 6,-21 0 11,16 1-11,-22 0 22,19 2 6,-18-1-6,15 3 17,-19-1-2252,20 2 2241,-18 0 2308,14 2-2280,-16-1 39,20 2-50,-18-3 10,15 1 12,-17-2 73,19 1-84,-16-1 28,16 2-56,-17-2 27,23 0-16,-21-2 34,15-2-28,-20 0-12,20-3-5,-16 2 28,15-3-40,-18 3 23,21 0-22,-17 1 22,15-1 11,-16 1 3431,31-1-3430,-16 1 16,14-1 28,-13 1-51,-17-1 79,40 1-73,-24-2-16,9 1-1,-6-3-424,-31 2 419,9-1 33,9-1-33,-13 2 44,45-1-49,-44 3-726,34 0 720,-40 0-2986,32 0 2992,-26 0-1814,37 0 1819,-39 0-1067,35 0 1055,-38 0-479,35-1 496,-35 0 34,35 0-39,-34-1 0,24 2 5,-27-1 922,6 1-882,7 0 1029,-13 0-1029,30 0 2229,-30 0-2224,30 1-56,-30 0 3420,20 2-3392,-15 0 17,26 3-11,-11-2-28,5 0 0,-19-2 56,7-1-62,-14-1 45,22 1 5,-15-1 74,27-2-74,-12 0-27,5-1 0,-21 1-3370,11-1 3341,-15 1-2217,24-3 2245,-26 3 1,8-2 95,23-2-1573,-12 0 1489,16-1-6,-23 1 1613,23-1-1557,-12 0-28,31-3 2319,0 0-2330,-16 2-17,3 2 23,-12 2-12,-9 2-22,1 1-292,24 0 298,-34 1 95,48-1-28,-32 0-29,9 1 74,-3-1-73,-23 1 162,49 1-190,-42 0 84,57 2-101,-61-1 3225,33 1-3197,-25 0 22,26-1-44,-22 1 33,33 1-61,-46-2 564,31 3-553,-35-2 28,47 5-28,-41-4 16,55 5-10,-58-7 5,32 2-28,-34-3 39,46 0-34,-42-1 18,52 0-12,-56-1-5,32-1-1,-33 1-27,48 0 11,-43 0-1,54 0 12,-58 0 17,32 0-6,-35 0 40,34-1-23,-32 1 84,58-3-79,-53 1 91,55 0-91,-57 1 74,45 2-63,-46 0 96,48 2-95,-46-1 39,49 6-61,-48-3 27,46 6-33,-48-5 23,46 4-23,-45-5 22,45 3-22,-45-5 27,45 0-38,-44-2 5,43 1-5,-45-1 11,39-1-1,-42 1 40,38-2-22,-39 1 44,40-1-66,-40 2 44,39 0-45,-39 1 34,40 2-34,-39 0 28,40 4-17,-40-5 57,41 4-40,-40-4 17,32 1 11,-21-1 56,24-1-89,-22-1 112,28-3-85,-43 2 118,43-5-117,-42 5 61,41-2-84,-40 2 79,37-1-90,-38 1 11,26 0-5,-29 1 55,42-1-50,-37 1 51,49 0-51,-51 0 68,41 0-74,-40 0 85,39 0-79,-42 0 73,41 0-78,-40 0 55,42 0-44,-40 0 28,41 0-62,-41 0 56,41 0-56,-41 0 23,43 0-23,-43 0 34,43-1-28,-43-1 33,42-4-22,-41 3 56,38-7-61,-41 5 16,33-6-34,-37 7 18,31-8-23,-34 8 11,27-5 6,-31 5 5,22-3-22,-27 5 6,13-4-1,-19 4-5,2-1 23,-8 2 101,-2 0-113,0 1-118,-9-1-5,3 1-1551,-13 0-785,9 0 2448,-7 2 0,11-2 0,0 2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5:07.2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10 9923,'2'-6'835,"0"2"4312,-2 4-4822,25 34-23,-11-11 23,21 29-6,-16-18-11,3 1-11,0 1-28,1 2 140,4 6 0,1 1-241,3 5 56,7 10 0,-2-1-67,-10-17 25,2 6 0,-2-2-103,-5-7-40,2 7 0,1 0-50,-8-13-135,18 29-50,-24-42-5092,17 16-2950,-16-21 8238,8 6 0,-15-18 0,-2-2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5:08.9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46 76 8024,'-11'54'765,"0"-1"0,-7 44-5849,15-48 5661,1 3-12,1 4 1382,2 1-826,9 24 150,9 0-650,-4-33 1,3-1 420,24 36-129,9-18 84,7-20 51,7-25-197,5-33-538,-12-9-39,-11-18 1,-1-9-135,-14 8 1,-2-4-35,14-22 1,-4-4-37,-13 8 0,-6 0-102,-6 0 1,-4 1 6,-5 5 0,-5 2-362,-16-39 2861,-5 31-6686,-30 8 3487,20 36 0,-5-1 0,24 18 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5:10.0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290 59 7425,'-3'0'2341,"0"-1"1748,3 1-3641,-69-25-62,46 18-55,-52-18-46,64 25-66,1 2-79,2 2 45,2 10 90,4 10 49,8 18-94,9 12-140,11 14-74,6 8 7,-7-14 257,1 27-118,-16-47 376,-6 41-381,-10-54 240,-24 23-290,10-38 61,-33-1-146,21-26-39,-13-12-5,23-1-40,7-18 29,15 21-46,22-25 46,-2 27-119,51-26-21,-11 15 24,-13 8 1,1 1 14,19-11-51,18-14-3286,-46 25 3376,11-9-90,-32 18 129,-16-4 62,-2 7 67,-29-6-45,11 14-6,-22 10 3359,25 4-3398,-11 38 23,19-18 67,-2 52-73,12-42-34,12 38 34,-2-50-39,28 11 16,-19-31-105,37-17 44,-30-4-241,30-38 207,-36 21-151,19-43 230,-28 40 67,11-31 51,-17 41 201,6-10-118,-9 25 370,2 19-442,-5 3 38,0 45-128,-1-25-98,-1 15 0,0 1-36,0-10-499,0 39 297,0-62-1176,0 3 812,-1-21-1502,-3-19 1782,2 2 454,-1-38 335,7 27 2126,23-20 1,12 0-1729,18 7-767,-17 5 0,1 4-100,7 12-231,-30 15-335,-1 0 666,8 3 0,-14 1 0,5 1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5:10.7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71 121 10050,'-15'53'630,"-1"-1"0,-8 44-378,22-45-945,0 6 856,1 2-40,0 5-17,1-2-10,0-1-12,0-4 16,0-6 541,0 18-635,0-24 139,1 1 955,1-40-944,-1-17-128,0-49-28,-2 15-14,-1-16 0,0-4 3,-2 1 25,2-11 0,0 0-3,1 10-680,4-34 725,2 50 28,4 3 45,2 3 11,4 3 5,2 2 565,2 4-587,4 6-33,2 4-23,4 8-6,1 8 18,2 4 11,1 12 5,2 7 40,13 30-91,-12-2-835,8 22 786,-17-9 16,-4 7 6,-4 3 33,-5 3 68,-7 0 16,-3-2 17,-8-3 29,-4-3 4,-6-3 40,-6-5-16,-2-4-35,-4-4 534,-17 10-645,9-20-29,-28 9-72,25-29-34,-10-2-56,15-12-100,3-6-90,2-2-113,7-6-105,4-3-1071,8-11 1190,10 3-1318,7-7-3826,6 10 5562,0 3 0,-6 8 0,-4 4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5:11.3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35 847 9716,'3'2'1887,"-1"-1"1659,-2-1-3530,65-58-21,-48 33-313,48-47 257,-65 47-23,-1-1 87,-4 1-54,-3 1 18,-5 2 38,-1 3 1,-2 4 27,0 4 23,-1 5 12,2 4 229,-1 6-224,2 5 11,1 7-5,1 7-1,2 6 0,2 3 13,3 4 105,2 16-84,3-14-17,3 10-22,2-20-29,4-3-10,3-4-6,2-4 11,3-4 6,2-5-6,2-3 6,2-4-6,3-6 6,1-4-6,1-6-11,0-3 0,2-2-11,0-2-6,2-1-56,-1-2 17,0 2 12,1-1 16,-3 1 33,0-1-10,-4 0-23,-1-3 11,-2-1 22,-2 0 18,-3-1 5,-2-2 11,-3-2 0,-2-2-11,-3-3 6,-2-1-12,-2-2-11,-2 0 1,0 1-1,-4 3 6,-3 1-6,-4-7 22,-2 20-10,-4-13 33,-1 20 28,-1-7 0,0 4 22,0 6-5,0 4-11,2 4 5,0 5-28,1 7-22,1 5-17,1 9-6,1 7 1,0 7-12,2 8-11,1 7-349,1 6 349,1 8-985,1 6 1007,0 6 6,1 4 6,0 5-1249,1 3 1288,0 1 14,2-24 0,-1 0 25,-1 33-79,1-34 1,1-2 61,-2 21-50,0-5-11,1-6-6,1-6-869,-2 9 818,2-27 190,-1 3-335,2-31 744,0-9-833,1-5 1236,1-6-1372,2-8 1019,2-7-1404,4-10-331,2-10-622,5-6-2083,2-7-1171,0 3 4592,-1 6 1,-8 19 0,-4 8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5:11.5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 0 16629,'-4'55'311,"1"0"0,-3 40-250,3-59 242,0 0-359,0 1-67,0-3-47,1 1-266,0-5-159,1-3-346,0-4-408,1-6-1374,1-6-2760,1-3 5483,-1-5 0,1-2 0,-2-1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5:11.6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 6 12539,'-2'-3'-857,"1"0"-1124,1 3 0,0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5:12.3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24 11203,'6'54'89,"-1"0"1,4 39-62,-8-59 22,1-1 403,-1-1-363,0-2 148,-1-3-131,0-2 46,0-5-108,-1-2 194,1-7-194,-1-3 56,1-4 157,-1-3-169,1-11-38,0-1-1,0-12 12,1-1 5,1-5 6,4-2 11,3-2-6,4-1 12,4 1 16,1 0 12,4 2 27,0 3 6,1 3 29,0 4 16,-1 5 44,0 7 57,-2 4 62,-2 7 28,-4 5-12,0 7-39,-5 7-51,-1 4-21,-1 5-18,-3 1 6,1 2-39,-2-1-23,1 0-44,0-2-34,1-2-28,0-5-28,3-3 0,1-3 22,2-6 12,0-4 17,3-4-6,0-3-34,2-5-17,1-5-27,1-4-12,2-5-17,-1-2-10,2-2-18,-1-3 6,0 0-6,0-2-5,-2 1 6,-2-1-7,-3 1 12,-2 0 0,-4 1 12,-4 3 10,-1 1 0,-3 2 12,-2 2 11,-4 2 0,-2 3 5,-3 4 6,-1 3-17,0 3 0,-2 4-11,0 6-11,-1 5 6,1 7-18,1 5-10,2 3-30,1 3-32,3 0-51,3 1-72,2 0-174,3 0-252,3-1-342,3-1-554,6-3-868,3-3-4241,1-5 6649,-2-5 0,-6-7 0,-4-3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5:12.6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189 509 10786,'-5'0'2957,"0"0"196,5 0-2565,-66 45-1325,45-23 1174,-51 38-45,63-33 341,3 2-442,3 0 160,2 0-222,3-1-21,2-2-29,4-3 630,4-2-675,2-5 0,5-5 23,1-4-11,3-5-1,3-9-44,1-4-17,1-10 17,0-7-34,-1-5 23,-2-6-18,-1-4-557,-3-5 535,-3-2 6,-3-3-11,-5-2-17,-5 0-11,-3 1-23,-4 0-44,-5 3-79,-4 2-67,-6 2-90,-4 4-209,-1 6-9,1 5-247,0 7-532,4 6-1466,2-2-5653,3 22 8402,5-10 0,3 18 0,3-9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19.93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162 12 12851,'-43'45'435,"0"0"0,2-3 0,12-7-172,26-13 805,1 0-916,3-3 324,4-2-258,2-5 220,6-1-113,1-6 500,3-2-511,0-2 167,11-10-323,-6 0 83,21-27-280,-20-11-146,3 4-2123,-28-15-2437,-8 30 4745,-7-7 0,9 19 0,3 7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5:13.2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1074 18446,'10'-61'198,"0"0"0,0 3 0,0 5-47,5-5-1088,2-5 1054,2-3-33,1-1-11,3-1-17,0 4-39,2 1-6,0 5 0,-1 4-5,-1 4 445,0 5-468,-3 4 12,1 5-6,-2 6 376,0 4-360,-2 5 191,-1 6-213,-1 5 844,-2 5-804,0 4 174,-2 7-146,0 4-12,0 10 0,-1 5 6,-1 8-17,0 6 6,-1 6-29,0 3-511,-1-4 512,-2 19 5,-1-12 6,-1 19-12,-2-12-22,0 2 12,-1-2-12,0-3-28,0-4-28,0-4-50,-1-6-62,1-5-83,-2-6-152,0-5-163,0-5-235,-1-4-229,1-4 52,-4-3-1329,1-4-2427,-3-3 1744,1-2 3007,-1-1 0,4 1 0,1-1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5:13.4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0 166 18219,'54'-19'117,"0"1"1,40-15-124,-55 22-61,0-1-123,0 0-203,0 0-391,0 0-610,1 2-1861,-3 0-4289,-4 2 7340,-7 3 1,-12 3-1,-7 0 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5:13.9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206 1 8377,'-7'0'2521,"2"0"-1799,5 0 1059,0 0-1288,-66 71-2026,45-40 1701,-16 13 0,4 0 84,26-15 388,4-2-484,1-2-27,2-4-11,4-4 11,1-5 39,5-4 1521,2-3-1499,3-3-27,2-3-79,2-6-34,2-5-39,2-6-22,0-4-6,0-4-16,-1-1-12,-2-2 6,-2 3-12,-3 0 1,-2 4 0,-2 4-12,-3 4 12,-1 3 5,0 4 22,-1 4 51,-1 2 28,0 3 45,-1 5 0,0 5 0,0 6-17,-1 6 5,-1 5-5,0 3 0,-1 3 17,-1 3 0,1 0 22,-2 4 6,-2 0-211,-2 4 199,-4 2-5,-3 1 6,-2 4 16,-2-2-364,-1-2 398,-3-4-16,-1-4-46,-1-6-33,-1-5-45,-1-5-23,0-6-27,1-5 169,1-5-264,-1-5-63,3-4-88,2-5 298,2-3-506,4-5-134,6-5-163,3-2-236,7-3-256,3-3-505,6-1-605,6-2-1081,0 4 3264,0 3 1,-10 11 0,-2 5-1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5:14.3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327 1 13515,'-49'23'941,"-1"1"0,-33 19-493,59-21-112,1 3-101,3 2 359,1 1-493,5 0 105,2-1-178,4-2 59,2-3-92,4-3 230,1-4-247,2-3 16,3-3 6,2-3-5,5-1 5,3-3-6,4-2-5,3-3 0,4-3-12,3-4 1,3-2-17,2 0-28,0 0-129,0 4-45,-1 2 34,-3 4 61,-2 7 163,-6 3 84,-4 7 16,-5 5 46,-5 3 21,-4 4 18,-5 6 28,-4 4 5,-6 4-405,-5 4 455,-4 2 6,-5 3 1,-3-1 11,-3 0-633,-1 0 588,-2-3-46,2-4-55,-1-5-50,4-6-51,2-6-17,5-6-39,3-7-39,5-5 312,3-5-508,4-4 489,4-4-847,2-6-293,5-5-503,3-5-1154,6-4-5477,2 2 8020,-1 2 0,-5 10 0,-4 6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1:30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47 306 5739,'2'59'3267,"-1"0"0,0 1 1,0-1-3184,-1-7 0,0 3-2760,0 32 0,0 4 2740,0-20 1,0 1-7,-1 27 1,1 0-550,0-25 0,0-3 538,-1 4 1,1 0 87,-1 0 0,0 1-79,0-1 0,0 0-594,0-2 0,-1 0 611,1-2 0,-1-1 2,0-3 1,0-2 428,0-2 1,-1-1-444,1-5 1,0-1-9,-1-5 0,0 1 25,0 10 1,0-1-51,-3 22-11,2 13 0,1-32 1367,2-24-1435,0 1 1143,1-25-1182,2-7 2932,0-5-2853,2-3 880,1-6-852,2-5 567,-1-8-624,1-7-10,0-16-34,1 9 11,0-21 0,1 11-44,4-46-2886,-3 14 2961,-3 24 0,-1-3-48,0-6 1,-2-1-2394,4-37 2460,-3 32 1,0-3 5,1-6 0,0 1-724,0 15 1,0-1 745,1-17 1,2-3-211,2-1 1,1 1 206,-2 17 1,-1 1 0,4-18 0,0-2 0,1 0 0,-1 3-3,-3 17 0,0 0 5,3-16 1,0-1 16,0 3 1,-2 3-9,-2 18 0,0 0 2,2-13 1,0-1 19,-1 8 1,-1 4 8,3-28 11,5-14 84,-5 28 1101,-4 27-994,0-1 2044,-6 31-2039,-1 7 2595,-1 11-2746,-3 8 1393,-5 37-1371,0 1-5,-3 29-1155,5-4 1144,-1 9-12,2 12-42,3-46 1,0 4 66,0 34 1,1 2-51,0-18 0,1 2-865,-1-9 1,1 4-1,0-3 848,0 11 1,0-3-10,0 3 1,0 1-1053,0 0 1,0 1 1054,0-3 1,0 3 23,0-10 0,-1 4 0,0-3-725,1 9 1,-1-2 698,-1 22 0,1-4-96,0-34 1,-1-4 84,1-3 0,0-1 27,-2 45-16,1-10-12,2-37 1,0-2 452,-1 20-469,1 7 1404,0-39-1488,0-9 2162,1-8-2268,-1-9 928,1-15-1383,0-8 1166,-2-16-2336,-1-16-1372,-2 7-3927,0-15 6741,0 19 0,1 11 0,2 7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1:30.8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549 190 10149,'-51'-44'409,"0"0"0,4 4 0,7 9-22,16 21 10,-1 1 1016,0 3-937,3 2 329,1 3-429,3 1 70,3 4-283,5 3 458,3 5-565,3-5 16,4 21 7,6-11 5,6 22-6,6-5-397,7 5 359,3 2-1,3 3-39,3 1-6,3 1-11,2-1 12,-1 0 27,23 31 6,-26-27 67,12 23 269,-35-19-140,-9-13-11,-8 10 129,-24-3-208,-3-13-5,-18 7 28,-20-9-107,12-11-39,-19 2-33,1-17-300,21-8 278,-11-7-180,22-17-12,20 3-49,0-9-62,20 8-29,7 0-16,7 1-16,8-1-46,8 2-90,6 1-100,8-1-185,5 2-753,7-2 170,4 1-553,3-2-1710,-4 3 3331,-7 2 0,-23 9 0,-10 3 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1:31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434 73 13811,'-90'-41'1019,"11"10"-738,50 38-23,-1 3 277,0 4-311,0 1 111,2 5-133,2 3-6,2 4-11,4 4-40,3 5 1,3 4 0,5 3-261,4 3 294,3 0 6,2 2 5,5-2-16,5-1-23,5-2-10,5-3-35,3-5-16,5-5 142,2-8-154,2-7 23,1-8 16,2-4 18,-1-8-23,1-4-6,1-10-16,-3-3-29,-1-6-38,-4-2-12,-3-2-11,-3 1-11,-6 3 11,-6 3-73,-4 3 227,-10 3-485,-6 2-134,-9 2-107,-7 2-704,-20-2 548,9 5-124,-12 2-240,19 6-510,3 6-661,5 2-2537,5 3 4800,4 0 0,7-5 0,3-1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1:31.5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0 231 14893,'37'48'285,"0"0"1,-3-3 0,-6-5-141,-11-7-66,1 0 649,-2-3-717,2-3 214,-2-2-242,0-4 73,-1-3-168,1-3 15,4 0-301,-4-6-89,2-2-68,-6-5-78,0-5-89,-1-4-174,0-6-197,-1-6-184,-1-5-78,0-3 83,-1-4-649,3-18 1501,-2 11 420,3-11 0,-4 17 0,-1 2 0,-2 0 0,0 0 0,-1 1 0,0 0 0,-2 1 275,1 1 862,0-9-510,-1 10 0,2-6-67,-1 13-39,0 4-50,-1 3 1629,5 3-1192,-2 7-85,3 4 342,1 18-779,-2 2-66,0 12-51,-2-2-34,-4 4 17,0 4 11,-1 2 17,0 1 11,0 3-11,0-1 437,-1 31-566,0-31-44,4 19-51,2-41-6,5-4-16,3-6-18,4-1 24,2-5-24,3-2-27,1-3-45,2-1-308,16-3 84,-9-1-330,15-1-297,-10-2-68,4-2-403,5-3-1921,4-4 3299,11-9 0,-29 11 0,1-1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1:33.2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1064 13329,'-73'7'672,"14"-10"-465,59-26 11,3-7-11,1-4-834,6-7 795,0-4-22,4-5-46,2-4-38,2-2-29,-3 14 1,2-2-17,8-25-3,4-1 0,6-4 0,0 12 0,2 3-14,-7 5 0,2 3 73,6 3 0,-3 14 428,-15 26 574,12 28-660,-22 8 156,7 74-442,-11-36-524,-1 21 0,0 4 407,-1-2-66,-1 16 1,0 0-70,0-12-278,-1 3 1,1-3-37,-1-23-441,-1-8 1,1-4-383,-2-22 1260,-8 7 0,5-31 0,-6-1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1:33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77 9862,'63'-18'862,"-1"0"1,-5 1-1,-2 3-1618,26 8-1759,-18 2 1848,21 4-4017,-3 9 3525,-21 0-796,9 4 1902,-34-5 0,-17-4 0,-9-1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20.30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98 2 7593,'6'-1'1529,"-2"0"3081,-4 1-4257,-22 70-1217,12-42 1037,-17 55-77,18-60 296,0 0-386,2-3 142,0-2-394,2 2-45,1-6-1726,0 5 1517,2-13 500,1 1 0,1-6 0,0-1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1:34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125 47 7890,'-5'0'3461,"1"0"-1271,4 0-823,-47 80-1054,33-39-22,-12 35 1,3 4-191,20-17-1744,1 1 1,2-1 1670,2-2-6,1 14-2301,7 4 2267,-3-35-1505,4 16 1478,-6-41 101,-1-10 240,-1-17-302,-3-10-84,-3-41 51,-3-18 38,3 9 1,-1-3-1,1 21 1,1-1 33,6-32 0,3 5 1,2 15-982,12-28 998,-4 53 1054,11-4-1049,4 10 1501,9 6-1305,4 38-3674,-47 58 1,-8 10 2991,31-29 94,-29 23 1,4-21 105,28-76 2331,7-6-2179,10-8 208,-16 14 621,22-22-392,-31 29 1456,9-3-1091,-19 22 917,3 27-1304,-7-2 44,0 44-190,-1-25-5,0 21-1076,-1-17 1,-1 0 962,-1 16-784,0 10 1,0 0 773,0-12 55,-1 32 62,1-48 1416,0-20-1103,0-1-386,1-26-129,-4-58-17,3 13 12,-3-48 22,4 5 8,6 11 1,3-4 7,-1 11 1,1 1 989,2-8 1,3 3-900,19-22 50,-1 33-62,2 4-219,11 7 259,-6 29 33,28 22-84,-29 8 17,6 25 139,-35 10 743,-25 40-663,-5-13 3013,-13 10-3299,-6-37-3221,8-22 2811,0-2-2648,4-13 3024,15-7 0,2-1 0,9-1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21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98 10035,'58'30'2033,"-8"-5"-1797,-26-19-135,-4 0-12,7-1 18,4-1-74,-7-1 18,9-1 10,-9-1 29,0-1 27,14 1-100,-8-1 106,38-1-50,-30 0 78,52-2-100,-49 1 22,56-3-73,-53 3-12,9-1 1,0-1-6,-5 0 11,9-2 1,0 0-17,-4-1-6,6-3 0,1 0 22,-6 1 9,6-3 0,0-1 19,-7 2-8,6-1 0,0 1-8,-8 1 5,8 1 0,1 1-16,-8 1 27,8 2 0,0 1 6,-6 1-20,8 2 1,0 0-3,-7 1-18,8 1 1,0 1 11,-6 0-14,5 2 0,-1 1-14,-7-1 20,14 2 0,0 0-4,-13-1 20,4-1 1,-1 0-3,-11-1 22,12 1 0,2 0-6,-3 0-11,14 2 1,0 0-7,-15-1 0,-3 0 1,-1 1 0,-2-1 11,3 1 0,0 0-29,4-1 29,18 0 0,2 1-11,-12-4-9,3 1 0,-1-1 9,-13-2-4,4 1 1,1-1-20,2 0 9,18-1 0,1 1 13,-15-1 3,3 1 1,-2-1 2,-11 1 8,3 0 1,0 0 8,4 0-25,22 0 0,1 0-3,-14 0 0,4 0 0,0 0 0,-15 0 22,14 1 1,1-1-23,-2 1 25,13 0 0,0 0 3,-20-1-23,-3 0 1,-2 0 22,-1 0 25,2 0 1,0 0-21,3-2 9,19 1 0,1-1-14,-15-1-108,3 0 1,-2 0 118,-12 0-3,14-1 1,2 0-14,-3 0 10,16 0 1,-1 0 11,-20 1 2,-4 1 1,0 0-20,-4 1 25,3 1 0,1 0-14,3 0 39,22 0 1,0 0-34,-16 0 16,18 1 1,-2-1-17,-22 1 16,10-1 1,-1 1-23,-10 1 39,9-1 1,1 1-28,-9 0 38,11 0 1,0 0-34,-8-1-278,-1 1 0,-1-1 278,-2 0 53,15-1 0,1 1-53,-4-1 28,14-1 0,-1 1-22,-23 0-12,-2-1 1,-2 1-12,-3 0 33,14 1 1,1 1-45,-4-1 6,13 2 0,-2 0-12,-20 0-20,-5 1 1,0-1 14,-3 0 19,14 0 1,1 0-15,-4-1 20,14 0 0,-1 1-3,-20-2-8,-1 1 0,-2 0-3,-4-1 36,11 2 1,1 0-32,-6 0 0,12 1 1,-2 1-11,-18-1-3,44 3-9,-49-2 36,8-1 1,1 1-20,-3-1 3,10 0 0,-2 0-15,-15-2-4,37 1 10,-45-3-16,46-5 5,-46 3 0,44-8-5,-55 5 569,20-3-569,-28 5 322,14-3-322,-20 4 363,7-1-94,-16 2 1159,0 1-2863,-2-1-604,0-1-6212,-1 0 8245,0-1 0,0 2 0,1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30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6159,'44'80'892,"1"0"1,-1 0-1,0 0 1,1 1-1,-9-15 1,1 2-846,-1-3 1,9 18-1,5 7 1,-2-2 0,-5-10-1,-12-21-2263,7 19 2289,-12-27 0,-2 0 151,9 18 79,-1-2 44,0 0 683,-1-2-699,-1-1-1116,0-1 1,1 1 1047,1 3-119,-1-1 0,-2-5-16,-11-22 829,11 23-968,-16-35-177,9 11 115,-17-29 1854,2-8-3356,-10-7-4848,-1-7 6423,-1 1 0,2 7 0,1 2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30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21 776 13861,'-12'-76'246,"3"7"-184,11 35-12,2-3-11,1 1-22,1-1-11,0 1-12,1 0 0,0 2-10,1-1 4,2 0 1,0 1 0,2-2 17,1 2-6,1-1 0,1 2 16,-1 3-4,2 3 10,-2 4 6,1 5 11,0 3 6,0 5 39,2 3 11,2 2 17,2 3 0,3 0-17,2 5 1,1 3 60,13 11-94,-11-2 145,26 22-151,-29-16-28,27 20-56,-33-26-431,20 12-11,-26-19-499,7 3-6156,-14-7 7125,-1-3 0,-3 0 0,-1-1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32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72 13088,'-9'80'336,"4"-8"-303,23-37-5,-1 1 0,0-1 17,-2 0 22,-2 0 12,-3-1 33,-5 0 17,-2-1 16,-3-1 111,-5-3 31,-2-1 7,-5-4 2,-4-2-16,-2-3-44,-3-5-8,-1-3-32,-2-4-129,-1-4-51,1-1-38,0-6-33,2-2 11,4-5-8,2-2 30,6-1 39,4 0-4,4-1 67,4 0 32,5 0 43,4 0-12,6 0-38,6-2-18,3 0-53,5-2-19,5-2-27,4-2-69,25-15-10,-13 7-833,17-11 857,-22 11 16,-3 0-1,-4-1-69,-4 1-9,3-9 22,-13 12 34,0-5 34,-17 15 1,-4 3 5,-4 2 806,-6 1-744,-2 1 11,-5-1 28,-3 2 11,-1 2 1,-2-8-12,0 11 6,0 5 16,-1 8 1,2 11 106,-7 8-101,8-2-5,-4 14-12,10-6-5,2 3-17,3 1-17,2 0-22,2-1-23,1-2 204,4-2-56,2-3-58,4-4-39,4-3-79,2-4-337,13 0-10,-4-8-118,10-2-432,-8-6-319,0-6-605,2-2-4339,-5-3 6161,-3-1 1,-10 4 0,-5 2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33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 7184,'3'-1'1877,"0"0"-130,-3 1-1456,8 77-1234,-5-43 1128,6 61-57,-8-62-4,1-1 346,-1-1-364,0-2 194,-1-3-227,1-3-11,-1-4-46,0-3 594,2-4-626,-2-3 151,2-3 122,-1-3 370,0-4-453,0-5-84,6-46-74,-2 24 46,7-47-17,-4 47 179,11-29-123,-7 31 100,11-17-72,-5 25 22,11 2-95,-9 11 17,3 8 11,-11 6-3392,-2 4 3398,0 2-6,-2 3 50,1 14-78,-4-7-6,0 8-10,-4-10 10,0-3 3387,-1-2-3376,0-2-5,0-3-5,0-3-18,-1-4-5,1-2 46,-1-2-63,1-10 0,2 0 6,2-10 22,2 0-5,2-2 5,2 0 6,2 0 11,2 2 5,0 3 1,12 3-40,-5 6 130,24 17-152,-23 1-51,11 16-50,-20-4-139,0 2-231,-2 1-560,-1-1-1568,-1-2 1751,2 1 0,-6-12 0,1-1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33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44 7464,'0'7'1131,"0"-1"-716,0-6 11,-2 73 0,2-37-827,-2 60 737,2-52-73,0 3-67,0 2-79,0 3-18,0 25-54,0-18-1545,0-2 0,-1-1 1534,0-2-75,-4 43 108,2-67 695,-6 11-712,5-33 37,0-4-227,0-10 3253,0-7-3253,-2-6 384,-1-7-373,-1-4 23,1-6 5,0-4 17,2-5-333,2-1 355,1-2 23,2-1 28,1 0 22,3-2 39,1 1 23,4 0 45,1 2 44,1 2 28,2 3 46,1 3-18,1 3-5,1 2 0,0 4-39,1 3-23,0 4-33,0 5-34,-2 5 67,6 4-45,-8 6 384,4 5-165,-8 13-168,-3 1-40,-1 10 35,-8 9-147,-2-8-44,-2 10-62,-2-12-100,0-2-124,1-1-162,1-4-1390,1 2 1877,3-6 0,0-3 0,3-6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34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9615,'4'0'1059,"0"-1"554,-4 1-1372,-2 73-62,1-44-4330,-2 57 4202,3-65 797,0 9-1061,1-2-11,1-1-107,-1-6-106,2-11-627,-1-1 443,0-5-3597,0-1 4218,-2-3 0,0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34.2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95 8668,'73'-26'0,"1"0"0,-16 5 0,1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34.6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1 180 10170,'0'8'638,"1"-3"-374,-1-5 2669,0 0-2888,62-32-57,-44 19-10,46-27-23,-61 23 28,-2 4 126,-4-5-131,-7 2-3226,-10 0 3299,-10-1-18,3 7-93,6 94 1,14 24-848,9-59-320,-5 59 0,13-21-5455,16-91 6682,-3-1 0,-12 1 0,-4 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20.44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62 13866,'89'-28'-2532,"-13"5"-3461,-60 18 6042,-1 2 0,-8 1 1,-3 1-1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35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7486,'12'74'777,"-1"0"0,1 0 1,4 23-1,-5-19-715,-9-43-12,-2-8-27,0-8-4068,-2 3 4168,1-15 838,-3-1-961,0-7-101,-4-10 28,1-1 6,-3-11 5,3 1 3387,1-3-3392,2-18 67,1 7 34,5-11 5,2 13 34,4 1-17,2 2 28,1 2 151,9-5-78,-5 11-1,6-4 12,-6 13-22,2 5 11,-1 3 0,1 3 6,0 2 10,0 4 18,-1 3-12,-1 6-11,0 4-11,-1 3-40,-1 4 1,-3 2-17,-1 5-3387,-3 0 3392,-1 1 1,-3-1 10,-1-2 29,-1-2 252,1 17-365,0-21-33,2 11 6,1-24-1,2-2 23,1-3 3426,1-1-3264,8-1-100,-3-2-12,7-3-22,-3-2-22,1-5-12,2-2-10,-1-4-7,1-1-5,1-4-1277,8-14 1249,-6 7-82,6-12 104,-12 11 45,-1 0 12,2-13-40,-7 12 22,-1-6 1,-8 14 11,-1 4 16,-2 2 1272,-3 2-1097,-6 0-8,0 7 2,-16 3-152,11 10 23,-10 7 17,12 6 145,-4 19-117,4-3-199,-2 14 221,8-10 0,2 2 0,1 0-23,3-1 46,1 15-163,3-16-39,2 9-40,5-19-27,2-2-449,22 4 197,-11-14-3966,45 1-2436,-38-17 6662,18-3 1,-36 0-1,-5 0 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36.4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345 1 6848,'-76'43'2130,"0"1"1,5-5-1,18-5-1755,37-14-28,3 0-16,1 2-34,2 1-45,2 0-45,3 0 62,2 8-202,2-8 62,12 16-129,-2-22 0,10 9-17,-5-16-17,3-1-22,1-4-78,4-2-421,15-4 68,-5-3-246,11-4-477,-10-3-3294,-4 0 4504,-4 0 0,-13 5 0,-5 2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36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50 346 9570,'67'-52'694,"-1"0"1,-5 4 0,-14 9-718,-33 22-22,-2 1-22,-3 1 11,-2 1 11,-4 2 12,-3-6 22,-5 5 27,-3-3 12,-6 6 28,-2 1 12,-3 3 10,-1 1 17,-1 3 34,-2 0 33,0 4 29,1 5 22,0 3 22,1 7 51,1 3 16,1 5 29,1 0 16,1 4 0,3 0 0,1 2-16,4 1-29,3 0-55,2 0-62,3 0-79,0-2-72,5-1-51,1-3-56,5-4-55,3-3-75,4-4-121,3-5-158,4-3-246,3-5-526,3-2 1254,7-6 0,-18 3 0,1-2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37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169 0 14520,'-14'97'567,"5"-14"-467,20-60-16,-1 1 271,-2 1-265,-2 2 99,-2 1-71,-2-2 41,-2 0-53,-4-2 127,-2-3-177,-5-1 0,-1-3-22,-3-3-6,-1-3-39,-2-3-34,0-4-62,0-3-100,1-4-78,0-2-79,4-5-51,2-3-22,4-4-17,3-2-78,5-1-101,5-2-117,4-1-130,7-1-105,2 0-175,4 0-72,1 0-1227,-1 3 2459,-3 3 0,-9 9 0,-5 4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37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0 13261,'12'53'552,"1"0"1,0 4 0,-2-7-301,-4-15-39,2 13-6,-3-14 1,-2 2 32,-2-1 417,-1-1-444,-2-2 39,-3-4 126,-3-1-182,-3-4 47,-2-3-193,0-3 179,-2-4-257,1-4-50,0-3-73,0-4-118,2-3-162,-1-4-191,2-4-224,1-6-246,2-3-415,3-5-728,2-1-3024,4 1 5259,1 3 0,0 10 0,-1 3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37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253 6 7402,'-9'-3'3025,"2"0"-2011,7 3 874,0 0-1093,-71 49-1333,45-27 832,-17 9 0,3 1 183,22-7 215,2 0-389,3 1-51,4-1-840,79-29 0,20-5 638,-52 23-19,51-19 0,-15 7-26,-75 24-38,-1 8-12,2-12 898,0-4-954,2-3-129,5-2 101,1-7-56,3-1-50,-1-7-73,2-3-67,2-5-90,0-3-616,10-11 582,-6 5 79,5-7-179,-6 7 129,-1 1 61,1 1 107,-1 0 386,0-1 72,-1 2 80,-1 0 49,0 2 40,-1 2-28,-1 2-23,1 3-22,-3 4 370,4 5-241,-5 4-34,1 5-55,-6 4-169,-1 2-78,-2 3-23,-1 3-44,-1 15-23,-2-5-6,-1 10-16,-1-10-17,-1-3-3425,1-1 3329,0-4-88,0-4-158,2-3-1109,-1-4 6,2-6-1955,0-3 3484,1-5 0,1-1 0,0 1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38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6047,'57'67'3254,"0"-1"1,-5-37-1,-12 1-3829,-36 28 1,-12-10-204,7-40 311,0-1 1,1-8-1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38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273 0 14790,'-49'23'591,"0"1"1,3 6 0,10-2-99,18-14 342,-4 31-505,8-18-61,-4 11 670,8-2-799,4-9 146,2 4-191,5-9 19,3-9-97,2 1 331,8-9-315,-2-2-33,6-7-39,5-16-39,-3 0-17,8-12-3404,-6 5 3398,0 0 40,1 0 10,-1 1 7,6-8 38,-8 12 12,3-5-1,-10 13 29,-5 7 33,-1 1 3560,-5 5-3504,-1 18-11,0-3 62,-7 35-113,2-16-38,-5 15-62,-1 2-101,4-13-157,0 7-1776,5-15-1433,4-13-4822,1 0 8328,3-13 0,-3-2 0,-2-1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39.4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183 313 10908,'26'-47'36,"1"1"1,16-34-20,-42 58 697,-3 0-507,-9-7 242,0 8-135,-9-2 414,-6 10-364,5 7 81,-9 2-126,10 10-6,-1 3 7,2 8 386,0 4-73,-4 21-314,7-7-5,-2 15 279,7 5-374,5-13-74,0 12-72,6-19-1900,5-2 1839,3-4-29,5-4-342,28 6-16,-11-15-1389,41 2-807,-29-20-7260,11-3 9820,-21-4 0,-15 5 1,-6 1-1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39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2 8293,'-6'0'2610,"2"-1"-212,4 1-1939,-64 13-28,41-3-5,-51 12-23,59-4-17,0 3-49,3 1-52,1 3-44,3 0-62,2 0-39,1 2-44,3-1-40,4 11-68,2-9-10,5 6-56,10-8 5,0-10-22,8 2-85,-2-12-77,2-3-130,3-4-901,19-10 140,-8-2-785,12-10-6987,-19 4 8920,-5 1 0,-15 9 0,-5 4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21.22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119 1 11289,'-19'49'37,"0"0"0,-13 34-26,25-58 6,-1 0 445,1-2-456,0-2 160,1-3-267,0 4 106,3-11-206,-1 2 485,5-11-155,7-11-152,-1 0 7,19-30 27,-11 16 62,23-34-23,-21 32 320,30-33-202,-29 36 0,14-12-28,-20 22 56,5 1-145,-8 6 184,9 21-224,-14-2-11,3 20 0,-8-9-6,-2 1 12,-1 2 5,-3 0 51,-2 8-17,3-12 100,-3 12-139,5-23-79,0 1 95,3-14 6,8-9-11,-1-3 0,8-8 11,0 0 22,12-14 6,-4 8 415,34-27-202,-24 27 728,43-23-650,-43 31-5,19-6 33,-29 16 28,-1 5 45,-5 1 51,-2 5 44,-4 3-22,-3 5-56,-4 5-95,-2 3-101,-5 5-57,-3 4 309,-23 43-499,13-32-55,-13 26-62,21-44-135,2-4-257,2-2-392,2-4-757,2-1-2470,1-3-3752,0-1 7858,1-2 0,-1-1 0,1-2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40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142 85 11765,'-33'47'1265,"1"1"1,-22 35-532,44-51-79,2-1-106,5 0-101,2-3 412,4-2-328,12 1-115,1-11-198,11 0 54,-3-12-127,5-3 0,3-7-34,2-5-17,2-7 26,0-5-87,-2-5-18,-2-3 7,-3-1-12,-4-1-11,-6 2-17,-6 1-28,-6 3-39,-3 1-61,-5 2-90,-4 1-124,-2 1 61,-6 0-425,-1 1-363,-4 3-869,-1 1-5814,1 3 7769,3 4 0,8 5 0,3 2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42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20 317 13709,'48'-16'277,"-1"0"1,34-14-189,-60 10-33,-1-2 219,-2 1-270,-5 1 82,-2 1-87,-3 1 47,-4-9-19,-2 17 90,-3-14-106,-4 18-1,-3-10 6,-6 1 27,-2 2-4,-3 3 4,-1 3 18,-1 3 22,-1 2 0,1 2 17,-1 3 6,2 4 27,0 5 40,3 4 27,1 5 29,2 3-17,3 6-23,1 3-22,3 2-22,2 2-34,2 0-28,2 0-34,2 0-16,3-2-12,3-3-5,4-4 0,3-3-34,3-6 39,3-4 1,4-5-6,2-4 5,2-4-22,1-2-17,2-4-5,0-4-23,0-6-45,1-4-22,-1-4-50,0-2-12,-2-2-44,-1-2-40,-3 1-16,-4-1-12,-3 0 51,-3 0 61,-2 0 34,-3 2 50,0 0 34,-2 4 28,-1 1 40,0 3-18,-2 1 23,0 5 0,0 1-6,-2 4 22,-1 2-5,0 3 140,-1 2-11,-1 4-16,1 4-29,-1 5-34,0 6-33,0 2-6,-1 6-5,-2 1-6,0 2-39,-1 2 11,1-1-17,0 1-11,1-3-6,-1-1-27,3-4-29,-1-3-33,1-4-46,0-4-77,0-4-68,0-2-78,0-4-817,0-1 166,1-8-390,-1-3-253,1-8-1686,0 1 3372,-1 0 0,0 7 0,0 4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43.3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1 831 12911,'47'-22'50,"1"-1"1,32-13-96,-57 35-27,0 0 307,1 2-347,-1-8 58,0 19-114,-1-12 88,0 18-44,-2-8 256,-2 0-155,0 1-10,-1-1 5,0-1 11,-2 0 11,2-1 40,-2-1 0,-1-2 27,0-3 29,-2-1 22,-1-3 28,-1-2-28,-1-4-39,0-3-12,-2-3-16,0-2-6,-2 0 6,0-1-17,-2-1-6,-2 1 23,0 1 22,-3-1 17,-2 2 0,-3 1 17,-3 1 11,-2 2 28,-2 3 11,0 3-5,-1 2-12,0 4 1,-1 5 16,0 5 0,1 5-11,0 5 118,-3 17-169,4-4-10,-1 12-34,8-11-28,1 1 5,3-2 1,0-2-12,1-2-11,2-3-17,0-4-11,2-1-17,1-5-11,5-2-34,1-4-27,4-4-29,4-3-44,1-2-46,4-5-55,0-3-50,2-4-68,-1-6-112,0-1-112,0-3-107,-1-2-38,-1-2 89,-2-1 185,-1-2 213,-2-1 201,-1 2 169,-2-10 111,1 19 73,-3-14 90,1 20 73,-2-8 33,0 2 28,-1 1-39,-1 3-111,0-9-80,-1 20-44,-2-11 11,1 20 73,-2-6 22,1 4-50,0 4-73,-1 5-39,1 4-34,-1 5-11,0 4-28,0 1-50,-1 3-12,1 0 0,-1-1-5,1-1-6,1-5-22,1-3-6,0-4 6,0-4-22,0-3-1,0-3-106,4-3 56,-3-4-17,5-4-11,-3-5 11,3-4 40,1-5 72,3-2 23,2-3 16,2 2-39,1 0-28,2 4 1,-2 3-40,0 5-17,-3 4-6,-1 4 23,0 5 62,-2 0-6,-1 6-22,0-11-40,-2 19-44,1-16 5,0 16 45,0-11-11,5-2 5,-5-3-67,5-6-44,-7-5-7,1-5 40,0-4-89,1-2-130,1-6-5,-1-3-39,1-2-62,0-4-190,0-2-146,-1-3-321,-2-3 517,1-2 342,-2-3 224,1-1 145,0-3 101,1-2 146,-1-2 96,1 1-512,0 1 511,1 6-28,-1 5-59,-2 8 3,0 7-28,-3 8 297,1 5 73,-3 8-191,1 4 622,-3 8-532,0 4-34,0 9-129,0 4-49,-2 8-29,0 5-17,-1 8-426,-2 5 348,-1 6-73,-2 3-67,-2 4-800,-1 2 715,0 2-44,-2 1-22,0 1-62,-1-1 0,1-1 6,0-3-68,2-4-22,1-6-183,1-9-2,2-7-111,0-9-153,1-6-72,-1-7-1355,1-5-4162,-2-6 6206,2-2 0,1-1 0,0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43.5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1 222 15987,'50'-11'932,"0"0"1,37-8-642,-52 11 172,0-1-368,0 0-67,0 1-51,-2-2-89,1 0-13,-1-1-205,-1-1-213,3-2-308,-1 0-645,1-3-2654,0 0-1401,-5 0 5419,-5 3 0,-12 7 0,-5 3 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43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297 203 14281,'4'-30'16,"1"-8"-32,7 28 4,-2-14-21,-2 17 5,-3-18 11,-3 15 11,-1-13 23,-4 18 28,-2-7 0,-6 3 11,-3 2 17,-2 4 16,-4 5 46,-2 5 44,-2 7 50,-2 7 40,-1 4 45,-1 7 370,-10 22-337,10-9-550,-4 17 550,14-19-28,4-1-44,5-3-90,3-2-73,3-2-62,3-2-61,4-3-17,4-5-39,4-2-68,4-6-122,4-3 409,4-6-779,4-3-359,4-3-823,4-4-5752,-2-2 7561,-3 0 0,-15 0 0,-6 2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44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178 42 10658,'-45'49'808,"0"0"0,3-4 1,11-5-97,23-9 808,4 2-988,2-1 243,2 1-400,5-2-78,2-2 123,6-4-224,2-3 515,4-5-520,3-4-23,4-6-11,4-3-34,3-7-33,3-6-34,1-7-17,-1-6-28,-1-4-16,-3-4-18,-5-2-33,-4 0-72,-5-1-57,-5 2-107,-4 0-139,-6 1-118,-1 0-168,-5 0-162,-2 0-51,-4 2-101,-2 2-167,2 4-600,0 5-3697,2 5 5495,3 5 0,2 3 0,1 3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44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9061,'3'-10'2548,"0"2"-2139,-3 8 1333,0 0-1641,7 73-29,-4-41 1,5 56-308,-5-60 275,-1-1 58,-1-2-98,0-1-17,1-3-11,1-3 11,0-5 45,-1-4 294,1-5-171,0-2 6,0-4-57,0-4-66,1-5-51,0-7-28,2-3 17,0-5-5,2-1-1,0-3 6,2 2 6,2-2 16,0 3 29,3 1 5,1 2 11,1 3 11,2 3 6,0 3 39,-1 3-11,1 4 17,-1 2 11,-1 3 11,-1 2 34,0 2-6,-3 3 7,0 2-18,-2 2-6,-2 3-11,-2 1-11,-1 2-22,-2 1 11,-1 1-17,-1 1-6,-1-2 6,-1 2-5,1 0 33,-1 1 22,0 0 28,0 0-22,-1 1-5,-2 1-29,0 0-16,-2 1 16,0 1-22,0-1-22,0 0-29,0-1-38,2-3-46,1-2-72,2-4-78,0-2-91,0-3-133,0-3-286,2-1-830,2-2-6048,0-2 7589,1-1 0,-3 0 0,-1 1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45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2 6568,'-10'-1'2504,"3"1"-1838,7 0 4235,0 0-4391,-57 68-1166,40-41 832,-14 15 0,4-1 82,25-17 180,1 3-320,4-1-56,1 1-57,4-1-33,4-2-67,1-3 705,3-4-1035,3-3-405,4-5-1091,3-2-5377,0-4 7298,-4-2 0,-9-1 0,-6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46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15625,'14'50'1042,"-2"-1"-6613,-5-7 5621,-1 4-33,1 1 1117,-2 2-1173,0 0-34,0-2-45,-1-2-89,0-3-493,2 9 117,-1-16-229,3 3-2201,5-14-2515,-4-11 5528,4 0 0,-9-10 0,-1-2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46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137 0 8242,'-38'72'2317,"0"0"0,1 7 0,13-19-2177,24-47 17,5 17 45,2-19 45,6-16 10,1 6-10,5-1-34,0-3-51,4 3-16,0-16-46,2-5 12,10-18-44,2-7-24,4-10-32,-11 13-12,-8 13 11,-12 17 34,-2 5 83,-3 5 96,0 4 62,-3 4 0,2 3-46,-3 6-44,0 4 85,-1 19-197,-1-15-50,0 29-51,-1-34-241,1 43-672,5-30-106,2 13-1025,7-24-5741,0-14 7802,-1-3 0,-5-2 0,-3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17.68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0 791 5546,'58'46'339,"0"1"1,-4-3 0,-6-9 97,-5-14 17,2-2 1040,4-2-1040,0-4-12,2-2-195,0-4 83,-1-2-66,2-4-52,-2-2-15,1-4-1,0-4-11,-1-4 117,-1-4-27,-1-4 10,-1-4 6,-2-3-61,-3-4 67,-2-3 28,-2-2-40,-4-4-55,-3-3-40,-2-5-49,-1-4-12,-3-4-23,-2-2-61,-1-3-56,-1 1-45,-2 2-45,-2 3-39,-2 4-46,-1 5-43,-2 5 249,-2 5-429,-1 5 381,-1 6-834,-2 6-338,-2 5-625,-1 5-2026,-1 4 3851,-1 3 0,0 1 0,-1 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27.96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0 911 8007,'0'4'1961,"0"0"2940,0-4-4694,21-35-50,-10 16-34,16-29-28,-13 25-45,-1-3-10,0 0-12,0-3-22,0 0-6,-1-1-11,0-1-12,-2 0-17,-1-1-21,-3 1-18,-4-1 1,0 0 0,-4 0 22,-2 1 5,-2 1 18,-2 2 21,0 2 18,1 2 11,-2 3 11,2 2-6,0 4 1,0 2 21,2 2 1,0 3 0,2 2-17,1 1-22,0 1-12,1 1 6,1 1 11,0 1-5,0-1 27,3 1 29,2 0 33,3 0 51,2 0 56,4 1 11,3 0 11,3 0 22,3 0-5,2-2-6,3-1-5,2-2-23,2-3-22,0-3-34,1-3-28,-3-1-39,0-3-39,-1 1-17,-2 0-22,-3 1-46,-3 4-49,-4 1-68,-2 2-61,-4 2-124,-2 1-134,-3 2-157,-2 1-331,-2 2-2178,-2 0 0,0 1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47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203 543 6669,'-55'30'2167,"0"0"1,2-2 0,17-2-1899,34-10-40,0 19 158,7-1-253,0 9-5,6-2-51,0-16 1,3-3-1,2-5 6,2-4-6,2-5 6,2-4-11,1-2-17,2-6-17,2-4-22,-1-7-34,0-5-44,-1-5-51,-3-4-67,-1-4-51,-3-5-61,-1-3-34,-4-3-45,-1-1-22,-5-1-365,-2-2 432,-3 0 83,-2 1 97,-3 0 66,-2 1 29,-3 2 39,-2 0 106,-6-14 22,4 17 57,-3-10 45,7 23 39,1 5 39,2 5 5,0 5-78,3 5-50,0 5 449,1 1-461,1 11 12,2 2-23,3 11-11,1 4-33,3 4-12,1 7-34,1 3-292,2 5 264,0 2-16,1 1-6,-2 1 1,0-1 4,-2 1 1,0-2 11,-3-2 11,0-3 17,-2-5 0,-1-4 0,-3-6 12,1-6 285,-2 0-207,0-11-34,0-1 181,0-13-366,-2-5-5,1-7-1,-3-5 11,2-5 12,0-3 12,1-3-1,3-15 39,2 13 1,3-9-1,2 19 12,1 1-6,2 4 16,0 2-4,1 2 4,1 5 1,0 2 22,1 5 6,0 3 12,1 5 4,0 6-5,-1 6-5,0 4-18,0 6-16,-2 3-17,-1 2-11,-1 4-11,0-1-6,0 2-12,-2-2-10,-1-2-34,0-3-62,-2-4-67,-1-3-106,1-6-73,-2-4-73,2-6-84,-1-3-123,2-3-224,-1-3-303,1-4-318,-1-4-1962,-1-3 3479,-1 1 0,-2 5 0,-1 3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47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6815,'2'-2'5337,"10"65"-5124,-9-32-106,8 52-62,-8-39-85,0-12-38,2 7-68,-2-18-84,1-5-139,-1-4-113,0-5-140,1-12-369,-2 4-2829,1 1 3820,-1 0 0,-1 8 0,-1-10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48.6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136 1 12078,'-34'47'913,"0"0"0,-20 33-465,47-53-123,3-1 423,2-2-602,1-2 104,3-4-216,2-1 67,3-4-101,2-1 268,2-3-290,2-3 11,2-2 5,1-2 1,1-5-1,3-3-39,-2-6-28,1-3-27,-1-4-18,0-2-16,-2-2 5,0-1 16,-3 1 40,-1 2 40,-2 2 22,-2 3 16,-1 2-22,-2 5 6,-2 2 11,0 4 34,-2 1 22,0 2 28,0 3 6,0 2-17,1 5-6,-1 3-11,1 2-17,0 4-5,1 2 11,0 0-34,1 1-6,-1-1-10,2-2-23,0-1 17,0-2-23,0-2-39,1-1-28,0-3-45,-1-2-27,2-4-18,0-1-66,1-2-35,0-4-77,0-3-57,0-4 1,1-14-35,-1 15 63,-1-18 105,1 16 102,-2-13 94,1 0 68,-2 0 12,1 0-3365,-1 3 3420,-1 1 23,0 4 33,-1 3 34,-1 3 28,0 3 17,-1 3 61,0 3 3431,0 0-3335,0 4 44,1 2 6,1 4-29,1 4-38,1 3-23,2 2-56,0 2-16,0 1-45,2-2-40,0 0-44,2-2-17,1-3 0,1-2-1,-1-2-4,1-3-18,-2-3-11,0-2-16,-1-4-35,-1-2-340,4-9-131,-3-1-256,2-7-392,-3 1-1342,-1 0-3189,1 0 5662,-4 4 0,-1 7 0,-3 5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48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93 246 7078,'20'-48'-31,"0"1"0,5-39 2197,-33 69-2070,-6-3-2448,2 9 2531,-1 3 1057,0 3-972,0 3 1140,1 0-1091,0 5 30,0 3 9,1 6 3796,-2 14-3313,2 9-3734,2 2 3431,5 3 0,4-12-50,0 3-124,1-1 12,6 11-325,1-12-90,11 15-45,-5-23-67,6 1-156,-4-12-403,1-5-180,3-2 2315,-1-2-9210,-1-1 6965,-3 0 1,-7 0 0,-3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50.3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44 173 11924,'-13'50'476,"0"0"0,-4 34-163,25-62 384,4-2-367,2-1 169,2-3-112,2-5 99,1-2-77,0-6 199,1-3-244,1-5-45,0-6-33,1-6-56,0-6-51,-1-3-50,-1-4-51,-1-2-28,-2-1-44,-1 0-12,-3 0-50,-2 2-61,-2 2-102,-3 3-133,-2 3-102,-2 3-924,-1-4 387,-1 7-286,0-2-292,0 9-424,0 3-2102,0 3 4095,2 2 0,-1 1 0,0 1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50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1 14654,'18'50'305,"-1"0"0,14 37-159,-16-58-23,-1 2 613,-3 2-596,-2 0 249,-4-1-176,-2-2 126,-5-1-132,-4-3 280,-4-2-386,-4-1-39,-3-4-23,-1-11-5,-2 13-40,0-20-44,0 13-68,1-12-78,-1-17-90,3 12-89,1-22-78,4 13-51,3-13-34,5-3-34,1-1-49,8 0-113,2 1-162,7 1-202,6 3-123,3 0-73,3 3 67,3 0-1125,1 1-1040,-2 3 3392,-4 2 0,-11 8 0,-6 3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51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197 486 7235,'-53'62'3063,"0"1"1,3-6 0,15-10-2745,31-23-117,3-1-79,1-3-56,3-4-11,3-2 34,5-6 39,2-3-1,3-3-4,2-5-52,2-4-44,3-6-39,1-5-67,1-4-23,0-3-45,-1-2 6,-3-1 6,-3 1 22,-4 2 34,-4 3 38,-3 5 52,-4 3 49,-1 5 34,-2 4-22,0 2 22,0 2-44,0 6 44,-2 2 28,1 6 23,-2 5-17,0 4-12,2 3-27,0 1-34,1 1-39,0-2-12,3-1-22,1-3-5,3-2-12,0-4-38,2-3 16,1-3-23,0-4-55,1-3-17,2-1-85,0-5-55,2-3-84,1-7-123,2-5-147,1-4-279,0-4 11,1-2 118,1-2 100,-1 0 258,0 0 84,-2-1 68,-1 1 122,-2-2 130,-1 1 78,-1-2 55,-2 0 68,-1-1 62,-1-2 72,-1 1 18,-2 0-6,1 1-12,-2 1-33,1 1-6,0 0-5,-1 3-12,0 1 1,-1 4-7,0 4-27,-1 4-34,-1 5-33,0 5 28,-1 3 397,1 3-207,-2 7-39,2 3-50,-1 9-51,0 3-51,0 6-27,-1 4-45,1 5-45,-1 4-12,0 5-21,0 5-498,0 1 469,-1 3-22,1-1-90,-1-1 1,0-3-1,1 0-44,0-5-6,0-3-79,0-6-145,-1-6-118,-2-7-207,1-4-565,-2-6-903,-1-5-2750,-1-4 4935,1-2 0,2-1 0,1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51.3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9178,'0'-6'4811,"0"1"-4447,0 5-123,0 0-73,71-13-67,-41 6-67,58-12-908,-57 9 729,2-2-39,1 1-270,3-2-84,1 3-296,1-1-483,-1 2-7339,-3 0 8656,-7 3 0,-14 2 0,-5 2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51.5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0 124 11596,'51'-67'-1836,"-10"14"1198,-37 51-353,0 1-893,-2 0 1667,0 1 1,-1 0-1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52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306 1 11766,'-96'14'1249,"17"2"-879,60-2-1,1 4 6,1 3-11,2 3-11,1 2-22,1 1-23,2 1 0,2 0-5,3-2-12,1-2-11,3-1-34,1-2-44,0-1-51,1-2-61,1-3-12,1-2-5,4-3 33,2-1 45,3-5 1,3-1-18,1-4-33,4-4-45,1-4-34,3-5-16,0-5-45,0-2-23,1-2-22,-3-1-34,-1-2 6,-2 2-5,-4-1 38,-1 1 29,-3 2 33,-2 2 23,-2 2 22,-1 4 33,-2 2 46,-1 4 33,0 2 11,-2 4 151,1 1-128,-1 7 22,-2 1 46,1 10 15,-1 1 1,-1 6-12,0 4-22,1 3-56,-1 1-56,1 0-61,0 1-68,2-2-84,0-1-140,0-2-229,2-4-483,1-4-1606,5-6-5714,-1-4 8273,0-14 0,-3 4 0,-1-9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28.24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 5 8741,'-2'7'1664,"0"-1"-751,2-6 3909,0 0-4480,75-5-152,-44 3-425,58-4 285,-63 4-50,-3 0-56,-1 2-89,-2 0-66,-1 0-293,-2 1-382,-1 1-581,0 2-3653,-2-1 5120,-3 0 0,-5-1 0,-3-2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53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83 156 11977,'-8'53'560,"1"-1"0,-5 41-269,14-48-28,1 0-61,4 4 269,-1 1-331,1 0-22,-2-8-388,0 17 382,-2-17-17,-2 16-5,0-16-6,-1-5 140,0-7-179,-1-7 209,0-7-25,0-6 23,-1-5-61,0-3 297,-1-7-550,-1-5-44,-2-8 22,-3-8-6,-1-9-22,-2-7-511,0-7 488,1-5 17,2-3 45,2 0 51,3-1 33,3 3 11,2 0 12,3 4 16,3 3-15,4 3-220,2 4 263,2 0 23,3 4 5,1 2 1,3 4-29,2 3-44,2 4-29,1 6-33,1 5-22,-1 6 471,-1 4-466,-3 5 259,-3 5-225,-2 5 11,-4 4 11,-4 5-6,-4 2-10,-2 3 5,-4 2-34,-4 2 12,-3-1-29,-5 2 7,-1-3-1,-2 0 28,-2-4 23,1-3 5,1-4 28,2-4-28,3-4-11,1-3-95,5-4-28,1 0-79,3-2 196,4-2 17,3-3 0,6-12-5,5 13 0,4-16-34,3 12-17,5-12-56,2-2-33,1-2-6,1-2-217,-1-1 245,-1-1 6,-3 1 11,-5 2-12,-4 2 12,-6 2 11,-6 2 28,-3 4 34,-5 1 66,-4 1 268,-3 3-206,-5 0 18,-3 4-12,0 3 11,-3 2 11,0 5 51,1 2 5,0 7 1,1 5-11,3 3-52,1 6-10,3 2-56,2 3-1,3 1-27,2 0-17,2-3-6,0-3-11,2-4 0,3-3-6,3-5 12,3-3-17,3-4 11,1-3-6,3-3-11,1-4-22,2-3-39,2-5-51,1-6-39,1-3-68,0-4-5,2-2 12,-1 0 27,-1-1 101,-1 1 28,-1 1 51,-2 2 44,-2 3 18,-2 3 32,-1 4 29,-2 2 45,-1 6 39,-2 2 61,-2 4 18,-2 4-7,-1 5-21,-2 5-52,-1 5-32,0 2-35,-3 4-27,0 1-34,0 2-23,0 0-16,-3-1-22,1-2-12,-1-2-11,1-3-34,1-4-22,-1-5-5,2-3-46,-1-5-397,0-3 128,0-9-32,-1-3 44,0-8 84,1-3 95,-1-2 90,2-2 78,0-1 90,2 2 78,2 0 78,4 3 85,1 1 84,2 3-12,1 2-56,2 3-83,2 0-112,2 2-57,1 1-50,2 1-61,1 1-147,2 0-263,-1 1-660,0 1-6200,-3 1 7221,-2 2 0,-10 1 0,-3 1 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53.8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85 10797,'-33'54'610,"0"1"1,2-5 0,9-7-231,19-15 700,2 0-884,3-4 268,3-2-268,4-15 163,4 14-135,4-19 444,3 13-511,3-13-50,4-3-57,2-15-11,2 13-39,1-20-28,0 13-45,0-15-353,0-3 225,-2-4-35,-2-2-32,-2-1-30,-3 0 18,-2 0 34,-5 2 78,-2 2 73,-3 4 61,-2 5 68,-3 4 94,-1 5 91,-2 4 16,-1 6 196,-1 1 13,-3 9-265,-1 2-5,-2 8-18,0 3-32,0 4-35,-1 4-27,0 1-23,2 2-28,0 0-22,1 0-23,1 0-38,0 0-7,2-2-22,-1-3-61,1-4-56,0-4-91,0-6-61,0-3-5,0-5-622,0-2 230,0-8-213,-1-4-202,0-9-196,-3-3 6,0-6 61,-1-2 387,0-2 784,1 1 140,0 0 101,2 4 470,1 2 208,2 4 94,1 2-5,2 4-27,2 3-74,2 2-78,1 1-39,2 3-45,1 2-39,3 1-79,2 2-101,2 1-78,1 0-112,3-1-78,0 0-79,2 0-56,1-1-100,2 0-135,-1-1-174,1 1-280,-1 0-369,-2 2-656,-2 0-2789,-5 0 3672,-3 0 0,-8 0 0,-3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54.1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32 294 12699,'45'-48'-101,"-1"0"0,-3 5 0,-11 6-67,-24 13 903,-3 3-841,-2 1 390,-2 4-256,-2 1 180,-3 4-152,-4 4 500,-1 3-500,-3 5 23,-2 6 27,-1 4 40,-1 6 22,0 4 17,1 4-17,1 3-45,2 4-62,0 2-44,4 0-62,2 2-89,3-3-68,2 0-117,3-5-95,2-3-68,3-4-179,3-4-258,3-16-290,2 14-387,1-18-169,3 3 460,0 2 997,3-18-3084,-2 15 3392,-1-11 0,-9 6 0,-3 1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54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156 1 7593,'-43'47'3276,"0"1"1,2-4 0,13-6-2348,28-12-772,0-1-84,2-3-34,2-2-33,3-4-29,2-3 35,1-4-1,2-3 0,1-3 0,2-2-11,1-5-39,1-3-84,2-7-107,0-6-111,2-5-119,2-4-116,0-2-102,-1-1-62,-1 1 40,-3 2 23,-3 3-63,-3 4 225,-3 5 134,-3 5 151,-2 5 281,-2 5 128,-1 0 51,-3 11 84,-2-1 100,-2 10 34,-2 0 22,0 4 6,0 2-50,0 3-67,1-1-68,2 2-56,1-1-61,2-2-51,1-1-50,1-2-34,0-4-39,2-3 0,3-3 6,2-4-1,3-4-5,2-2-84,2-4-123,3-5-106,0-4-46,3-6-56,0-5-16,2-4-90,1-4-330,0-2-566,1-2-4778,-3 3 5471,-3 6 1,-8 12 0,-5 6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54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0 6854,'0'67'3131,"0"0"0,0-6 0,0-8-3159,-3-17-84,0 0-5666,0-1 5649,0-1 1348,0-3-1741,-1 2 956,1-12-1089,-1-3-325,2-12-499,1-6 2900,-1-6-5320,0-1 3899,0-3 0,1 4 0,-1 3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55.0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77 7486,'2'-1'1872,"0"0"172,-2 1-2011,74-27-1396,-44 18 1251,59-20-129,-61 24 268,0 2-570,-1 2 119,1 0-143,-1 3 153,-1 0-191,0 3 865,-1 3-630,0 1 6,-2 2 314,0 0 16,-3 1 34,-3 1 157,-3 1 246,-2-1 213,-3 0 56,-2-1 152,-1 0-6,-1-2-90,0-2 39,-1-1-117,-1-3 28,-1-1 134,-1-2 722,0-1-1012,1-4-265,-1-1 2084,-50-25-1938,35 35 1,-39-9-29,49 41-50,2 2-73,3 0-45,4 0-44,4-2-46,6-3-100,6-5-106,5-4-91,8-6-111,6-7-207,7-6-1079,8-11-669,6-9-6106,-4-8 7915,-5-2 1,-25 10 0,-10 5-1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55.8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24 965 14159,'47'-51'128,"0"-1"1,-3 3 0,-7 2-78,-9-12-29,-2-5-1002,-1-4 957,-2-2-21,-4 2-18,-3 3-33,-4 4-11,-5 4-18,-2 7 568,-7 4-495,-5 5 40,-6 6 538,-4 6-477,-4 5 40,-2 8 453,-2 7-387,0 5 1037,-1 11-1019,0 8-6,0 13 17,1 11 11,0 11-6,2 10-833,1 10 777,4 5-28,2 7-44,5 0-40,5 2-33,3-4-22,7-4-18,3-6-33,8-7-39,2-8-365,4-9 292,3-9 0,2-8-22,4-10-17,2-8-23,3-6-61,2-10-108,3-5-177,-1-9-259,2-6-629,-2-6-38,0-4-206,-3-3-2156,-4 2 3892,-8 5 0,-11 15 0,-6 7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56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0 7481,'-22'78'2457,"0"-1"1,0 1-1,-10 33 1,19-31-2313,27-68-5,7-1 146,9-23-196,-6-2-34,10-15-23,-8-2-5,0-7-5,2-2 16,-3-2 56,9-12-73,-11 17-22,2-1 84,-10 24 56,-7 9 40,1 10 11,-5 9-40,0 8-45,-2 7-61,0 6-190,-1 23-181,1-15-380,1 13-895,2-24 753,6-4 0,-6-14 0,2-3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57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0 10655,'-3'59'212,"-1"-1"1,1-3 0,1-6-134,1 0-5035,1 3 4945,0 1-40,0 0-227,0-1 127,0-3 565,0-2-683,1-4 13,-1-6-2147,2 10-587,-2-24 3547,2 6 0,-2-26 0,1-1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57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1 445 7610,'5'-3'4761,"-2"1"-4067,-3 2-61,71-50-2353,-41 24 1947,14-7 0,-1-2 143,-14 3 319,2-2-470,-1 0-57,-2 0-50,-2 2-11,-3 1-28,-1 3-34,-5 4-6,-3 4 377,-2 6-371,-4 5 101,-2 5 112,-2 5 1266,-2 7-1154,0 7 207,-2 12-319,-2 10-51,-2 9-44,-2 11-23,-5 7-854,-1 8 837,-2 5-1143,0 2 1115,0 2-5,1-2-837,3-6 782,1-4-577,4-8 497,2-8-56,4-7-100,4-9 460,5-8-623,4-9 916,3-8-1229,5-7 520,1-6-2324,4-7-4890,-3-3 7377,-1-3 0,-12 7 0,-4 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28.73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295 6 8466,'0'-3'2628,"0"1"682,0 2-2885,-35 74-1482,21-40 1253,-7 14 1,1-1 167,7-10-56,0 2 405,0-1-220,-6 18-258,4-14 232,-3 11-131,0-4-202,5-14-33,-3 11-34,4-18-33,1-2-45,0-2-12,1-2-318,0 3-68,3-8 532,2 1-2206,5-10-292,3-4 2375,5-3 0,-3-2 0,0-1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58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169 645 8237,'-46'73'2847,"0"-1"0,3-5 1,13-14-2714,27-35-89,3-3-45,3-5-6,1-5 12,6-2-6,1-4-6,3-5-33,2-5-45,2-8-28,2-6-61,1-5-68,2-4-56,-1-4-336,1-2 308,-1-1 51,-2 1 55,-4 2 40,-2 6 39,-4 5 28,-3 9 50,-3 8 40,-2 5 61,-1 6 56,-2 5 359,-1 7-258,-3 8 22,0 6 23,-1 6 0,-1 2 6,2 5-12,-1 0 0,1 2-44,1 0-29,2-1-33,1-2-56,3-3-29,1-5-27,4-5-28,4-6 0,2-5 16,3-6-5,3-4 17,3-7-11,2-6-29,1-7-33,2-9-72,1-7-353,0-4 262,1-5-27,0-3-604,1-4 553,-2-3-5,-2-2 38,-2-3 52,-3 0 66,-2-2 51,-3 2 33,-2-1 40,-1 3 27,-2 1 29,-1 2 0,-2 3-197,-3 3 231,-1 3 21,-1 4 62,-3 4 51,1 4 332,-1 6-243,-1 7 559,1 5-654,-1 6 188,0 3-283,0 6 5,-1 5 17,1 7-16,0 9-35,-1 5-32,1 7-18,0 5-22,0 4 6,0 3-715,1 4 687,0 1-29,0 3-33,0 1-28,0 1-106,0 0-101,0 0-12,0-2-28,0-4-33,0-6-78,-1-7-331,-1-9-801,-2-9-4592,0-6 6194,-1-8 0,3-4 0,0-3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58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76 13185,'54'-11'296,"0"-1"1,40-8-224,-62 17 411,2-1-479,0 0-33,1 0 0,0 0 157,0 1-202,-1 0-156,0 0 67,-1 1-140,0 0 174,-1 2-124,-4 0-202,-1 0-185,-5 0-83,-3 0-269,-3 1-359,-3 1-2022,-3 2 3372,-4-1 0,-2 0 0,-3-2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59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21 314 12230,'1'5'1367,"-1"-1"1232,0-4-2683,66-62-1185,-45 35 1182,16-11 0,-4 0-131,-25 14-76,-4-7 42,-3 9 62,-5-5 27,-11 8 186,0 5 10,-6 1 18,4 8 10,1 3 880,-1 2-846,1 5 225,-4 11-175,5 2 7,0 10 78,5 13-135,5-6-22,0 14-23,5-14-16,0-1-23,2-2-5,1-2-12,3-3 0,2-3 1,1-4-23,1-4-17,7 0 23,-3-8-18,5-1-44,-4-8-23,0-3-49,2-4-18,-1-6-291,9-13 208,-7 3-29,5-10-487,-3-3 381,-6 9 73,3-6 106,-5 11 202,-1 2 11,-1 0 0,0 0 17,1-3-12,-4 10 12,0-2 95,-3 13 6,-1 1 11,-1 6-45,0 4-12,-1 4-38,0 4 5,-1 3 12,1 12-46,-1-7-27,1 9-73,-1 1 11,0-8 11,0 6-73,0-8 57,0-9-85,0-2-95,0-9-23,0-5 1,0-3 73,0-4-40,0-11 202,1 3 45,1-8 162,3-1-44,2 5 5,2-4 89,4 1-78,-2 6 12,5-6 201,5 0-128,-4 7 139,7-6 280,2 5-375,-6 5-174,8-1 68,-8 7 39,0 3-12,0 2 29,-1 1 33,4 8-117,-7 1 16,3 10 309,-3 13-180,-5-4-16,3 10 50,-5 0-219,-3-8-16,0 5-90,-2-2-28,0-10-45,0 4-319,0-11 128,-2-8-55,1-1-101,-2-9-174,-1-4-257,1-5-342,-1-6 1221,1-22 0,-1 22 0,0-12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5:59.3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 7918,'0'-4'-545,"0"1"0,0 3 1,0 0-1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00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208 676 10360,'-6'0'2123,"2"-1"1260,4 1-3606,-68 31 648,45-14 292,-54 34-398,66-27 239,1 8 271,4 18-500,4-17-77,1 28-207,5-34-17,2 4-2146,58-55 1,12-18 1321,-37 28 501,38-27 1,-17 2-2524,-58 33 1121,-1 2 168,-1 1-213,0 2 1742,-1 5 0,0-2 0,-1 4 0,1-2 1132,1 0-265,-1-1 41,1-1 588,0-1-175,0 0-559,0 1 17,0 0-90,0 0 1540,0-2-1658,2 2 392,4-3-582,0-1-45,5-3-56,-1-3-73,0-2-72,1-1-50,1-2-52,0 0-5,1-1 6,-1 1-51,0 1 17,-1 0 0,2 1-6,0-1 18,0-1-18,0-1-5,-1-1 5,-1-2 1,0-1-7,0-2-10,-1 0-23,1 0-6,-1-2 45,-1 0-27,1-2-1,-2-1-5,1 0-34,-3-3-11,-1 2 6,0 0-12,-3 1-16,2 0 5,-3 0 11,1 0 6,-2-1 28,0 1 23,0 0-1,-1 1 12,-2-1-1,-2 1-10,-1 0 5,-2 2 17,-1 0 11,0 1 11,-1 1 11,1 3 6,0 3-11,2 3 5,2 2-10,1 3-18,1 3-16,1 1-298,0 2 348,2 2 0,-1-1 135,0 2-68,1-3-45,-1 1-44,-2-1 0,1 0-34,-1 0 28,1 0-12,-2 0-16,1 0 0,0 3 17,0 0 11,0 5 34,0 1 11,0 6 11,0 3 16,1 5 12,1 5 28,0 4-16,1 6-12,0 4-6,0 6 6,0 4-861,0 4 850,0 4-34,0 2-11,0 1-11,0-2-127,0-1 99,0-6-34,-1-5-28,1-8-78,0-7-118,0-5-151,0-6-269,0-4-638,0-5-842,1-2-4866,0-5 7068,0-3 0,-1-2 0,1-1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00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1 14487,'-27'94'600,"6"-16"-628,21-58 144,1-2-457,2-2-240,1-2-786,2-1-8464,-1-3 9672,1-1 1,-4-4 0,0-3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01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0 14915,'-17'52'591,"0"0"0,-12 35-473,24-63 399,1-3-590,2-4 80,1-2-276,0-5-68,3-1-296,0-4-138,3-2-1262,3-1-4851,-1-2 6884,0 0 0,-3 0 0,-2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01.6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12 161 8718,'-6'-8'2051,"1"1"-1458,5 7 1239,0 0-1770,36-64-34,-18 48 11,29-49-28,-28 65 12,0 2-1,-2 3 6,-1 4 17,-2 3 0,-2 4-1,-4 2-10,-1 4 11,-3 1-28,-2 2-17,-1 1-23,-5 2-22,0 1-44,-5-1-12,0 1-17,-2-1-50,-1-1 17,-1-3-17,-1-4 11,0-3 34,-1-4 62,1-3 55,0-4 73,2-3 90,1-2 17,3-1-18,3-1-38,2 1-12,2-1 236,1 0-62,2-2 34,2 0 5,4-1-17,3-2-22,2-1-61,3-3-23,2 0-67,1-3-23,3-2-38,-1-1-12,3-2-23,-1 0-10,1-2 5,0 0-28,0-1-6,-1-1-33,0 0-12,-1 1-21,-3-1-12,-2 2-12,-3 0-16,-3 2-6,-2 1 12,-5 2 39,-1 3 22,-3 1 56,-2 3 23,-2 3 27,-3 2 12,-2 3 22,-1 5 34,-1 6 6,0 7 27,0 5-10,0 5-35,0 3-50,2 2-22,2 1-56,2 0-11,3-1-51,1-1-73,3-3-67,1-2-112,4-5-95,2-2-129,1-5-123,2-4-224,2-5-376,2-3-592,-1-4-2119,1-3 3983,-3-1 0,-7 1 0,-2 2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01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76 622 16342,'-21'47'1025,"0"0"0,-12 33-481,32-55-108,1-1-105,3-2-74,0-3-61,4-3-39,1-3 11,1-5 11,1-4 17,2-2-11,0-8-34,0-4-61,1-9-34,2-5-39,-2-7-6,-1-5-11,1-5 5,-3-5-5,0-3-900,-2-2 883,-2-2-11,-3 1-282,-2 1 237,-3 0-33,-3 1-34,-3 1-51,-2 0-55,0 1-45,1 3-96,2 3-201,1 6-347,2 6-824,2 6-1736,1 8 3495,1 4 0,0 8 0,0 1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02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12 438 10606,'-2'-5'1793,"1"0"-1261,1 5-6,-4 67-1476,3-29 1488,-2 58-18,4-43-16,2 2-49,3 1-41,1-2-39,1-5 210,1-6-283,3-9 330,1-9-229,3-8 68,3-9-12,2-6 699,3-10-833,4-9-118,1-13-272,2-13 154,2-10-1077,0-10 1022,1-7-28,-3-6 5,0-1-17,-3 0-16,-2 1-23,-4 4-28,-3 3-28,-3 6-39,-1 4-44,-3 10-91,-1 8-117,-2 10-168,-1 8-107,-3 8 305,0 6-399,-3 6 768,0 4-2179,-1 4-5250,-1 3 7422,1 2 0,-1-5 0,0-1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30.85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166 15 7598,'-1'-8'3182,"1"1"-2364,0 7 2940,0 0-3450,-34 72-16,21-44-12,-26 57-56,29-64-51,0 0-38,0-2-57,1-1-28,0-2-27,2-1-40,1-3-61,1-2-57,0-1-94,2-2-107,1 0-140,1-2-203,0-1-194,0-1-253,1-2-420,0 1-4139,2-2 5685,-1 1 0,1-1 0,-1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02.6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 1 13624,'-31'94'1193,"6"-13"-1047,18-53 112,1-1-308,1-2-57,2-2-246,1-5-154,1-3-293,1-3-340,1-3-3184,3-3 2123,1-1 2201,0-3 0,-2-1 0,-1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03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1 352 11973,'62'-22'1120,"1"-1"0,-5 3 0,-13-1-1209,-27-2-18,-3 0-5,-2 0 6,-5 0-12,-1 2 40,-4 0 16,-2 2 29,-4 1 33,-2 2 22,-5 1 57,-3 2 49,-2 3 12,-1 2 6,-2 4 5,-1 2-22,1 2 12,0 4 4,1 4-10,0 6-12,2 4-6,-1 4 1,3 4-6,1 3-6,2 3 1,2 1-1,3 3 1,2-1 10,2 0-16,0-1-17,4-3-22,0-1-18,5-4-16,2-3-11,2-4 6,2-4 10,1-4 6,3-3-5,0-4-12,3-1-16,0-3 5,2-4-33,0-2-129,-1-5-12,0-1 1,0-3-12,0-1 68,-2-3-40,-1-1-44,-3-2-29,-4-2 23,-2 0 23,-1-2 4,-3 2 46,-1 0 45,-1 1 33,1 2 34,-1 0 39,0 2 11,-1 2 34,0 2 72,-1 2 29,0 4-22,-2 3-12,0 3-45,0 3 6,0 5 22,0 3 17,0 7 5,0 4 12,-2 4 34,1 5 27,-2 0 23,1 4-23,0 0-22,1 0-33,1 0-35,0-2-27,2-3-39,2-2-23,3-4-11,1-4-6,0-4-16,2-3-12,1-3-10,0-4 16,1-2-6,1-4-5,-1-4-51,1-7-39,-1-5-50,-1-5-34,0-5-22,-2-2-34,0-3 17,-3 0 23,-1-1 66,0 2 57,-2 2 33,1 2 40,0 6 5,0 3 11,-1 5-22,-1 5 33,0 5 185,-1 3 0,0 11 34,0 3 0,0 10-6,0 4 6,1 5 0,0 4-28,1 4-34,2 1-22,2 2 23,1-3-1,4-1 11,0-6-16,1-3-40,0-8-5,0-3 0,-1-6-17,1-3-17,1-5 17,-1-2-6,2-6-10,0-4-7,0-8-61,0-7-22,1-9-6,0-4 0,0-6 0,-2-4-12,0 0-377,-2 0 361,-2 4-11,-2 3 0,-2 5-45,-1 4-45,-2 4-67,0 3-95,-1 2-168,-1 3 130,1 3-897,0 0-1524,-1 3-5299,1 2 8049,-1 2 0,0 4 0,-1 1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3:40.08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69 13974,'66'22'983,"-10"-3"0,-39-19 0,0 1 0,18 0 0,-11 0-527,14-1-254,-15 0 179,0 0-196,14 0-6,-9-1-5,12 0-12,-12-1-10,0-1-12,1 0-12,-1-2-10,1 0-12,0 0-16,0-2-6,2 1-22,-1-1-6,1 0-23,0 1 6,-2 1 1,1 1-1,-2 1 0,1 2 0,-1-1 0,1 2-5,0-1 11,1 1-6,0 0 62,42 0-68,-31-1-21,31-1 4,-40-1 7,0 0 5,1 0-6,0-1 1,0 1-12,0-1 6,-1 2-6,0 0 6,0 1-1,-2 0-16,1 0 12,-1 1 10,13 0-5,-11 0-6,10 0 0,-14 0-5,0 0 16,-1 0-5,0 0 0,0 0-6,0-1 11,1 0-16,-2 0 5,9 0-16,-10 0 5,5 0-328,-4 0 0,2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3:52.37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56 9835,'40'44'314,"-7"-9"-85,-27-33 29,18 2-168,15 7-74,-3-1 18,4 4 28,-23-6 22,8 5 0,14 7-45,-6-4-17,8 4 57,-6-5-40,5 0-22,14 1 106,4-3-50,-12-5 11,30 1-56,-22-4 39,26 0-22,-15-3-45,0-1 16,2-1 1,0 0 0,3-2 11,2 0-6,3 1 6,2-1-5,-15 2 38,33 4-33,-29 0-11,31 4 11,-23-2 28,-1-3-5,-3-1-1,-1-2 6,-5-2-11,-2 0 28,-3-1 100,-1 1-61,1 1-145,0 1 21,2 0 40,2 1-16,0-1-7,0 0-10,-16-2-1,19-5 6,-20-1 0,20-3 17,-12 3 0,-1 2-6,-11 2 101,22 3-79,-18 0-5,22 1 0,-12 2-22,-1 0-12,-12 0-10,23-1 16,-21-2 16,21-2-10,-16-2-6,-3-1 0,-2 2 6,-1 1-18,0 2-4,2 0 10,2 1-33,10 0 44,-17 0 1,27-1-6,-37 1 17,41-2-23,-40 0 17,43-1-11,-41 2 0,43 1 0,-43 1-11,43 5 11,-45-1-5,41 5-1,-41-6-5,42 2 5,-40-4-5,45-2 0,-43-2 11,43-3 0,-44 0-11,42-2 11,-44 5 11,41-1-11,-42 4 17,42 2-12,-40-1 1,43 4-6,-42-4-6,41 1 6,-43-3-22,40-1 22,-40 0 0,40-1-11,-41 2 11,38-2 11,-40 1 17,37 0-28,-38 1-6,35 0 12,-36 0-12,35 1 6,-36 0 17,33 3-17,-34-1 22,30 6-22,-32-6-22,27 7 16,-29-6 1,25 5 5,-26-6-6,26 1-5,-26-3 11,29-3 0,-26 0-11,28-5 11,-28 3 5,27-4 12,-30 5 6,28-1-18,-27 1 23,28 1-28,-28 1 34,37 1-40,-34 0 1,25-1-1,-30 1-5,21-2 16,-19 2-10,35-4 10,-33 3 18,24-2-23,-29 2 5,19 1 7,-20 0-18,32 2 12,-30-1-23,23 1 17,-27 0 0,20 1 0,-11-2-6,17 0 1,-18-1 27,8-1-22,-12 1-28,5-1 22,4 0 12,-5 0 0,3-1-6,-1 0 11,-4-1-11,9-1-6,-6 0 12,0 0 5,1 0 6,-2 0-12,3 1-5,0 1 0,-2 1 12,0 1-7,3 0-5,-2 0-5,0 0 16,2 0-17,-5 0 12,4 0 22,0 0-11,-4 0-17,4 2 28,-2-1-23,2 1-5,-3-4-5,2-9 21,0 15-16,0-14 17,2 17-11,-3-12 5,1 0-5,2-1-6,0 0 16,-6 2 7,10-2-12,-10 2-5,9 0 16,-6 1 28,-1 1-32,6 1 15,-7 0-21,5 0-12,-3 3 28,-2 0-12,5 2-27,-5 0 11,2 0 17,2-1-23,-4-2 23,5-4 11,-3 0 0,1-4 0,2 0-17,-3-9 12,4 18-12,-4-14-22,5 17 28,-6-8-6,9 0-17,-3 0 6,0 0-5,20-1-1,-23 2 6,35-5 0,-33 4 0,35-6 0,-36 5 6,37-15-1,-35 23-5,38-22 0,-37 24 23,37-16-23,-37 5 5,36-3 1,-37 5-6,37-2-6,-38 3-5,32 0 11,-37 2-11,33 0 11,-33 0 11,33 1-17,-32-1 1,33 2 5,-32-1-23,31 1 23,-32 0 6,32 1-6,-32-2 17,33 1-17,-32-2 11,33 0-11,-33 0 0,31 0 11,-32 0-22,32-1 5,-33 0 6,15 0 6,-11 0-6,-7 1 6,21 0-18,-14-2 18,20-1-6,-21 1-28,12-2 28,-21 3-34,21-2 18,-11 1-18,20-2 34,-20 2 17,12-1-17,-22 3 22,21-3-22,-11 1 6,21-2-1,-20 2-5,12-1 0,-12 2 6,7 0 5,0-1-16,9 0-7,-13 0 24,12 0-12,-12-1-23,9 0 34,0-2-22,8-3 6,-16 2-1,11-5 6,-14 6-6,15-3 6,-12 4-5,18 0-1,-28 3-39,27 2 40,-28 1-18,19 2 23,-14 0 0,18 0 0,-16-1 6,23 1-6,-29-3 0,27 1 0,-28-1 6,29 0-1,-29 0 6,31 2-11,-29-1 0,31 3 0,-31-3-11,30 5 0,-32-5 11,31 5 11,-30-5-22,31 2 5,-29-3 6,32 3 6,-33-3-34,35 3 17,-33-3 44,33 4-27,-33-3-12,35 1 12,-33-1 28,37 2-23,-36-2-6,39 4-10,-38-4 10,41 1 1,-39-2-12,38 0 1,-41-1 16,35-2 0,-37 1-11,34-4-5,-34 3-1,36-4-5,-35 3-6,34-3 6,-37 3 28,35-4-6,-35 4 0,33-4-5,-32 4-1,31-4-10,-34 4-1,28-1 17,-24 2-5,12 0-6,-15 1 11,10-2-17,-17 1 1,18-2 38,-14 2-361,3 0 0,-4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4:16.00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11666,'24'54'983,"-2"-11"-341,-13-41-306,17 1-230,5-2-5,3 0 73,-4-1-118,-4 0 11,-6 0-45,17 0-10,-15 0 38,8 0-22,-1 0 34,-7 0-12,15-1-16,-15 0 78,8-2-45,1 0 0,-5 0-5,6-1-29,-9 0 57,0 1-17,11-2 33,-8 2-5,9-2 5,-12 4 34,1-1-61,13 0-12,-9 1 0,9 0-5,-11-1-6,-1 0 67,0 0-73,9-2-5,-7 1-6,7 0-5,-9 1 16,-1-1-27,12 0 5,-9 0-6,10 0-16,-11 0-1,-1 1-16,1 1 11,-1 0 11,0 1-11,0-1 11,0 1 1,1 0-7,0 1 18,0 0-23,0 1 5,0 0 6,0 0 34,-1 1-11,10 1-17,-9-2 5,8 2-11,-11-2 12,0 1-12,11 2-6,-9-2 18,8 2 39,-11-2-28,9 2 5,-9-1 67,6 0-67,-2 2 34,-6-2 34,13 3-51,-7-1 67,0-1-50,4 3 67,-12-2-73,13 3-56,-5-2 28,1-1-28,6 0 29,-12-2-18,13 2-5,-14-3-17,7 1 33,-2 0-21,3 1-12,0 0 5,4 2 6,-12-3 23,7 2-23,0 0 23,-6-1-6,13 1 22,-13-4 17,13 1-39,-6-3 17,0 1 28,-1-1-11,0 0 33,-5-1-50,13 1 33,-15-2 0,12 0-55,-6-1 10,0 0 23,5-1-28,-5 1-5,-1 0 22,6-1-40,-6 3 23,1 0 0,5 1-33,-5 1 21,0 0 12,5 2 34,-12-1 0,12 2-40,-5-3 12,1 1-18,6-2 68,-12 0-33,13 0 5,-13 0 33,6-1-38,0-1 38,-6 0-55,15-1-12,-16 3 74,8-2-57,0 0 17,-5 1 28,7-1-56,2 0 5,-7 1-16,7-3 6,-9 2-1,0-1-11,21-2 6,-16 1 5,16-1 13,-20 3 49,0 2-34,11-1 12,-10 1 5,10 0 0,-11 0 68,0 1-63,10 1 1,-9 1 0,9 2 11,-1 0-45,-6 0 45,29 6-67,-26-4 22,36 9-28,-36-9 57,39 7-63,-37-10 1,55 2-1,-52-6 1,29 1 5,-39-1 0,1 0 1,0-1-1,0 1-28,0-2 23,0 1-6,0 0 11,0 1 17,0-1-23,1 1 1,-1 0 0,12 0 5,-10 0 6,44 4-17,-39-3-17,51 5 17,-53-4 22,30 2-22,-33-2 11,32 2-5,-28-1 11,50 1-17,-48-3-6,36 1 12,-42-3 16,30-3-11,-27 0 29,48-7-29,-46 6 22,32-4-21,-41 7 4,23-3-4,-23 3-12,35 0 0,-35 1 11,24 1-6,-30 0 12,16 0-17,-12 2 28,13 0-17,-12 2 23,2-1-6,2 2-22,-3-1 10,4 0-4,-1-2-7,-3-1-10,0 0-1,5-3-28,-6 1 18,7-2 16,-8 0 5,6 0-10,-4 0-18,3-1 46,2-1-351,-7 2 0,0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4:20.31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23 13078,'58'27'983,"-10"-5"0,-34-22 0,5 0 0,11-1 0,-2 1 0,3-1 0,-6 1-398,-3-1-237,6 0-186,3 0 107,-6 0-146,6-1 95,-12 2-33,14-1-123,-4 1 22,8 0-51,-6 1 40,-3-1-34,1 1 6,-7-1 0,8-2 67,1-2-62,-7-1 6,8 0 45,0 0-50,-8 2-7,8-1 40,-1 3-44,-8 0-12,9 1 16,0 1-16,-6 0-5,8 2 5,-9 0 40,0 0-18,10 2-11,-8-2-11,7 1 0,-9-2-11,0-1 5,1 0 1,0-1 10,0-2-21,2 0 16,12-5 0,-8 1-23,8-2 6,-11 3 1,0 0-12,-1 0 16,-1 1 24,13 1-29,-9 0 17,10 0 5,0 3-10,-10 0-12,10 0 0,-14 0 12,2 1-12,-1 1-11,1 0 22,14 1 6,-10-1 6,10 1 5,-2-1-28,-10 0 12,9 0 27,0 2-28,-9-1 1,8 2 22,1 1-34,-8-1-6,8 3 1,0 1 5,-11-2-11,10 3 23,0 0-23,-9-2 11,10 2 0,0 0-5,-9-3 16,10 1 6,0-2-17,-8-2 6,9 1 5,2-3-5,-11 0-6,12-2 1,-15 0-12,1 0 11,-2-1-17,1 0 17,-1-3 1,0 1-1,1-1 0,1 1 6,0-1-6,0 2 0,-1-2 12,-1 1-18,0 0 6,0 0-5,-1 0 0,0 1 5,0 0-11,1 1 11,0-1-17,-1 2 6,2-2 0,-2 1 6,1-1-17,-1 0 11,0 1 0,-1-2 0,0 1 17,1 0-12,1 0 6,-1 0-11,0 1 6,-1 1 0,-1 0 5,0 0 17,-2 0-23,12 0 7,-9 0-1,7 0-17,-9 0-5,-1 0 11,11 1 11,-7-1 0,8 0 1,-11 0-18,1-1 12,-1 0 5,1-1-6,9-2-5,-9 1 6,8-2 0,-11 3 5,-1 0-11,10 1-6,-9 1 17,7 0-5,-2 0 5,-8 0 0,13 0 1,-7 2-12,-1-1 11,4 1-17,-6-2 1,8 0 10,-1 0 1,-7 0-12,3 0 6,2-1-5,-6 0 38,8-2-38,-4-3 10,-4 1 12,8-3-23,-10 0 23,3-2 958,3-2-1303,-6 1 0,1-1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5:09.70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10367,'65'0'983,"-11"1"0,-45 1 0,9 1-426,16 4-439,-10-3 201,9 3-89,-10-3 33,1-1-173,11 1-34,-9-3 33,0-1-55,1 0 22,-6 0-34,16 1 1,-15-1 44,7 1-45,1-1 1,-6 0-1,9 0-5,-10 0 11,0 0-17,13 0 17,-8 0 0,9 0 0,-12-1 0,1 0-17,-1 0 6,0 0 0,1 1-6,0-1 6,-1 1-6,1-1 11,-1 1 18,1 0-24,8 0 7,-8 0-12,7 0 11,-11 1 51,1 1-34,8 3-5,-5-1-12,7 1-5,-11-11 0,1 15-6,8-12-5,-7 15 5,6-10-11,1-1 17,-10-1 0,9 1 33,22 0-28,-24 0 6,32 2-16,-40-1 27,6 0-39,6 3 5,-13-2 12,19 4-11,-13-2-1,0-1 7,7 2 4,-13-4-10,16 2 5,-14-2 23,7 0-29,1-1-5,-6 0 12,7-1-7,1 0-5,-7 0-11,8 0 17,-9 0-6,0 0 0,11 0 0,-7 0-12,6 0 12,-10 0 0,8 0 0,-7 0 17,6 0-17,1 2 0,-8 0-22,8 1 22,0 1-6,2 1 6,1-1 0,8 2 6,-17-3-17,40 3 39,-33-4-28,48 2-12,-48-3 12,30 0 0,-20 0 12,24 0-18,-22 0 6,31 3 22,-42-2-38,27 3 16,-32-3-23,41 5 18,-35-4-12,46 6-11,-50-4 22,39 3 23,-40-3-17,28 3 6,-7-1-12,-9 0-5,7-1 16,-22-3-10,12-1-1,-8 0-55,56-1 44,-47 0 6,36-1-1,-18 0 12,-8 0-5,7 0 10,-1 1-5,-32-1-11,22 1 11,-24-9 0,7 6-5,8-8-7,11 10 12,-6 0 0,19 0 17,-11 0-11,-6 0-12,22 0 6,-40 0 0,31 11-5,-32-7 21,33 9-16,-31-11 0,25 0 0,-27 0 12,8-1-24,21 0 1,0 0 6,8-3 5,11-1-12,-39 1 1,45-1 11,-43 3 6,56 0-12,-39 0 6,18 0 6,-27 0 5,15 0-17,-20-1 6,51-1 0,-50 0-11,49-2 6,-51 2-1,47-3 12,-47 3-34,49-5 22,-49 4 23,50-2-17,-50 3 11,53-3-5,-50 3-12,52-3 6,-52 4 6,36-2-6,-24 3 5,27-3-5,-25 2 0,34-5-5,-49-7 5,50 11-12,-48-10-44,49 13 56,-50-5 17,53-7-22,-52 7 16,55-6-11,-54 7-6,54-2 12,-54 3-23,50-1 17,-52 1-22,49 0 10,-51 1 12,49 0 6,-49 1-6,59 3-6,-43 0 29,30 3-18,-25 0-5,-15-1 0,-2 0 12,0 0-1,4 1 6,26 5-23,-24-3 23,29 8-17,-45-10-6,30 5-5,-32-7 0,10-1 0,14-1 11,-19-2 5,55 0 29,-26 0-29,7 0-5,7 0 6,-44 0 5,42 1-5,-43 0 22,42 1-23,-42-1 12,54 1 0,-30-1-23,11 0 1,3-1 10,-40 0-21,28 0 4,-21 0 29,11-1 22,2-2 1,12-1-29,-19 1 22,28-2-5,-41 3 23,40-3-46,-39 3 57,42-2-34,-41 1 57,40-2-80,-42-8 1,36 15 11,-39-12 11,32 16-28,-35-6-6,28-1 12,-31 1 22,22 0-28,-26 0 11,16 0-6,-11 0 57,1 0-390,6 1 0,-7-1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5:10.51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21 13414,'99'-11'476,"-11"2"-364,-49 9 0,2 1 34,1 0-12,1 2 1,0 0-12,0 2-17,-2 0 29,-1 1-12,-2 0 11,-1 0 1,-1-1-29,0 1 23,1 0-12,0-1-5,0 0 6,1 0 134,37 2-196,-26-3-17,28 1 28,-18-4-39,-14 0-22,12-1 0,-20 0 5,0 0-22,-4 0 27,-1 0 30,7 0-7,-13 0-367,3 0 0,-13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9:31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232 1 4825,'-4'65'108,"0"-1"0,0-2 1,1-3 294,-1 23-2060,0 4 2032,1 6-28,-1 5-179,2-47 0,0 2-9,0 1 1,0 0-12,-1 2 1,1 0 80,0 0 1,-1 4-12,-1 11 1,-1 9 0,0-5-121,0-3 0,0 5-173,-1 2 1,-2 12 0,0 1 0,1-12 172,0-4 0,-1 0-56,0 1 0,-1 10 0,0 4 0,0-5-177,0 12 1,1-4 0,0-2 31,0-9 0,0-1 1,1 1-515,-1 19 1,1 3 0,1-19-420,1-1 1036,2-18 0,1-8 0,1-30 0,1-3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9:32.5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1 253 5739,'77'-6'0,"0"0"0,1 0 0,-1 0 0,18-1 0,-3-1 0,-19 3 0,-10 0-1603,1 0 1603,2 2 0,33-1 0,-20 1 0,-11 0 0,1 0 0,14-1 0,-17 1 0,10-1 0,-9 1 0,-17 0 0,0 1 0,29-3 0,11-1 0,-12 1 0,18-2 0,-3-2 0,-1 0 0,-2-1 0,-21 1 0,11-2 0,-10 2 0,-17 2 0,0 0 0,28-3 0,12-2 0,-14 3 0,18 0 0,-8 1 0,2 1 0,-34 3 0,-1 2 0,27-1 0,0 1 0,-29 0 0,0 1 0,29 0 0,-5 1 0,-12 0-585,-12 0 1,-5 0 0,-21 0 0,-2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31.10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8 6199,'0'-4'1232,"1"1"-1796,-1 3 0,0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9:33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5276,'2'55'26,"1"-1"0,0-2 0,-1-2 226,1 19-1922,0 4 1833,-2 5-35,1 3-44,-2 5-33,1 4 5,-1 3 149,-1-10 0,0 16 1,-1-11-159,2-19 1,-1 2 29,0 11 0,0 17 0,0-2 0,0-17-2,0-19 1,1-2 54,1 31 1,0 13 0,0-13-103,0-26 0,1 0-21,0 29 1,2 14 0,-1-13-34,0-30 1,0 1-138,2 24 1,1 12 0,-1-14-1,-1-30 1,1-2-311,2 16 1,1 8 0,-1-13 86,3 10 386,-2-18 0,-1-8 0,-3-25 0,0-5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9:33.8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1 190 5739,'71'2'0,"0"0"0,-10-1 0,-8 1 0,-5 8 0,7-3 0,-9-1 0,15-1 0,8 0 0,-13-2-2126,10 0 1,2-1 2125,7 0-643,20-1 0,2 0 716,-3-1-19,-22-1 0,13 0 0,-10 0-40,-20 0 0,1 0-169,29-1 0,13-1 0,-12 0 155,-23 1 0,1 0 0,5-1 0,13-1 0,-1 0 0,-10 0 0,-2-1 0,0 0 0,6 0 0,12-3 0,0 1 0,-12 1 0,-3-1 0,0 0 0,5 0 0,13-2 0,0-1 0,-13 2 0,-3 1 0,1-1 0,3 0 0,12-2 0,0 0 0,-12 2 0,-5 1 0,1-1 0,1 1 0,12-1 0,-1 0 0,-11 1 0,-6 2 0,-1 0 0,14 0 0,8-1 0,-12 2 0,-21 2 0,-3 1 0,16 0 0,-3 1 0,12 2 146,-15 0 1,-32 1-1,-13-2 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9:34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1 166 3599,'7'-1'0,"-1"0"0,-6 1 838,0 0-838,68 0 0,-41 2 0,54 1 0,-59 0 0,2 1 415,0-1-415,2-10 0,1 16 214,3-14-214,18 18 0,-9-11 578,15 2-578,-11-3 0,2 0-297,3-1 297,2 0-31,4 0 31,1-2 0,3-1 0,21-1-710,-17 1 1,0-1 709,11-2 0,0 2 0,2-1 0,1 2 0,2 1 0,-20 0 0,1 1 0,34 0 0,-31 0 0,0 0 0,28 0 0,3-1 0,2 0 0,1-1 0,1-1 0,1 0-1436,1-2 1436,-49 3 0,1 0 0,1-1 0,0 0 0,-2 1 0,5-2 0,25-1 0,11-1 0,-7 0 0,-12 2 0,0-1-502,12-1 0,8 0 0,-13 1 502,-21 2 0,-6 0 0,2 0 0,0 0 0,1 1 0,-1-1 0,-2 1 0,2-1 0,20 0 0,0 0 0,-19 0 0,0 1 0,15-1 0,-1 1-661,21-1 661,-4 2 0,-4 1 0,-4 0 0,-4 1-74,3 0 1,-36 0-1,-5 0 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9:35.6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 5739,'0'-6'0,"0"1"0,0 5 723,0 0-611,0 67-861,0-31 850,0 57-11,1-46-12,2 5-16,2 3-29,1 7-5,1 5 39,-1 6-978,1 9 1073,-1 6 17,1 9-951,-4-16 0,-1 15 0,1-8 828,-1-12 0,-1 3 31,0-7 1,0 12-1,-1 6 1,1-5-1,-1-13-749,-1 10 1,0-4 758,0 4 0,0 7 1,0-10-99,0-11 1,-1-6 70,1 1 0,0 0-147,0-2 0,0 0 77,1-3 0,-1 3-23,1 22 1,0 1 13,0-23 1,0 2-24,1 12 1,0 8-1,0-9 701,0-18 0,0-2-770,2 41 0,0-5-57,1-20-77,1 11-90,0-38 1830,2-10-2120,-1-7 753,1-9-945,-1-5 807,0-6 0,-4-3 0,0-1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9:36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10 5739,'0'-6'0,"0"2"723,0 4-617,-16 24 6,11-14-17,-12 22 1,16-19 4,-1 3 12,0 2-11,1 3 0,0 3-17,0 5 5,0 2-10,1 4-18,0 1-10,0 4-29,0 2 12,0 4-17,1 4-1,1 4-782,1 7 799,0 4 18,1 6-1090,-2 8 1128,1 3-10,0 7-1214,-2 0 1163,0 3-6,0 0 1,1 1-12,1 0 6,1 0 16,1 1-5,0 1 28,1-1 11,1 2 29,0-1 32,0 0 18,0-1 11,-1-1-22,1 1-18,-1 0-30,-2-29 0,0 8-104,-1 0 0,0 5 1,-1-3-15,2 7 0,-1-1-431,-1-11 0,0 2 1,0-10 410,1 10-101,-2-9-94,1-9-112,-1-7 615,0-9-1041,-1-8-560,1-7 1344,0-9 0,-1-6 0,1-5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9:37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0 176 5358,'96'18'0,"-12"-2"0,-50-12 0,3-1 0,1 0 0,1-1 0,1-1 0,1-1 0,2 0 0,3 0 0,2-2 0,3-1-933,3-1 933,3-1 418,3-1-418,18-3 0,4 1 0,13-2 0,-18 2 0,13-1 0,-12 1-765,-27 3 1,-2 1 764,30-4 0,-1 1 0,11-1-2539,3 1 2539,3 2 0,4 0-388,-26 2 1,1 0 387,-17 0 0,0 0 0,18 0 0,-1-1 0,-22 0 0,-1 0 0,0 1 0,1-1 0,0 0 0,0 1 0,0 0 0,1 0 0,24-2 0,0 1 0,-18 1 0,0 1 0,19-2 0,-1 0 0,-23 2 0,-3 1 0,2-1 0,-1 0 0,1 1 0,-1-1 0,1 1 0,-1 0 0,0 0 0,1-1 0,-1 1 0,-1 0 0,1 0 0,-1-1 0,49-1 0,-3 0 0,-4 1 0,-28 1 0,9 0 0,-11 1 0,15-1 0,-2 0 0,0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9:39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21 5739,'-2'-3'0,"0"1"1692,2 2-1631,62 3-61,-31-4-101,52 1-6281,-21-6 5452,-17 1 985,12 1 0,-37 2 0,-9 2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04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1 7572,'-25'95'268,"4"-17"-228,19-59 271,0-2-317,0 9 84,1-7-151,-2 13 0,1-13 34,-1 6-89,1-8 101,0 1-958,-5 12 464,2-11 521,-4 15 0,6-25 0,-1 2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05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6610,'49'86'56,"-8"-16"-62,-36-61 373,-1-2-389,0 0 113,-1-1-130,-1-2 47,0 0-76,-1-1-310,0 0 42,-1-1 336,1-1 0,-1-1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05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1 219 5739,'1'-2'796,"1"0"189,-2 2-1119,57-68-124,-36 45-398,45-52 135,-52 62 28,0 1 493,-1 2 0,-4 3 0,-3 3 0,-4 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31.80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135 0 11189,'-37'91'521,"5"-13"-369,22-54-7,1-1 241,-1-1-240,1-3 90,2-3-85,0-3 32,2-3-65,1-3 107,1-4-130,3-1 319,-1-1-386,2-9-39,3 0-28,1-9-17,3 1-39,2-3-6,3-2 11,0-1 18,2 0 32,-1 0 18,2 1 16,-1 2 12,1 1 0,0 2-6,-1 1-6,0 3 6,1 1 22,-2 2 6,0 1 12,-2 2 21,-1 2 34,-2 3 62,-2 0 62,-1 5 38,-2 2-16,-1 6-11,-2 2-40,-1 3-22,-1 3 6,-2 2-18,0 1 19,-4 0 4,0 0-11,-1-2-11,0-1-40,-1-3-33,1-1-28,0-3-56,0-2-45,2-1-100,1-1-102,1-2-145,0 0-207,1-2-253,1 0-475,0-2-964,1 1-2509,0-2 4800,0 0 0,1-1 0,0-1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06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93 6960,'50'-48'291,"-9"8"-229,-32 38-12,-1 0-5,-1 2 17,1 0 22,-3 0 39,2 0 50,-3 1 315,2 4 308,-3 13-724,-1-5-49,-9 19-34,2-17-23,-10 20 34,7-19 6,-9 17-12,10-19 17,-7 14-11,8-17 39,-6 11-22,8-13 56,-5 10-45,7-12 22,-3 8-10,4-9 111,0 6-90,1-7 499,2 8-341,2-9 290,4 5-257,-1-6 454,13 2-499,-8-3 320,20 1-454,-18-2-56,11 0-40,-17-1-212,6 0 11,-8 0-2022,6 0 1069,-9 0 1177,4 0 0,-5 0 0,-1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07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91 7677,'9'57'358,"-1"-6"-251,-4-27-23,0 3-17,1-8-6,-1 19-21,0-13-1,1 16-17,-2-10 57,8 31-79,-6-29-6,11 34 6,-10-49 274,9 8-26,-9-21 485,12-3-593,-8-7 67,17-22-156,-12 6 119,9-22 1,1-5-103,-6 5-316,0-6 1,-1 3 303,-6 18-64,4-40 19,-5 41-145,7-50 5,-12 48-1014,5-23 275,-6 34 868,2-6 0,-5 19 0,1-1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07.9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43 125 5739,'2'-3'0,"-1"0"807,-1 3-779,46-52-6,-33 39 90,35-40 118,-46 53 128,0 0 45,-2 2 168,0 9-386,-15 24-185,6-8 0,-25 32 11,20-36 12,-14 18-12,20-28-106,-5 4 39,11-13 129,0 0 5,4-4 79,14 3-129,-5-1-17,27 3-5,-19-2 10,23 7-16,-25-5 118,14 9-28,-21-6 482,2 12-343,-9-10 208,-15 19-336,4-16 196,-24 21-174,16-20 274,-27 18-245,24-20 329,-23 13-363,26-18 5,-11 4-201,20-8-150,-2-1 0,7-2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12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7 5739,'-3'-4'712,"0"1"234,3 3-840,-13 13 23,8-3 22,-9 11 23,10-6 16,0 1-16,0 1 5,-1 1-28,-1 2 107,-4 12 11,-13 27-218,7-14 50,-20 36-90,21-51-56,-15 29-22,20-38-432,-5 13 235,12-25-1287,5 1 375,2-8 1176,5-4 0,-5 2 0,0-3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13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5739,'3'4'661,"-1"-1"-134,-2-3-555,35 62-28,-25-45-12,25 46-21,-34-60-18,0-1-5,-1 0-11,2 0-28,-2 0-1,0-1 1,0-1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13.3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1 151 5382,'46'-36'-437,"0"0"0,30-22 842,-60 51-405,-2 1 67,-3 2 0,-5 2 0,-3 1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13.7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1 5739,'0'4'751,"0"-1"1629,0-3-1920,-12 72-1182,6-44 986,-9 58-97,8-61 277,1 0-410,1-2 106,0-1-398,1 3-72,1-6-236,1 2 705,1-4 1,1-10-1,0 3 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14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65 5739,'0'-7'824,"0"1"-628,0 6 1534,0 0-1523,4 73-865,-1-41 849,3 58-17,-2-59 196,1 0-196,0 0-6,-1-1-11,2-1-6,-1-2 11,0-1-27,1-1 21,0-2 630,1-2-640,1-2-12,-1-2-5,1-1-28,-2-2-34,1-1 6,-1-2 28,1-2 112,-2-3 106,0-2 57,0-3-24,1-4-72,0-4-89,1-5-74,-1-5 40,7-17-84,-4 4 33,12-41-89,-9 32-250,5-22 255,-7 27-10,-2 1-1,2 0-6,-2 2-77,4-12-51,-3 13-68,1-8-100,-4 17-118,-1 1-146,0 4 49,-1 2-2104,1-3-325,-1 7 2935,1-1 0,-3 8 0,0 1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15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143 14 5739,'0'-8'863,"0"3"-583,0 5 3209,0 0-3478,-2 2 1,-1 1-1,-1 4 0,-2 1-5,1 1 5,-1 1 0,0 0-11,-1 1 0,1 0 17,0 1 0,-2 0-6,1 0 17,-1 0-23,1 0 23,-1 0 0,1-2-5,1 1-1,0-2-22,1-9 17,0 16-6,0-16 12,1 18-12,0-11 0,1 0-11,0 0 11,1 0-11,0-1-22,1-1 22,0 3 0,1-3 11,0 1 23,1-2 5,1-1 11,2 0 29,1 0-1,1-1-11,1-1-11,1 1-5,1-2-12,-1 2 6,1-2-12,0 0-16,0 0-6,1 0-11,0 0-11,1 0-51,-1 0-27,1 0 5,0 0 11,-1 0 23,0 0 16,-1 0-33,-1-2-34,-1 0 11,0-1-10,0-2 10,-1 0 17,1-1 0,-1-1 23,1-1 11,1 0 5,-2 1-5,0 0 5,0 0 1,0 1 16,-1-1 0,-1 2 12,0-9-1,-1 17 6,-1-13 11,-1 16 6,0-8-17,0-1 11,0 2 6,0-2 728,-1 3-633,1 4 11,-1 0-22,-2 5 22,0 0 0,0 1 0,-1 1 29,1 1 4,0 1 152,-1 10-179,1-6-27,-1 8-24,1-8-22,1 1-22,0 0-1,0-1-27,1-2-1,0 0-5,0-3-28,0 2-28,0-3-112,1 2-28,1-1-67,-1 1-180,1 0-234,0-1-897,0 0-1871,0-2 3445,-1-2 0,-1-4 0,0-1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26.1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116 27 5540,'-60'71'22,"12"-9"12,45-42-5334,0 0 5423,2 0 1470,0-1-1374,1-1 5,0 0-1394,2-2 1343,1 0 22,3-3-16,2-1 2632,8 0-2424,-2-6 21,7-1-20,-3-6-69,1-3-67,-1-2-34,2-5-27,-2-3-23,0-2 3397,-2-3-3391,-2-2 123,-1-13-197,-7 7-38,0-10-34,-6 12-22,-3 1-18,-2 2-21,-5 2-3466,-2 2 3298,-2 3-146,-3 1-230,1 4-5881,-6 1 6458,9 5 0,0 1 0,10 3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32.22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348 0 13608,'-36'55'267,"1"-1"0,2-3 0,6-6-121,9-11-62,2 3 660,-3 0-716,0 2-33,-1-1-29,1 0-50,-1-1-50,3-3-62,1-3 208,3-2-421,1-5-10,3-2-353,1-5 217,3-3-672,2-5-225,1-2-2945,2-4 4397,0-1 0,0-2 0,0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26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10567,'6'59'140,"-1"-9"-185,-3-31-61,1 1-62,0-2-101,1 0-123,-1 0-213,0-1-353,1 1-1467,-1-4 2425,1-2 0,-2-6 0,-1-2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32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0 4112,'-1'74'0,"0"0"0,0-4 0,0-4 0,0 21-1407,-1 2 1967,1 4 39,-1 3-311,1-45 1,0 0-37,0 3 0,0 0-23,0 2 1,0 0-463,0 3 1,0-1 366,-1 3 1,1-1-1,-1 1 0,0 0-2,0 2 0,0 0 13,-1 0 1,0-1-12,0 1 1,-1-1-46,-1 1 1,1-1-46,-1-1 1,-1 0-34,1 0 1,-1 0-18,-1-2 1,1 0-15,-1-1 0,0-1-22,0-2 0,1 0-47,-1-3 1,0-1-58,-5 46-33,1-10-56,2-8-85,3-11 35,2-10-62,2-21-34,2 8-11,0-26 1013,3 8-1287,0-19 1190,2-12-939,0-5 415,0-6 0,-2 6 0,-1 3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33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0 214 5739,'4'-4'0,"-1"1"0,-3 3 0,65 5 0,-38-4 0,52 4 0,-51-7 0,2-1 0,4-3 0,3-1 0,4-2-442,2 0 442,4-1 0,3 0 0,1 0 0,1 0 0,2 1 0,2 0 0,1 2 0,3-1 0,2 3 0,1 0 0,4 1-831,1 2 831,3 1 0,3 0 0,2 1 0,3 0-1142,1 0 1142,2 0 0,1 0 0,4 1 0,1-1 0,3 1 0,4-1 0,2 1-650,-47-1 1,1 0 649,-1 0 0,0 0 0,1 0 0,0 0 0,0 0 0,0 0 0,1 0 0,0 0 0,0 0 0,0-1 0,1 0 0,1 0 0,0 0 0,0-1 0,1 0 0,0 0-255,0-1 0,1 1 255,-2-1 0,0 1 0,0-1 0,-1 0-175,0 0 1,0 0 174,-1 1 0,0-1 0,0 0 0,0 0 0,1 0 0,-1 1 0,0-1 0,0 1 0,0-1 0,0 1 0,-1 0 0,0 0 0,0-1 0,-1 1 0,48-2 130,-2 1-130,-5 0 0,-1-1 250,-3 2-250,-3-2 0,-3 3 0,-2-1 0,-2 1 0,-3 0 0,-2 1 0,-5-1 0,-3 1 733,-4 0-733,-3 1 0,-5 1 925,-2 2-925,-7 0 0,-5 0 0,-7 0 926,-5-1-926,-3 1 0,-2-1 1,1 0 1291,0 0-1291,0 1-1,1-2 60,0 1 371,-1-1-303,-2 0 84,-2-1 0,-1-1 50,-2 1-28,-1-1 36,-2 0 29,-2 0-52,-1 0-16,-2 0-84,-1 1-72,-3 0-268,0 3 933,-1 0 391,-1 2 438,0 1 62,-1 3-3621,-1 1 4216,-5 39 201,3-17 188,-4 32-889,2 0-515,3-11-551,-1 24-88,2 16-506,1-16-103,-1-25 1,1 0-154,0 27 20,1 4-32,0 3 73,2 3 57,0-24 1,0 2 6,-1-16 1,0 0 14,1 15 0,0 3 12,-1 1 1,1-3-2,-1-14 1,0-1 20,1 18 0,-1-2 3,2 27 3,1-3 31,0-1-7,0-3-14,2-4-26,-1-2-28,2-5-72,-1-5 86,3 4 0,-6-37 0,1-4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34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0 392 5739,'96'-6'0,"0"1"0,0-1 0,0 0 0,0 1 0,0-1 0,0 1 0,0-1 0,3 0 0,4 1 0,0-1 0,-3 0 0,-10 1 0,-12 0 0,-18 2-1550,34-3 1550,1 2-1488,2-1 1488,2 1 0,-49 2 0,1-1 0,1 1 0,0-1 0,2 1 0,-1 0 0,1-1 0,2 0-177,25 0 0,0-1 177,-17 0 0,-1 1 0,21-2 0,-2 0 0,-21 1 0,-2 0 0,1 0 0,1 0 0,-1-1 0,4 0 0,25-2 0,2 0-888,-21 1 0,-1 0 888,19-1 0,7-2 0,-14 2 0,4-2 0,-6 2 0,1-1 0,0 0 0,2 0 0,6 0 0,-9-1-194,-10-4 1,-6 2 193,3 7 0,0 0 0,-2-6 0,3-1 0,26 4 0,1 2-92,-22-2 0,-1-1 92,17-2 0,-5 1 0,10 0 0,-44 4 0,-21 2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35.0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1 279 5739,'66'14'0,"0"-1"0,0 1 0,26 5 0,-14-4 0,-28-11-970,3 0 970,3 0 0,2 0 0,2 1 0,2-2-602,1 0 602,2-11 0,3 7 0,2-8 0,4 9 0,1 0 0,4 8-832,3-8 832,4 6 0,0-12 0,3-1 0,1-1-1181,2-1 1181,3 1 0,2-1 0,-47 4 0,0 0 0,1 0 0,1 0 0,0 0 0,1 0-989,0 0 1,1 0 988,1 0 0,0 0 0,0 0 0,1 0-89,0-1 1,0 1 88,1-1 0,0 1 0,1-1 0,0 1 0,1-1 0,1 0 0,0 1 0,0-1 0,1-1 0,0 1 0,-1 0 0,1-1 0,-1 1 0,1-1 0,-1 0 0,1 1 0,0-1 0,0 1 0,0-1 0,1 1 0,0-1 0,0 0 0,0 1 0,1-1 0,-1 1 0,0 0 0,0-1 0,0 1 0,-1 0 0,0 0 0,-1 0 0,-1 0 0,1 1 0,-1-1 0,0 1 0,-2 0 0,1 0 0,-1 0 0,-1 1 0,-2-1 0,43-3 0,-18 2 0,-38 2 0,-18 2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36.0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8 5739,'4'-4'34,"0"1"364,-4 3-158,5 68 40,-2-30-1414,4 61 1414,-4-42-44,1 8-24,-1 7-44,2 6-28,-1 6-5,1 6-1207,1 5 1147,-4-45 1,1 1-1,0 1 1,1 0-3,-2 3 0,1-1-539,0 1 1,-1-1 507,0 1 0,0 1-17,-1-1 0,0 0-5,0-1 0,0 0-12,-1-1 1,0 1-4,0-2 1,0-1 0,-1 0 0,0 0-57,-2 48-6,-2-2-4,0-3 16,-2-4 28,-1-6-5,0-5-40,-2-7-72,0-6-535,0-6 378,0-4-67,2-7 619,-1-5-827,4-8-89,0-6 325,4-7 330,-1-8 0,2-8 0,0-4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36.6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1 5650,'-1'60'0,"0"0"0,0-1 0,0-3 0,-1 32-2755,2 2 2755,-1 0 0,1 3-2575,0 1 2765,0 3 309,1 1 161,0-1-207,0 2-44,0 0-45,0-2-61,-1 2-68,1-2-73,-1 2-855,0 0 763,0-49 1,0 1 142,0 47 33,0 0-22,-1-4 151,-1-5-347,-3-5-62,1-4-39,0-5-28,0-4-16,2-6-57,0-6-39,2-17 2096,0 11-2309,0-23-179,3 11 891,0-19-1664,2-7 1378,1-8 0,-2-3 0,-1-4 0,-2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37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5199,'2'60'272,"-1"0"1,1-3 0,0-5 24,3 5-6,0 6-11,3 7-1480,1 4 1440,1 5-60,1 1-68,2 3-811,0 2 761,1 1-6,0 3 17,-1 0 22,0 3 18,-1 1 27,-2 4 22,-2 3-430,-5-49 1,0 0 345,-1 2 1,0-1 2,-1 1 0,0 0-8,-1 2 0,0 0 2,0 0 1,-1-1-437,-1 2 1,0-1 419,-1 1 0,-1 0-6,1-1 0,-2 0-14,1 0 1,-1 0-26,0-2 0,0 0-26,-1-1 1,1 0-28,0-2 0,0 1-101,-5 46 214,1-6-365,3-4 43,1-7-291,3-7-189,2-8 626,3-9-1359,1-11 1534,3-12 0,-4-16 0,0-9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38.8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1 418 1712,'86'-5'0,"0"0"0,-17 1 0,-3-1 0,-10 1 0,0 0 0,26-2 0,-2 0 0,-26 2 0,1 0 0,14-1 0,8 0 0,-8 0-856,-13 2 0,-4 0 856,16-1 0,7 0 0,8-1 0,8 1 0,-8-1 0,-10 2 0,2-1 0,1 0 0,11 0 0,-1-1 0,-12 2 182,-3 0 1,-5 0-183,21-1 0,8 0-122,-14 1 0,5 0 1,-1-1 121,-11 0 0,0 1 0,4-1 0,3-1 0,6 1 0,0-1 0,-2 0 0,14-2 0,-3 0 0,-3-1 0,-16 2 0,-2 0 0,2-2 0,20-2 0,3-2 0,-7 1 73,-6 0 0,1-1-73,6-1 0,8-2 0,-2 0 0,-12 3 0,-1-1 0,-2 0-21,-4 0 0,-2 1 0,-3 0 0,14-1 0,-13 1 0,-17 2 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40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21 5739,'3'-11'516,"0"2"-29,-3 9 1103,0 0-1489,-8 9 33,4-2-5,-6 10 22,6-4 12,0 4-17,-1 0-12,1 2-10,0 1-29,-1 1-28,0 1-28,0 1-11,0 0-17,-1 2-22,0 1-11,0 1-23,0 0-22,-1 1-28,1-1-40,0-1-72,0-1-85,0-1-106,1-3-156,1 0-269,1-4-443,1-2 1266,1-5 0,1-4 0,0-3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32.47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4 7946,'5'-2'2582,"0"1"2016,-5 1-4273,46 72-1392,-29-45 1207,36 57-33,-40-63 356,0-1-463,0 0 188,-2-1-255,1-1-40,-3-2-94,0-1 521,-1-1-902,-3-3-236,-2 0-268,-1-3-477,-2-1-3876,0-2 5439,0-2 0,0-2 0,0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40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5739,'2'-5'0,"0"1"1014,-2 4-930,53 36-22,-35-22-23,41 28-6,-48-31-21,1 1-24,-2-1-21,-1 0-23,-2-1-6,0-2-16,-2 0-6,-1-2-34,0 0-22,-3-3 0,1 1 11,-2-2-2,1-1 1,-1 0-1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40.6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1 201 5739,'3'-4'0,"-1"1"174,-2 3-325,66-65-276,-41 42 427,14-14 0,-2 3 0,-18 22 0,-3 2 0,-2 3 0,-8 4 0,-2 1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41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0 5739,'2'3'2229,"-1"-1"-1473,-1-2-504,5 57-66,-6-33-63,3 47-67,-6-49-45,-1 1-50,1-1-73,0 0-107,0-1-218,1-1-403,2 0-1126,0-4 1966,1-1 0,0-9 0,0-1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43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130 12 5739,'2'-7'0,"-1"2"0,-1 5 1064,0 0-980,-4 47-11,0-25 11,-4 38-11,2-37-17,-1-1 11,1 2 0,-1 0 6,-1 0 0,0 1-12,0 0-5,0-2-11,0 2-11,-1-2-29,0 1-27,1-3-34,1-1-17,1-2-44,1-3-40,2-3-61,1-2-51,1-4 0,1-1-17,0-3-55,1 0 234,2-2 107,2-3 0,-2 2 0,0-1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43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5739,'4'6'0,"-1"-1"0,-3-5 432,0 0-404,41 66-478,-29-45 439,32 50 103,-39-61-148,0-1-17,0-1-50,-1-1-50,0-1 173,1-1 334,-1-2-334,-1 0 0,-1-3 0,-1 0 0,0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43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0 241 4614,'35'-45'-34,"0"0"1,24-30 33,-41 57 0,0-8 578,-1 18-578,-1-10 0,-4 19 0,-7-5 0,-1 2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45.5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5739,'55'-7'700,"-10"3"-459,-44 8-34,-1 1-33,0 1-23,0 0-44,0 1-12,0 1 0,-3 0 34,-1 4 156,-8 9-218,3-5 163,-9 16-140,9-19 145,-9 17-162,10-18-1,-2 4-32,6-9-24,1-1 1,2-1 6,0 1-7,1-2 1,0 2-11,0-2-12,5 6-11,-2-5-419,12 6-1,-6-8 437,14 1 0,-15-3 0,3-1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46.2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167 7 5739,'1'-4'2291,"0"1"-1961,-1 3 416,-3 46-573,-1-23 76,-7 27 1,-1 2-194,-1-13-17,-12 32-6,13-40-3419,-5 11 3386,5-11-78,-6 19-522,2 1-929,4-8 962,1-2 0,8-27 0,3-11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46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5739,'4'8'0,"-1"-3"0,-3-5 1406,0 0-1395,39 65-577,-27-43 560,31 49 58,-37-57-326,0-3 67,-1-2-62,-1-4-297,0-3 566,-2-1 0,1-1 0,-3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46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0 242 5739,'2'-3'152,"0"1"615,-2 2-767,55-66-5817,-24 36 5707,3-9 1,0 2-260,-5 16 167,-7 6 202,4 1 0,-13 6 0,0 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32.62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1 315 10265,'75'-51'-906,"1"0"1,0 0 0,-8 4 0,-1 2 0,-17 11 219,-18 15 0,-15 9 1,-7 4-1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47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6 8388,'5'-3'2543,"0"1"-2319,-5 2 107,0 0-331,-10 65-62,7-40-72,-8 50-124,10-58-207,1 1-392,-1-1-2335,0 0 3192,0 1 0,1-8 0,-1-1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49.4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167 78 6367,'-67'56'137,"30"-17"0,9-1-92,16-4 11,-5 21 11,13-25 0,2-2 6,5 1 173,18 16-128,-4-19 139,26 15-38,-4-31-3494,28-12 3275,-19-6-105,18-23 82,-27-3-2292,5-27 2259,-21 17-280,-9-22-89,-29 21 229,0-1-230,-34-18 2205,14 27-1779,-18-9 0,31 29 0,6 10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49.9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16 5835,'-1'-9'1170,"1"2"-884,0 7 1141,0 0-1292,-19 65-656,13-36 549,-13 52-39,18-52 113,0-1-192,1 0-72,3-1-79,1-2-123,4-2-202,2-1-274,1-3 840,3 1 0,-7-10 0,0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50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0 116 5739,'3'-2'0,"-1"0"493,-2 2-426,69-47-16,-44 33-12,54-34-11,-61 46 0,-1 2 0,-1 0-6,0 2 18,-3 1-7,-1 2 18,-2 1 21,-2 1 74,-3 0 72,-1 1 29,-3 2-29,0 0-61,-3 2-51,-2 0 29,-9 10-74,1-3 152,-20 22-79,15-20 18,-12 12 16,14-17 0,1 0-6,1-1-4,1 1 4,1 0-5,2-1-12,1 0 7,3-2-24,1 1-4,1-1-24,2 0 12,1-1 28,2 0 6,1-1 5,4-1-28,3 0-39,3-1-16,1-2-24,3 0-60,2-2-85,2 0-78,3-1-146,3-1-258,1-2-526,4 0-1809,-5-2 2918,-2 0 0,-12 0 0,-5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54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3 302 5739,'-2'-4'0,"1"1"1865,1 3-1652,5 46-12,-2-23-10,4 37-57,-4-33-11,1 1-16,0 0-12,0-1 39,0 1-44,1-3 5,0-2-16,0-2-11,1-2 16,1-4-12,0-2-10,0-2 0,-1-3 33,1-1 62,-2-3 89,1-2 56,1-1 18,-1-3 100,7-10-303,-2-2-44,6-10-17,-4 0 34,2-4-12,0-2 0,0-3 1,-2-2-34,1-1-1,0-2 12,0 2 6,1-2-17,-1 0-17,-1 1 17,2 0-6,-2 0 6,0 3-57,7-21-60,-8 22-108,5-11-150,-10 29-191,-2 4-173,0 3-163,-1 2-236,1 3 1093,1 2 0,-3 0 0,0 1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55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0 5963,'34'36'292,"-9"-4"-231,-29-20-5,-2 2-11,-1-1-23,0 2-10,-2 0 4,1-1-4,0 1 27,-1 1-11,-1-2 5,0 2 1,0-2 11,-1 1 28,0-1 22,1 1 17,0-3 17,1 1-6,1-3-22,1 0-23,1 0-28,1-3-11,2 1-5,0-1 5,3-1 17,-1 0 0,1 0 28,0-1 28,1 0 23,0 0 21,2-1 24,1 0-1,1-1 28,2 1-5,0-2 0,1 1-23,2-1-22,2 0-11,0-1-51,1 0-45,2 0-39,-1-1-22,1 1 0,0-1 11,1 1-22,0-1-74,1-1-100,-2-1-156,1 0-192,-1-1-313,-1 1-1053,-1 1 1910,-3 0 0,-5 1 0,-3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56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36 7792,'-3'55'190,"0"-1"1,-1 41-78,5-63-24,1 1 416,0-1-443,1 1 5,0-2 128,0-1-167,0-2 16,0-3-21,0-2 80,1-5-75,-1-1 230,0-4-213,0-3 11,1-3 73,-2-2 515,2-2 106,2-4-554,1-5 6,9-14-146,-6-1-17,7-13-22,-5 6-17,1-4-12,0 0 12,-1-2-11,0 1-28,3-14 11,-4 12-22,3-10-29,-5 15-27,-1 2-62,-1 2-84,0 2-101,-1 2-145,1 3-208,-3 2-269,0 3-912,0 2 1887,-1 2 0,0 5 0,-2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57.3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91 5762,'57'-51'213,"-10"12"-73,-41 41 56,-1 3 44,0 1-16,-2 2-33,-1 2-62,-1 1-45,-1 1-23,0 1-16,-1 0-6,-1 1-5,-1 0-17,-2 1-6,1-2 0,-2 1-22,0-1 0,-1 1-6,1-2-17,-1 0 1,0-3-7,1 0 7,1-2-12,1-2-11,0-1-17,2-1-61,0-1-292,2-2 449,4 1-1,0-1 0,3 0 12,1 0 0,1 0 16,0 0-11,2 0-5,-1 1 11,1 1 33,-1 2 56,0 3 85,-2-1 55,-2 1 45,-1 2 34,-3-1-17,-1 2-62,-1 2-61,-4 0-78,-1 2-28,-4 0-34,-1 2-34,-3-1-34,0 1-49,-1-1-85,0 0-141,1-1-251,1-1-358,1-1-885,2-2 1764,3-3 0,2-4 0,3-1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57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1 159 8605,'1'50'271,"1"0"1,0 35-120,-2-58-7,1-1-33,0-2 270,1-3-242,1-2 106,0-3-73,2-2 21,1-2-60,0-3 139,1-1-110,-1-2 21,2-3 24,1-2-18,0-1-28,2-3-72,1-3-28,2-7-40,0-4-28,1-3 18,1-4-18,-1-2-5,0-1-6,0-1-5,-2 0-18,0-1 7,0 0-6,-2 1-34,1-1-11,-1 1-45,-2 0-61,1 1-124,0 1-683,3-6 264,-2 10-243,1-3-687,-2 12 815,0 2 0,-4 5 0,-1 1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0:58.5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154 1 5739,'-5'1'0,"0"0"1311,5-1-1132,-54 63-1094,38-41 1038,-42 48-28,53-57 330,1 1-375,1 0 161,1-1-171,1-1 4,0 0 12,1-1 565,1-1-548,2-1-11,1-2-1,1 0 23,1-1 39,1-3 12,1 0-6,2-2-29,0-1-55,2-1-28,0-2-28,1-3-17,-2-2-6,2-1-5,-1-1 0,-1-1 5,0 0 12,-1 0 11,0-1 16,-2 0 23,1 1 17,-3 1 45,0 2 263,-1 1-95,-2 3 39,-1 1 1030,-1 2-1086,-5 8-1,1 0-21,-4 8-18,1-1 135,-5 14-223,3-7-51,-3 8-51,4-9-28,1-1-28,2-1-56,0-2-62,1 0-173,1-2-252,1 0-375,1-1-6893,0 4 7856,2-6 0,-1 0 0,0-8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35.24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1 11116,'3'1'2739,"-2"1"-3456,-1-2 62,4 0-365,1 0-761,4 0-2162,0 0 3943,-1 0 0,-4 0 0,-1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6:39.26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35 12114,'55'11'327,"0"0"1,0-1 0,-9-3 655,-24-7 0,7 0 0,4 0 0,-8 0 0,9-2 0,1-4-582,-7 1-340,10-3 18,1 1-35,5 0-4,0 1 16,24-2-50,-18 4 16,24-2-27,-12 2-6,16 1 11,-25 1 0,24 1 16,-23 0 1,15-1 0,1 2-23,0-1-5,-17 0 11,26 1-5,-36 1-51,51 1 32,-38 1-4,40 2 6,-42-1 16,22 2 12,-27-1 5,15 2-22,1 0 11,2-2 0,-16-2-11,22-1 22,-23 0-5,22 0-1,-16 4 34,10 5-27,-23-3 0,17 6-12,-19-5-7,12 1 19,2-3-6,17-3 5,-23-2 17,24-2-17,-24 0-5,16-1-1,-3 1-5,11 1 0,-25 1 6,20 2-12,-36-2-16,40 1-12,-19-2 40,28-4-12,-29 0 6,42-9 0,-49 5 6,48-6 0,-42 6-1,25 0 1,-24 3 5,14 1-11,-37 2 11,30 3-11,-19 3 17,26 4-11,-30-2 55,19 6-33,-32-7 39,18 5-16,-16-4 61,17 2-67,-14-3 89,15 1-67,-22-4 135,25 2-62,-13-3-11,14 0-57,-17-1 281,17-1-258,-25-1 90,19 0 246,-24 0-759,5-2 0,-2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6:59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 5739,'-2'4'0,"1"0"0,1-4 0,-12 71 252,8-30-36,-4 24 0,1 5-1703,4 3 1579,1-23 0,0 4 121,0 14 0,1 0-110,0-12 1,-1 1-12,1 20 1,-1 8-815,1-2 0,-1 5 1,1-4 763,0-2 0,0 4-10,0-8 0,1 9 0,-1 2 0,0-6-141,1-6 1,0-5 0,0 6 185,0 8 0,0 6 0,0 1 0,0-7-296,0-4 0,0-4 0,0 3 266,0 1 1,0 5-1,0-1 1,0-6 32,1-4 1,0-6-1,0 7 19,1-3 1,-1 7 0,1 4 0,-1 2 0,1-2-35,0 3 0,-1 1 0,0 0 0,1 2 0,-1 0-220,0-8 0,-1 3 0,1 0 1,-1-1-1,1-2 0,-1-3 160,0 15 1,0-5 0,0-1 0,-1 1-46,-2 5 1,0 4 0,0-6 0,0-12 774,0-4 0,0-2-849,0-2 1,-1 11 0,0-2-1,0-13 148,1-9 1,0-3-750,-2 15 0,0 7 0,1-13-1728,-1 5 2443,-1 23 0,5-75 0,0-9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00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72 5739,'4'3'0,"2"-4"0,4 14 0,3-10 0,1 2 0,2-1 0,1 1 0,3 0 0,0 1 0,3 0 0,0 1 0,3-1 0,1 0 0,3-2 0,2-1 0,3-2 0,3 0 0,3-1 0,2 0-356,3-1 356,2-1 40,4-1 83,1-3 6,4-1-688,2-1 671,3 0-5,4 0-1,0 0-33,3 0-23,-1 0-27,2 3-929,0 1 917,1 1 0,3 1-5,1 1 5,2 0 0,1 2-1058,3 0 1036,1 2 0,2 0-12,1-9-5,-2 16 11,1-16-11,-2 17 12,-1-11 4,0 0-4,-1 0 16,0-2-12,-1-1-4,-1-2 10,-1-1-5,-2 0 5,-2 0 1,-4 0-369,-3 0 357,-2 1-5,-2 0 5,-2 2 17,-2-1-17,-1 1 12,-2 1 5,0 0 311,-1 1-300,-2 0-11,0-10-11,-1 8 6,-1 2 786,-1 3-814,31 7 5,-29-10 1156,21 1-1189,-26 0 33,-12-1 826,6 1-837,-5-1 265,-10 0-265,5 0-95,-5-1 72,-9 0-22,4 0 78,-9 1 6,-1 0 0,-1 1 0,-1 0 0,-1 0 0,-2 0 0,-2 0 0,-1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02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78 5739,'2'-2'0,"0"1"0,-2 1 0,66-16 0,-40 20 0,53-20 0,-57 22 0,2-13 0,-1 2 0,1-2 0,-1 1 0,2-2 0,-1 3 0,0-1 0,-2 2 0,-1 2 0,-2 0 0,-2 1 0,-2 1 0,-2 0 0,-1 2 0,-1 1 0,-3 1 0,4 8 0,-5-4 0,1 5 0,-4-6 0,-1 0 0,-1-1 56,3 4 28,-3-1 17,2 2 168,-1 8-202,-1-5 12,1 9-1,-2-8 6,0 2 0,-1 2 6,0 1 66,2 15-44,-2-8 56,0 12 258,1 6-236,-1-9-72,1 15-40,-1-11-11,1 0-11,1 2 6,-1 0 11,1 2 11,0-1 0,1 3 78,3 49-128,-2-32-507,-1-13 1,1 0 533,-1 6-10,-1 1-671,1 3 637,-1 2-11,1 2 5,-1 2-757,-1 2 802,0 0 51,0 29-90,-1-23-893,1 22 904,-1-29-6,0 1 45,-1 1-17,1 1 23,-3 1 16,1 1-5,-1 0-11,-1-3 0,0 1-51,-1 21-348,1-21 0,0 0 360,0 7 10,-1 0 205,1 1-216,0 2-11,2-22 1,-1 2-28,0 33-7,1-34 1,0 3 2,1 1 1,0-1-220,1 33 245,0-32 0,0-2 5,0 23-11,0 1 96,0-2-95,0 1-29,0 0 142,0 2-125,0 0 76,0-4 0,1 1-51,-1-30 0,0 0-6,1 28 1,-1 2 41,0-20 1,0-4 34,0 34-40,0-31 0,0-1 39,0 25-28,1 3 23,0 0 5,0 1 50,0-26 1,0 0-23,-1 31-92,1-33 0,-1-2 2,0 17-33,0-2-11,0-4-11,0-3-85,0-6 51,0-3-39,0-6 1084,0-6-1633,0 8-73,-1-20-947,0 3 1664,-1-21 0,0-10 0,1-2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03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1 114 5739,'0'-4'0,"0"0"0,0 4 0,68-1-5660,-30 0 5660,48-1 0,-49-1-79,5-3 79,-7 1 79,13-3 179,29-5-186,-25 5 23,15-3 1,1 0 2217,-3 2-2271,16-1 0,1 2 3372,-4 4-3406,13 1 1,2 1-20,-8 4-6,14 1 0,1 1 17,-9 2 26,-13-2 0,16 1 1,-2 0-288,-13-2 0,0 0 0,2 0 281,13 1 1,4 0-1,-4-1-1028,-13 0 0,-2-2 1,-6 0 1021,2 1 0,-2-1 6,-5-1 1,3 0-1,-5 0-1,-1 1 1,4-1 33,2-1 0,12 1 1,0-1-1,-12 0-17,-2 0 1,-1 0-17,17-1 1,10 0 0,-11 0-21,-20 1 0,-4 0-17,18-2 0,4 2-1085,16 0 0,-3 1 1088,-34-1 0,0 1-72,10 1 0,7-1 1,-6 2-229,-7-1 0,-3 2 314,16 2 0,-3-1 0,6 2 0,-21-1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06.31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307 0 8605,'-30'73'3568,"5"-1"-2388,20-18-3894,0 11 3055,2 11-105,0 9-88,1 11-97,1-48 0,1 7-455,0 12 0,0 13 1,0 2-1,1-8 401,-1 16 1,1 3 36,-1-18 1,0 13 0,1 3 0,-1-4 0,1-11 69,-1 19 1,0 4-70,0-23 0,0 14 1,-1 7-1,0 2 0,1-6 1,-1-11-559,-1 10 1,1-11 0,-1 14 500,0-13 1,-1 13 0,0 9 0,0 2 0,0-3 0,-1-9 0,1-12-155,-1 9 1,-1-13 0,0 9 103,-1 2 0,0 12 0,-1 2 0,0-3 1,0-14-116,1-9 1,0-9 0,-1 9 118,0-2 0,-1 11 0,-1 5 1,0 1-1,1-5 0,1-12-161,-1 5 0,1-10 0,-1 9 194,0 12 0,-2 15 0,0 4 0,1-7 0,2-19 26,2-4 1,0-5-33,0 11 0,-1 7 0,2-13 655,2 18-1692,4-12 0,1-7-1174,3-23 2484,9 23 1,-9-75-1,0-4 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06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1 174 6879,'55'-13'188,"1"0"1,-4 1 0,-3 0-66,12-1-1266,0-1 1210,-2 0-50,-1 0-6,-1 1-11,-1 2-17,-1 1 499,-2 2-555,40-4-104,-37 8 1,-1 1-48,41-4 224,-35 9 0,-9 3 0,-28-3 0,14 7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07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4207,'13'85'272,"0"0"1,-1-5-1,-1-5 25,4 22-1076,-8-47 1,0 0 831,0 2 1,0 2 2,-1 2 0,1 0 30,0 4 1,0 0 50,-1 2 1,0 4 184,3 26 1,-1 14-563,-2-17 0,1 11 0,-1 2 1,-1-6 343,1-3 1,0-4-1,0 12 32,-2-14 0,1 13 1,-1 5-1,1 0 1,-1-7-1,-1-13-176,0 0 1,-1-12-1,0 13 96,1-1 0,-1 15 0,0 6 0,1 1 0,-1-7 0,0-12-6,-1 5 1,0-11 0,0 13-7,0-18 0,0 12 0,0 7 0,-1 2 0,1-3 0,-1-6 0,0-11-30,0 17 1,0-13 0,-1 13-18,0-19 1,0 10 0,0 6-1,-1 3 1,1-3 0,-1-7 0,0-11-12,0 14 1,0-12 0,-1 9-83,0-7 0,0 10 0,-1 5 0,1 0 0,-1-7 0,1-13-145,-2 25 0,-1-3 241,1-5 0,-1 13 0,0-4 0,1-22 0,-2 15 0,2-21 0,0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07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5739,'7'4'0,"-1"0"0,-6-4 213,84 52-2648,-38-29 2608,12 10 1,2-1 162,2-12-427,5-2 326,8-4 114,-19-7 1,9-2-382,10-4 0,9-3 0,-5 1-111,8 0 1,3-1-171,-13-2 0,11-2 0,-4 0 0,-18 1 1,16-3-1,-22 3 0,0-1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09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14197,'1'49'1237,"1"-4"-973,-1-14-79,0 1-51,-1 0-67,1-1-39,0 0-190,4 17-40,-2-20-1344,8 21 605,-4-36 941,12 2 0,-13-13 0,4-2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18.76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383 41 0,'-49'13'151,"1"-1"1,-36 10 301,56-11 86,1 1 1491,1 0-1509,3 0-56,2 0-123,3-2-141,3 1-78,3-2-83,2 0-68,2 0 1038,2 1-1094,2 1 2179,2 7-2157,0-3 3415,5 8-3359,1-4 34,3 3 0,3 1 0,3 4 17,13 17-6,-2-9 34,11 14 106,16 1-44,-8-12-12,18 10-17,-13-19-33,3-4 11,0-6 51,3-4 100,-1-5 107,1-6-51,0-3 28,-1-6 185,23-12-263,-19-1-67,16-10-12,-25 2 0,-2-3 51,-3-3 34,-2-3 274,9-20-90,-4-7-285,-6-10 16,-8 6-134,-21 19-101,-4-7-16,-11 21-68,-6-9-3593,-5 17 3139,-4 3-1438,-3 2 184,-4 4 1380,-7 2 1,16 7 0,0 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35.43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3 12416,'4'2'2811,"-1"-1"-6104,-3-1 1568,-3-4-2745,6 4 4470,-1-2 0,3 4 0,-2-1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09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80 459 9161,'-22'54'719,"0"0"1,-13 39-345,35-63-83,0 0 364,3-3-488,3-3 151,3-5-118,3-5 455,11-5-320,-4-5 1092,36-39-884,-13-29-393,7-8-11,-28 6 0,-7 1-106,-5 2-113,-7-20 1,-4-1-96,-5 17-622,-5-2 1,-3 5-823,1 29 1618,-8-6 0,15 35 0,2 4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10.5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6 7738,'0'-3'1810,"0"0"3001,0 3-4469,-19 58-40,13-24-670,-15 48 553,18-37-50,-1 1-68,0 0-39,2-1-180,-1 44 6,2-41-921,5 42 530,0-70-2460,15 5-2122,-7-24 5119,6-3 0,-12-1 0,-3 1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11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199 345 8086,'-4'-5'1568,"1"1"437,3 4-1630,-66 19-60,43-10-47,-50 16-66,62-15-51,3 1-33,3-1 134,1 14-230,3-11-16,8 16-34,1-20-39,19 3 50,-13-10-28,12-2 6,-13-2-23,-1-2-11,-1 0-16,-3 0-12,-1 2 17,-3 1 45,-1 1 33,-2 1 17,0 3 6,0 2-22,-1 5-1,0 0 0,-1 3 1,1 0 5,-1 0-6,1-1-11,0 0-5,0-3-6,2-3 6,1-1 10,3-3 1,2-1 11,0-1-5,4-3-7,0-2-4,4-5-24,1-5-10,3-5-17,2-4 5,1-3-17,4-4-5,0-2-257,2-3 257,-1 0 17,1-3 0,-1 0 5,-1-2 6,-2 1 23,-2 1 10,-2 3 23,-2 2 0,-3 4 17,-2 4 6,-2 2 10,-3 6 6,-1 2 12,-2 5 306,-2 4-250,-2 1 33,-1 4 185,-1 0-151,0 8-6,0 2-17,-2 10-33,-2 3-34,-1 5-34,-1 7-5,0 5-12,-1 4-418,1 6 402,-1 1-17,1 3 0,0 0-11,1 1 5,0-4-28,2-1-10,1-5-89,2-5 21,-1-4-45,1-6-78,0-6-129,1-5-124,0-6 327,1-4-751,-1-4-611,0-4-1563,-1-3 3086,0-2 0,0 2 0,0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11.2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8746,'3'-7'1625,"0"1"-1115,-3 6 246,0 0-868,73 13-772,-42-10 436,60 10-268,-59-15-573,1-1-1785,-3-2 3074,-4 0 0,-13 2 0,-5 1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11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 10553,'-20'57'194,"1"1"1,1-4 0,3-7-83,8-7-45,1 0 654,-1-1-693,2-3-39,0-2 219,1-4-270,2-3 84,0-3-201,2-4 251,0-3-520,0-4-153,0-1-155,3-5-359,0-1-2341,2-2 3456,-1-3 0,-2 0 0,-1-1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12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9903,'-34'90'840,"9"-16"-571,38-66 395,3-3-484,2-2 83,1-2-174,0-1 35,-1-1-113,-1-2 191,-2-2-270,-1-2-32,-2-1-80,-1-1-123,-3 0-189,-2-1-304,-2-1-581,-2 0 1377,0-4 0,-2 7 0,1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12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16 7363,'3'-9'919,"0"3"-679,-3 6 752,0 0-975,-16 69-460,13-46 448,-13 54 107,16-64-117,0-3-18,0 0-16,0-4 28,1-2 28,1-1 376,1-2-315,3 0 23,5-6-62,-1 0-16,5-4-7,-3 3-10,1-1-6,1 2-11,-1 1-34,5 2 6,-4 2-6,4 2-11,-6 1-11,-1 4 5,1-1-11,0 0-95,5-1 90,-4-2-6,5-1 5,-6-3-5,0-3 5,1-2 7,-1-4 16,6-7 50,-7 4 12,5-6-1,-8 6 29,-1 2 5,-1 0 11,-2 2 130,-1 3-51,0 2 73,-2 2 72,0 2 68,-1 4 50,1 1-17,1 6 263,0 13-369,1-3-17,0 11-28,0-7-16,0 3-34,-1 0-23,0 1 78,-1 15-161,0-10-18,-4 9-11,-1-14-5,-4-1-57,-2-2-156,-1-2-1389,-10 6-3983,5-10 5551,-3 3 0,12-16 0,4-3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15.2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96 5739,'8'6'0,"-1"-2"0,-7-4 0,0 0 0,68 0 0,-38 0 0,56 1 0,-56-1 0,2 2 0,1-1 0,0 1 0,2 1 0,2-1 0,0 1 0,5 0 0,23 3 0,-11-2 0,8 0 0,4 0 0,7-1-686,-13-1 1,-1-1 685,13-1 0,3 0 0,4-3 0,2 0 0,1-3 0,4 1 0,2-1 0,3-1 0,3 2 11,3 0 0,-47 3 0,0 0-694,1 1 0,0 0 685,1 0 1,0 1-3,0-1 0,1 1-6,0 0 1,1 0 5,-1 0 0,1 0 0,1 1 0,0 0 8,1 0 1,1 0-1,0 1 1,1 0-9,1 1 0,1-1 0,0 0 0,1 0-9,1 0 1,0 0 5,1 0 0,0-1-729,1 0 1,0 0 728,2-1 0,-1 1 0,2-1 1,1 0-641,0 0 1,0 0 639,0 0 1,4-1 2,-6 0 0,4-1 0,-3 1-6,12-2 1,-1 1 10,-10 0 1,2-1-1,-4 1 1,7-1 0,-4 0-1,3 0 1,-1 0-158,0 0 0,0-1 152,-2 1 0,4-1 0,-6 1 0,4-1 0,-4 0 0,12 0 0,1-1 0,-13 2 0,4-1 0,-4 0 0,5 0 0,-3 0 0,0 0 0,0 1 0,0-1 0,-2 0 0,0 0 0,-1 1 0,0-1 0,-1 1 0,-2 0 0,1 1 0,-2-1 0,0 1 0,-3 1 0,0-1 0,6 2 0,-5-1 0,5 0 0,-5 1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16.3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15 132 5739,'-8'0'0,"1"0"0,7 0 516,0 0-432,52-55-12,-30 39-21,41-40-6,-43 53-17,2 2-12,1 1-10,2 0-17,2 2 11,1 2-23,0 1 7,2 2 10,0-2-5,2 2 11,1 0 0,2 0-11,1 0-1,2 0 7,2 0-18,2 1 35,1 0-1,1 1 140,24 2-61,-15-2-6,21 1-45,-19-3-39,4-2-749,4 0 754,2 1 1,3-2-840,1 1 856,2-3 6,2 0-2826,3-1 2848,3-1 23,3 0-169,3 0 146,5-1-477,3 0 449,2-1-11,2-2-16,1 0-12,0 0 6,2 0 11,-50 2 0,1 0 0,1 0 0,1 0 5,0 0 1,0 0-6,2 1 0,-1 0 0,0-1 0,2 1-12,25-1 1,1 0 5,-19 0 1,0 0-1,20 1 1,-1-1 2,-23 0 0,-2 1-232,1 0 0,1 1 235,1-2 0,-1 1-6,0 0 1,2 0-1,25 0 1,1 0 10,-21 0 1,1-1 5,17 1 0,4 0 11,0 0 1,-3-1-18,-19 0 1,1 1-6,19-1 0,0 0-14,-26 0 0,-2 1 8,0-1 1,1 0-1,-1 0 1,0 1 931,0-1 0,0 0-920,0 0 0,0 0-497,0 0 0,0 0 491,0 0 0,-1 1-6,-1-2 0,2 1-5,21 0 0,1-1 2,-20 1 1,0 1-1,17-2 1,-2 1-595,-21 0 0,-4 1 583,1-1 1,-1 1-4,0 0 1,0 0 740,47-1-790,-5 1-361,-3 0 349,-7 0 23,-3 1 2,-27-1 0,1 1 20,23 0 1,-12-1 1,11 0 0,-10 0-2,13 0 2,3-1 1,-9 1-138,-40 0-251,1 1 425,-13 1 0,-4-1 0,-13 1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18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281 15 5739,'0'-8'891,"0"1"-583,0 7 1618,0 0-1831,-35 19-16,21-6 0,-29 17-1,30-8 12,-3 5-6,-1 4 5,-1 4-244,-1 5 250,1 1 1,-1 3-3325,3 1 3290,0-1-5,4-1 6,2-3 0,3-5-1,2-5 12,3-5 165,2-4-103,6 0 3341,0-17-3308,7 16 409,4-24-236,-3 12-44,5-14-62,-6-6-67,-1-6-33,-2-2-34,-2-3 0,-1-12-84,-4 7-23,0-8-72,-6 4-29,0-1-73,-3 13-604,-2-6 34,3 23-331,0-9-387,4 7 1468,2 2 0,0 2 0,1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35.58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5739,'0'0'0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19.0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244 487 5922,'3'-9'549,"-1"2"-313,-2 7 385,0 0-447,45-78-157,-26 48-17,7-16 0,1 2-3838,-13 22 3798,-1 0 1468,-2 1-1490,-1 0 862,3-9-862,-4 6 462,3-6-467,-3-1 67,-3 11 3414,-2-6-3352,-3 15 16,-3 2 40,-2 5 33,-2 2 263,-11 7-162,2 2 17,-6 9 269,-5 14-303,6-3-17,-7 13-50,7-6 0,1 3-16,-2 5-6,0 4 218,-11 24-107,8-15 40,-6 15 319,1-5-370,9-16-66,-6 12-68,10-19-62,2-2-50,0-1-34,2-2-274,-2 9-84,7-12-218,-2 6-2174,8-6-1932,1-12 4716,1 2 0,1-16 0,-1-4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20.5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36 315 8326,'-22'88'774,"9"-17"-550,22-63-6,4-3 6,1 0 17,1-3 28,2-1-6,1-4-22,-1-4-34,3-5-28,-1-6-22,0-4-17,-1-5-28,-2-4-11,-1-2-28,-2-3-6,-2-1-17,-3 0 1,-3 1-18,-3 1-21,-1 2-18,-4 3-28,-3 5-27,-2 3-57,-2 5-61,0 4-118,1 3-184,0 4-236,2 3-336,2 2-2224,1 1 3277,1 2 0,3-1 0,-1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20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8276,'5'1'1849,"-2"-1"-4655,-3 0 2279,-2 2 1,-1 1-1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21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 7918,'36'-3'-1467,"-4"1"755,-22 3 712,-1 1 0,-1-10 0,-4 7 0,-2-8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27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1289 10478,'-6'-57'166,"0"0"0,1 3 0,5 6-37,16 0-40,3-2-21,0-2-2970,3-1 2930,1 0-11,0-1 272,1-1-278,-2 1-16,1 0 10,8-21 7,-7 18-7,7-16 12,-10 23-17,1 2 592,-1 1-569,15-31 16,-7 23-39,6-15-28,-18 42 1524,-6 13-1250,-5 11 653,-2 6-450,0 5 481,0 20-544,-2 2 364,4 66-610,-4-33-81,-1-11 0,1 3 59,0 36-2892,-1-21 2796,2 19-153,0-5 42,2 0-197,4 16-1015,-2-29 909,2-14-747,1-14 382,-2-14-167,3 3 800,-4-17 1,-3-7 0,0-2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27.2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4 102 7184,'-2'-4'247,"0"1"-718,2 3 202,76-37-1668,-40 25 1657,10-9 0,0 2 280,-17 16 0,-14 2 0,-6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27.6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0 8416,'-3'6'1115,"0"-2"-807,3-4-17,-23 72-1681,15-38 1664,-18 58-11,22-53 498,0 0-565,0 2-33,2 2-14,-1 1-110,0 1-39,0 1-17,1-2 11,0 0 1,1-6-1,1-2-16,-1-7-6,1-5 11,0-6 895,0-7-816,0-5-6,0-3-112,0-14 179,0-3-218,1-14 22,2-3 45,1-9 110,37-34 0,25-24 1,-11 18-39,-10 11-221,10-12 1,12-13-1,-27 51 228,-37 64-6,-1 2-17,-2 2 0,-4 1-17,-1 1 0,-5 1-33,-2 0-29,-2 1-55,-2 0-68,0-2-78,1-2 463,1-3-681,2-5-214,3-3-184,2-5 0,3-4-84,2-2 952,4-3 0,0-1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28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0 8634,'-19'49'479,"-1"0"1,-11 37-262,22-50-89,2 3 311,0 2-778,1 3 876,1 2-137,1 2 145,0-1-13,0-1 335,-1-4 506,0-3-348,0-5 471,0-2-373,0-5-4,1-4 8,0-4 21,1-5-2530,16-75 0,6-27 2935,-6 39-771,8-40 1,0 3 443,-6 53 56,1 0-73,1 0-40,1 1-123,1 2-1141,1 1-57,0 3-186,0 3-126,0 4-303,-1 4-73,-2 3-124,0 4-123,-2 2-135,-1 3-248,0 2-74,-3 2-248,0 2-244,-3 4 843,-3 3 984,-3 2 678,-1 2 602,-5 3 842,-2 1 315,-6 2-49,-3 1 211,-3 0-865,-2 0-1030,-1 1-713,-1-1-1015,1-1-2500,1-4 3465,5-2 0,6-8 0,5-2 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31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89 6398,'55'-10'361,"-1"1"0,44-8-58,-47 10-890,3 0 895,1 0-11,4 1-45,0 0-44,1 1-51,0 1-34,0 1-22,-1 0-23,-3 1-39,1 0-11,-2 1-5,-2 1-12,-3 0 17,-1 2-6,-4 1-10,-3 2 356,-3 0-351,-4 0-12,-3 0 219,-5 1-224,-4-2 75,-3 1-75,-2-1 554,-5-2-571,-1 2 34,-5-3-39,-1 1 5,-2-1 23,-2 0 22,0-1-95,-2-5-23,0 2-67,-1-6-89,-1 2-209,0 0-396,-2 1-1305,1 1 2156,0 1 0,2 2 0,0 1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32.3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7687,'95'23'1059,"-14"-1"-807,-51-14 78,2 1-151,2-1 1,2 0-1,2-1 22,2-1-21,2-2 27,-1-1-89,1-1-23,-2 0-22,-3 1 5,-3 1-11,-4 2 40,-4 1 123,-6 3-17,-7 2 0,-6 2-56,-6 5-23,-8 3-16,-5 4 27,-8 2 46,-3 2 45,-6 0 32,-1 1 18,-3-2 5,-1 1-288,1-2 210,0 0-73,2-1-56,2 0-84,3-2-68,1 2-128,2-3-184,1 2-309,2-2-454,0 1-2408,3-1 1137,3-3 2285,4-5 1,5-7-1,2-5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54.43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14 15 6585,'-3'-1'1103,"1"-1"-896,2 2-145,-7-6 33,8 6 17,-3-6 6,12 9 5,2-1 6,4 0 106,13-1 180,44 4-331,-17-3 75,9 0 1,1 0-3,-5-1 249,17-1 0,2-1-70,-2-1 137,15 0 0,1-1-496,-8 0 272,11 1 1,1 1-121,-12 3 84,9 1 0,-2 1-107,-13 0-67,6 1 1,-3 0-91,-16-2-2,-17-1 0,0 0-401,8 1 23,-18-2-2196,21 1 700,-38-1 1927,5 0 0,-24 0 0,-2-1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34.48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130 179 6429,'-4'0'846,"1"0"199,3 0-856,-36 74-1174,26-40 994,-10 12 0,2 2-158,13 3 146,0-12-21,2 12-7,-1 11 31,2-24-2983,-1 17 2983,0-30 11,0 0 129,-1-1 442,0-8-688,2-12-1988,1-32 2060,2 3 133,8-48-127,-1 35-40,16-59 52,-10 51-783,5-8 1,1-1 798,0 6 31,5-5 0,1 1 8,-2 10-938,30-41 933,-32 56 162,20-10-17,-29 33 308,3 24-386,-17 2 111,-19 49-190,3-30 9,-6 7 0,-1 0-26,3-6 676,-26 42-1746,33-54 522,-3 8 543,30-34 0,-7-4 0,8-2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38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2 122 5739,'1'-7'0,"-1"2"0,0 5 1400,0 0-1232,0 33 0,-1-16-5,0 29-7,1-23-10,0 2-23,0 0-28,0 2-27,0-1-24,1-1 102,8 8 510,12-12-438,-2 0 186,13-23-270,-15-7 96,32-55-208,-25 26-64,5-14 0,-2-2-42,-9 12-224,12-32 56,-21 46-3361,2-12 3613,-7 27 0,-1-2 0,-2 14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38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 0 5739,'0'5'0,"0"-1"0,0-4 0,-6 76-3015,2-49 3105,-7 59-1898,-8-56 1820,6-11-18,-8 5-235,4-14 48,5-11 0,1 4 0,6-8 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7:39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0 6484,'-13'52'123,"0"-1"1,-8 40-91,18-54-22,-1 2 34,-1 20-28,1-13-4257,-4 31 4290,0-15 86,0-11 0,0 0-85,-4 9-2032,-3 11 2054,7-48-6,1-2 218,-5 5 1859,7-13-2032,-3 2 811,8-18-890,1-3 23,7-13-39,1 3-28,10-14 11,12-2 34,12-5 10,-6 9 141,6 8-39,-24 16-1635,14 4 1847,-18 6 723,8 18-572,-19 3-212,-2 25-297,-5-18 2201,-2 5-2744,1-14-62,2-9 605,-2 8 0,4-16 0,0 1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53.02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1 233 12658,'54'-16'-492,"1"0"0,36-10 552,-73 26 304,1 0-258,19 2-28,-13 1-27,15 3-6,-18-1-29,1 0 29,11 1-22,-6-2 38,35 3-61,-28-6-28,52-1 23,-48-4 27,57-8 0,-53 4-5,8-1 0,0 1-17,-5 0 0,6 1 0,1 0 0,-5 3 47,5 1 1,-1 1 8,-6 1 42,5 1 0,0-1-53,-6 1-9,6-1 1,0 0-26,-4-1 11,6-3 1,0 0-18,-6-2-11,7-1 1,0-2 5,-6 2 0,7-3 0,0 1 0,-7 1-9,7-1 1,-1 1 3,-8 1 2,5 1 0,-1 0-8,-6 1-28,51-4 22,-53 8 6,20-1 22,-4 4 0,4 3 0,0-1 34,13 6-34,-44-5 68,35 5-34,-38-6 140,33 7-112,-35-5 190,31 7-101,-26-4 113,20 6-152,-23-5 151,8 3-122,-20-5 223,15 6-140,-12-4 34,11 5-168,-8-7 111,3-1-150,4-9 44,-6-1 1,5-6 801,-6 0-1892,0 2 656,9 8 0,0 6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57.51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0 252 9835,'52'-33'151,"-8"6"381,-33 26-246,15 0-236,6 1 1,1 1 10,2 0 29,-14 0-28,1 0 33,15 0-73,-8-1 141,39-2-102,-31 0 197,53-5-180,-47 3-22,7-1 0,1 1 6,-4 1 5,7 1 0,1 0-16,-6 1 125,8 4 0,0 1-86,-6-1-34,9 3 0,1 1-22,-5-3 22,9 1 0,0-2-34,-6-1 31,9-2 0,1-1-13,-7-1 21,10-4 1,0-2-39,-8-1-4,8-4 1,1 0-26,-11 0-11,9-2 1,0 0 38,-10 1 3,8-1 1,-1 1-26,-10 2 0,7 0 0,-1 1 5,-9 4-11,3 1 1,0 0 5,-11 4-56,49-2 11,-59 3-45,36 0 84,-46 1 51,24 2-28,-33-1-345,12 2 0,-13-1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9:05.09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9835,'0'0'0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9:05.22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97 9835,'89'-5'0,"1"0"0,-1-1 0,1 1 0,20-1 0,-3 0 0,-28-1 0,-34-1 0,0-2 0,-1 2 0,-2-1 0,14 0 0,-15 3 0,7 1 0,-24 4 0,-4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9:06.44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70 9835,'61'-13'0,"-8"3"0,-38 6 0,1 1 0,18-3 0,-10 2 0,14-1 0,-15 2 0,2 1 0,12-2 0,-9 1 0,12-1 0,-11 1 0,2 1 0,1 0 0,3 1 0,2 0 0,2 1 0,0 0 0,4 1 0,-1 1 0,3 2 0,0 1 0,2 0 0,2 0 0,1 1 17,2-2 84,0 1 5,1-1 23,2-2-11,-1 2 10,1-3-16,0 1-44,1-2-12,-1 0-17,2 0 28,-1 0 6,2 0 0,0 0-34,2-1-50,-1-1-6,1-1 11,-1 1 1,1 1-7,0 0 1,0 1-45,-2 0-39,-1 0 22,-1 2 42,18 5 1,4 1 74,0 0-22,-1 1 1,-3 0 28,-20-2-12,1 2-6,0-2-10,1 1-6,1 0-1,-1-1 12,1 1 23,-2-1 22,2-1-6,-2 0 0,0-1-22,2 1-17,1-2 17,1 1-17,0-1 11,0 0-11,1 0-11,0 0-12,1-1-10,1-10-35,0 16 7,0-15 5,-1 17-6,0-11 40,0-2-6,-1-1 5,1-3-5,1-3 0,-1-1-5,1-1-23,0-1 11,0-2-17,-2 1-16,1-2-45,-2 2-51,1-1-61,-2 1-45,-1 1-62,-2 1 23,-2 2 291,-8 1 0,-8 2 0,-18 2 0,-9 3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9:07.68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 9964,'58'-2'110,"0"0"0,-4 0 0,-7 0-98,-7 2-1,2 0 6,1 1 33,1 0 28,2 2 57,0 1 22,0 1-1,1 1 24,-1 0-29,-2 2 0,-1 0-11,0 2-11,0 0 22,1 1-11,0 1 17,2 0-6,-1 0 0,0 0 12,0 1-12,0-1-39,0 1-23,1-1-27,-2 0-28,0 0 5,0-2-17,-3-2-11,1-1-11,-3-3 12,0-1-24,-2-2-21,-2 0-18,-1-1-66,-3-1-113,-1-2-173,-1-1-353,-2 0 428,-3-1 0,-2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55.14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710 13 6495,'0'-7'740,"0"1"-673,0 6 39,0 0-83,-74 49-1489,40-26 1486,-13 9 0,-1-1 52,12-5 372,-2 1-276,0-2 22,0-2 252,-16 5 707,-29 11-819,24-11 583,-29 12-711,64-28-90,-9 4-112,23-7 1110,5-4-774,9 11-139,3-5 319,28 22-342,-10-15 167,49 27-273,-34-26-4,7 4 0,0-1-30,-6-3 78,42 21-78,-52-24-23,14 7-22,-22-9-34,-6-4-470,6 12 60,-14-10 455,4 18 0,-11-22 0,1 8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08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0 313 10528,'28'-70'3794,"0"-1"1,27 5-3638,-45 101 0,6 33-28,-8-36-17,-1-1 5,0-1-38,1-3 5,0-2-28,1-6-33,2-4-6,1-5-12,2-5-5,2-3 17,1-5-6,1-6-5,2-7 16,2-7-11,1-6-5,3-5-293,0-4 281,2-2 12,1 0-6,2 1 6,-2 2-6,0 5-17,-3 6 22,-2 6 1,-4 7 11,-2 7 5,-3 7 12,-3 7 16,-1 5 23,-2 7 213,9 43-214,-7-28-21,7 31-18,-9-41-10,-1-2-18,2-2-10,0-4 292,4-4-298,0-5-12,3-4 12,3-4 11,0-7 11,3-3-5,2-8-1,0-4 1,2-4 0,0-2 10,1-2-21,0-1 5,-1 3 5,1 3 1,-3 5 0,-2 6 5,-2 6-11,-1 4 22,-3 7 51,6 15-23,-7 3-27,5 13-1,-9-4 17,0 3 1,-1 2 16,0-1-6,-1 0-16,1-2-6,1-2 5,0-4-33,0-4-5,3-6-18,1-4 1,1-7 16,3-3-11,2-7-5,1-6 0,4-10 5,1-7 11,2-6 6,2-6-17,3-3 6,-1-1-549,2 0 555,-1 3 22,-3 3-29,-2 7 7,-4 7-34,10 14 67,-13 41-6,3-1-3204,-14 64 3199,-7-47-741,1 3 1,1-1 723,0-10-4,18 29-24,-11-49-165,33-5 187,-22-23-5,46-46 22,-36 18 56,8-11 1,1 0-63,-5 7-11,2 4 1,0 5-6,-10 15-225,24 17 259,-38 17 38,13 56-33,-20-28 17,1 8 0,1 0-6,0-8 56,22 36-67,-14-55 12,41 1-23,-26-30 22,12-18 1,1-7-1,1-12-3,3-6 1,0-2 1491,4-3-1483,18-14-473,-31 35 0,-2 4 467,9 0-1196,32 15 1174,-60 30-2217,-5 33 1,-5 9 2199,-6 3 0,-1 30 0,-3-68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09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52 134 18632,'-29'-11'561,"7"8"-404,22 29-11,0 6-46,2 2-4,0 3 77,3 28-128,-2-26 89,3 35-94,-3-50-1,-1 9 129,0-21 252,-2-7-241,1 0-6,-1-5 119,1-6-3673,0-7 3370,1-3 16,2-7-10,12-33 16,6-7-11,3-7 0,7 0 11,-6 27 0,17-17-11,-14 23-2268,6 3 2262,-17 24 2269,3 6-2168,6 27 6,-7 18-79,-3 7 57,-16 31-51,-5-42-11,-5 31-17,0-31-17,1-3-34,4-8 3371,2-13-3444,2-3-49,0-2-4453,25-11 3023,-10-3-189,22-9-118,-17-1-72,2 0-12,0-2 358,-2 3 1636,-2 2 0,-9 7 0,-3 2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10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149 69 15710,'-39'38'602,"0"0"0,-23 29-227,57-39-22,3 2 485,1-1-496,4-1 130,2 0-204,6-2 53,3-1-119,4-1 245,3-5-285,4-2-17,1-6 18,2-6 5,1-3 17,-1-7 11,1-5-23,-1-7-27,-2-7-34,-1-3-23,-4-4-21,-3-2-17,-4-1-12,-6-1-22,-4 1-6,-4 2-17,-7 1-33,-4 2-45,-7 2-62,-3 1-95,-3 3-117,-1 2-219,0 4-319,1 4-410,2 4-654,4 5-975,4 3-5035,3 1 7970,4 2 0,4-1 0,2 1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11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88 305 11581,'52'-40'521,"-8"7"-415,-30 23-10,0 1-35,-1-3-16,-2 2 28,3-5-28,-6 3-6,2-3-5,-6 4-6,-2 0-6,-1-1 62,-2-5-22,-3 3 22,-2-4 408,-16-5-251,6 10 28,-12-5 28,12 12 0,-1 3-1,2 1 214,-7 4-292,6 3-10,-6 4 509,-4 21-443,9-6 40,-6 17 22,13-12 6,3 2-12,3 3 196,1 17-335,4-11-62,4 11-39,19 3-96,-6-24-16,14 13-17,-12-29-24,1-2-37,1-4-421,12-2-274,-8-3-656,9-5-8380,7-17 9733,-19 7 0,7-6 1,-25 13-1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12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12188,'12'99'649,"-3"-15"-481,-7-57-17,-1 0 219,1-2-202,-1-2 77,0-4-82,0-2 153,1 1-204,-2-7-23,0 0 491,0-7-215,0-2-349,3-10-4,-1 0-1,3-10 0,1 3-5,0-2-6,4-1 11,12-23-11,-6 14 0,9-16 22,-3 11 12,-5 8 123,13-13-51,-11 19 17,5-4 146,3 9-179,-11 7 33,7 1 174,-13 16-157,-3 2-40,0 8-32,-4 0-12,-2 1-17,0 2 45,-5 28-45,1-20 6,-3 18 50,0-23-61,2-11-6,0 0-12,3-11 1,0-2 0,1-2 28,3-14-34,1 0 0,4-16 17,11-11-11,-1 6 0,8-9 39,5 5-11,-6 14 117,26-9-22,-26 23 538,21 6-543,-32 14 44,7 22-134,-15-5-28,-1 50-118,-3-41-1681,1 43 1,0-57-890,3 5 2671,4-20 0,-6-4 0,2-2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12.2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17663,'-5'52'162,"1"0"1,-2 37-157,3-62-40,1-2 204,1-1-377,0-4-162,1-2-689,0-4-863,0-3-1216,2-3-2562,1-3 5699,0-2 0,-1-2 0,0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12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16051,'9'50'669,"1"0"1,5 38-345,-15-55 410,1 3-567,-1 2-62,0 3-44,0 1-6,0 2 259,0-2-203,-3 18-95,1-16 118,-3 11-112,-1-9 290,3-15-357,-1 4-263,4-13-119,0-8-330,0-1-2185,0-9 589,0-4 2352,0-15 0,0 10 0,0-9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12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0 177 13149,'68'-20'285,"-1"0"1,0 0 0,-1-9-1263,6 10 1,15-2 0,-22 4-8855,-32 4 9563,-6 3 0,-13 5 1,-5 3-1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13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187 299 12308,'-46'38'882,"0"0"1,-28 28-586,64-42-129,4-2 766,3 1-872,2-3 292,4-1-326,3-4 167,4-2-183,4-3 487,3-3-499,3-2-84,16-5-6,-5-5-50,12-6-442,6-15 105,-10 1-127,11-10-869,-7-7 694,-12 9 23,3-13-515,-8-1 811,-9 9 147,1-9 145,-9 14 106,-3 1 124,-2 3 95,-2 1 487,0-6-163,-2 10 90,-2-4 696,-1 11-741,0 7-117,-2 2 106,-1 9-280,1 5-5,-3 7-12,1 4-11,-1 6-11,0 4-44,1 4 44,-2 22-146,2-10 17,1 16 85,2 3-68,2-14 246,0 44-206,1-49-12,1 18 123,2-35-78,1-11-12,3-2 124,2-12-196,1-6-56,3-8-101,14-42 78,-8 15 6,13-29 17,-10 28-28,1 2 22,1 4 34,9-6 5,-9 15-22,5-2 67,-8 18-16,-5 5 21,1 9 46,-5 15-112,-4 3-12,-1 12-50,-4 9-28,-2-8-39,0 9-359,0-2-89,1-13-494,1 7-2827,7-12 1366,0-11 504,7-1 1994,11-15 0,-15 2 0,8-4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13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1 15959,'-91'6'1551,"16"4"-1109,62 6 129,1 4-296,3 0-17,1 2-135,3-3 1,2 2-85,1-4 103,2-1-136,0-3 11,1-3 44,1-2 107,6-1-78,0-4-28,5 0-6,4-6-73,-2-1 11,3-3 17,-1-3 12,-4 2-23,2 0-73,1 0 23,-6 5-130,5-1 29,-9 3-84,1 1-785,-2 1-100,-1 0-600,0 2 1720,-1-1 0,-2 0 0,0-1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55.76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 5 6854,'-1'-2'621,"-1"0"572,2 2-1075,79 23-1800,-39-9 1693,12 2 0,1 2-16,-5 2-1,0 1 0,-2 2 585,-3-2-292,25 33-192,-34-24 347,17 48-290,-44-46 632,-22 47-572,-2-42 236,-15 9 0,-5 0-39,-4-4 45,-28 25 403,11-21-543,15-13-57,-35 17 426,46-30-2991,-13 3 2308,52-28 0,-8 5 0,16-10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14.2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14043,'12'93'884,"-2"-13"-744,-7-58-168,1 0 21,1-1 2,0 0 49,0-1 96,0-3 22,-1-4-89,-1-3-18,0-3 8,-2-4 71,2-3-89,0-3-62,1-5-22,4-14 28,-1 2 5,4-10 0,-2 9 12,0-1 5,2 1 12,0 0 150,12-9-33,-9 12 280,14-7-145,-16 19 21,3 2 382,-3 6-359,-4 3-56,1 4 57,-2 18-315,-4-8-27,0 13-258,-3-6-163,0-7-458,0 3-454,0-7-281,0-1-1389,2-2 3025,2-1 0,-1-5 0,1-2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14.9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355 58 9526,'-4'-1'1820,"1"-1"3036,3 2-4649,-60 39 51,45-21 50,-45 32 33,60-30-16,0 2-45,2 2 202,9 30-404,-2-17-22,8 21-11,-5-27-28,1-1-6,0 0 28,10 26-95,-10-20 56,6 19 207,-15-13 13,-4-10-30,-6 8-84,-5-14-44,-6-3-23,-3-1 12,-30 8-46,17-14-5,-22 3-39,12-16 17,12-5-6,-6-4-79,14-8 6,11 2-5,1-5-112,14-4 105,3 4-22,7-9-223,13-2 162,-3 3 6,13-7-118,8-7 212,-7 9 68,13-11 163,10-4-29,-13 9-28,7-6 1,1-1-40,3-4-14,-13 11 1,-1 0 69,14-15-67,-18 16 0,13-25 5,-34 35 29,0-10 162,-19 18-78,-4 5 5,-4-3 130,-12 4-141,3 5-17,-9 0 78,-4 11-122,7 3-29,-7 6 34,3 14-61,7-4-7,-3 10-10,5 8-17,8-10-6,-2 12-145,9-2-18,2-11-150,5 6-1177,12-12-56,3-10-761,8 0 2324,14-10 0,-24-4 0,11-1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15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 18304,'3'97'1053,"2"-12"-913,5-50-39,0 1 33,0 1 62,-1-1 412,-2-1-445,-3-3 91,-2-3-92,-7 8-26,0-9-276,-22 22 20,8-26-5588,-36 16-2906,29-30 8435,-13 2 0,29-11 1,4-1-1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40.74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1 143 13493,'59'19'983,"-7"-5"0,-36-18 0,10-3 0,5 1 0,1-1 0,-1 2 0,-8 1 0,21-1-166,-14 3-806,16-2 0,-7 2-33,-8 0 22,9-2 0,-10 0 11,0 0 6,0-1 5,1 1 107,16-4-39,-9 3-29,12-1-27,-14 2-45,-3 1 5,2-1-5,-2 2 0,1 0 0,-1 1-1,1 1 7,1 0 10,0 0 7,1 1-18,1 1-11,0 1-16,0 1 16,1-2 6,0 1 22,2 0 11,1-1-16,1 1-1,0-1-16,1-1 0,1 0-6,-1-1-5,2 0 11,0-1-17,-1-1 0,-1-1 11,0 0-6,-1 0 12,-1-2 0,0 2-62,0-1-44,0 0-18,-2 0-5,0 1 67,-1 1 68,-2-1 10,1 1 23,-1 2-16,2-1-7,0 1 1,1 0-6,-1 0 17,1 0-6,-1 0-39,2 0-6,-1 0-11,0 0 1,0 0 44,-1-1 5,-1 0 1,1 0-40,0 0 1,0-1 5,1 0 39,0 0 39,2 0-11,-2 1-27,2 0-1,-1 0-17,0 0-5,0-1 28,0 0-17,0-1 0,0 0 5,1-1 1,-1 0-12,-1 0 12,1 1 11,-2 0-12,1 0-5,-2 1 17,0-1-6,-2 1 6,-1 1-6,0 0-11,-1 1 6,0 0-17,-1 0 22,1 0-33,-1 0 5,1 1 0,-1 0 11,-1 0 23,1 0 17,1 0-6,0 0-107,1 0-38,-1-1 16,0 0 62,-1 0 100,0 0 51,0 0-39,0 0-90,1 0 1,0 0-29,-1 0 28,1 1 39,-1 0 12,-1 1 16,0 0 12,0 2-6,0-1-11,0 2-12,1 0-10,-1 0-6,2 0-12,-1 0 12,2 1-17,-1-1 11,1 1 17,-1-1-17,0 0 1,1 1-18,-1-2 0,2 1-10,0 0 16,2-2-17,-2 0 11,1-2-11,-1 0 17,-1-1 6,1 0-6,1 0 11,0 0-11,1 0-11,-1-2 17,-1 1-1,0-2 6,-2 1 1,-1-1-7,1 1 6,-1-1-5,1 3-6,0-1 11,0 1-28,0 0 29,12 0-1,-11 0 6,10 1-1,-15 1-10,0 1 0,0-1 16,-1 1-5,0-1 5,0 1-11,-1 0 12,0-1-18,-1 1 1,-1-1 0,1-1-6,-1-1 11,0 0-17,1 0 12,-1 0-12,1 0 23,8-4-11,-7 2 5,6-4 17,-1 1-17,-9 1 23,8-1 10,0 1-27,-7 1 0,8 0 17,0 1-6,-9 2-23,8 0 29,0 2-23,-8-1 0,6 2 12,-3 0 5,-7 0-6,13 1-22,-6 0 6,-1-1 16,4 1 23,-8-2-6,5 2-5,0 0-6,-1 1 16,-1 0-27,1 1 6,1 1-29,0-1 17,-1 1-339,-1 0 0,0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44.20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 12327,'99'-3'983,"-13"1"0,-54 4-708,3 2-113,0 1-11,3 0 1,2 1-12,2 0-12,3-1-27,0 0 6,1 0 10,1 0 23,-1-2 0,2 0 0,-1-2-33,2 0 10,1-1 13,0 0 49,0 0 6,0 0 27,0 0 18,1 0 50,0-1 22,1 1-55,1 0-29,0 0-106,0 1-61,-2 1-18,-2 1-22,-4 1-5,-4 0 22,-3 0 11,-3 1-5,-2-1 16,-2 0-39,-1 0-11,-1 0-5,-2 0-40,-2-2-11,7-1-168,-9 0-760,7-2 0,-7-10 656,-5-4 0,0-10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18.87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133 1471 14001,'-8'3'140,"2"-1"-601,6-2 3388,0 0-3510,-53 32 472,40-35 136,-39 19-63,52-49-169,3-9 136,3-10 1,4-9 64,7-14 0,2-5-1092,-3 16 1,0-2-1,1 1 1098,6-21 0,2 2 3,3-1 0,2 0-1085,3-1 0,-1 3 1090,-5 14 1,1 1-244,10-19 1,0 10 228,-2 17-655,4 17 1,1 6 688,-5 13 1551,36 16-1047,-36 49-171,-9 10 0,-1 11-120,-1 20 0,-3 4-183,-2-10 1,-3 0-9,-3 4 1,-4 0 44,-5 1 0,-2-6 536,2 23-634,-3 0 0,0-1-75,0-6-73,0-29 0,0-4-359,4 1-5615,6-6 6125,-6-35 0,2 2 0,-6-18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19.0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83 9886,'0'-8'1036,"0"2"263,0 6 572,0 0-1518,84-10-146,-40 4-626,12 0 0,2 0 469,-3 0-1467,0 1 0,2 0 880,17-2 537,4 1 0,-5 1 0,-29 1 0,19 1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19.6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82 11502,'-3'3'336,"1"-1"90,2-2-157,-5 82 247,8-19-418,-4-6 0,0 2 47,8 13 18,-5 8-130,0-18-16,-1 19-14,-4-23 0,0-1 41,-2 16-608,-3 25 636,2-63 136,-1-22-248,2-12-251,-8-42 196,7 2-54,-3-25 1,1-5 47,3-6-1600,1-14 1,2 0 1672,7 12-1071,7-1 1,4 3 1098,5 19-249,8 0 1,4 4 265,-1 13 25,6 6 0,2 4-9,-6 13 174,35 16-111,-45 17-331,8 49 291,-28-26-37,-11 12 1,-4 2-42,-4-4-104,-9 4 0,-2-1-126,3-12-945,-17 21-534,28-48 1522,1-4 1,10-11-1,1-1 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20.0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223 111 12345,'-22'61'541,"-1"1"1,3-5-1,3-5-199,4 4-62,1 3-135,-1 2-1100,0 3 1022,1 1-28,-1-1 51,1-1 16,-5 17 460,4-24-600,-3 33-33,11-54 232,4 10-306,16-77 245,-3 7-250,5-31 1,0-7 5,0-3-142,-3 11 0,0 0 187,3-8 44,3 0 29,0 2 33,0 0-5,3 3-166,-1 2 188,2 3-6,1 5-366,0 3 400,3 4 12,-1 5 4,1 2-99,-2 4 100,0 4 1149,-2 3-813,17 2 10,-15 13 622,22 28-243,-33 2-37,6 59-570,-20-37-29,-8 12 1,-4 1-130,-6-3-61,-10 7 0,-5 0-112,-2-10-2003,-7 0 1,-3-4 2142,4-14 0,-6 5 0,31-30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21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10713,'7'95'126,"0"0"0,0 1 0,1-1 1,-1 0-1,0 0 0,0 0 0,0 1 1,0-1-1,0 0 0,0 0 0,0 1 1,0-1-1,0 0 0,1 12 1,1 5-1,0 3 0,0 1 0,0-2 1,0-4-1,-2-6 0,0-8 0,-1-11 1,-2-13-1,-2-15-1728,-2 10 1,-2-15 1528,1 2 0,-1-1-129,-2 43-100,0-14-51,1-14 505,0-16-840,2-15 825,3-57 0,-1 20 0,1-38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56.94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 1175 7419,'-5'5'2051,"0"-1"-1307,5-4 992,0 0-1640,0-65 16,5 31 11,1-21 1,2-2 21,10 4-22,5-20 51,6-8-1303,-6 18 1179,8-21-338,-7 26 330,-1 4 0,2-2 25,19-33-34,-14 26 1,1 2 33,13-20-11,-6 19-44,-14 24-18,5 7-22,-13 20 39,4-1 1161,-9 10-1082,-2 5 413,-1 3-290,0 5 44,2 5 320,3 9-50,0 32 0,2 12-261,-8-19 0,-1 2-243,-1 1 1,-1-1 231,0 3 0,-1 0-40,-1 0 1,-1-1-111,1-2 1,-2-1 157,2 39-100,0-14-90,2-17-45,0-12-56,-2-9-96,-1-9 328,-3-7-937,-3-8-912,-6-8-2864,-5-9 3661,-2-5 0,7 0 0,3 1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21.8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0 559 9262,'4'-7'-264,"-1"2"264,-3 5 24,0 0 9,66-16-943,-27 8 927,9-3 0,3 0 28,10-1 13,-14 3 1,9-1 130,2-3 1,9 0 0,19-1-146,-20 6 1,14 0 0,12 0 0,9 0 0,7 0-1,3 0 1,2 0 0,0 0 0,-5 0 0,-5 1-1,-9-1 1,-12 0-669,25-3 1,-15 0-1,-6 0 1,6 0 0,15 0 625,-23 4 0,12-1 1,10 0-1,7 0 0,3-1 1,1 1-1,-3 0 0,-4 0 1,-9 1-1,-11 0 0,-14 1 1,-17 0-716,15-3 1,-15 1 717,27-4 1,-1 0-1,-26 4 1,-3 0-12,0 1 1,2 0-9,19-1 0,0 0-300,-18 2 0,-2 2 311,16-2 1,-2 1-573,22 1 575,-6 1-16,-5 2 4,-4 0 1,-4 1 1415,-6 0-1415,-3 1-23,-5-1 1,-5 2 1467,-3-1-1467,-4-1-1,-1 0 1516,-2 0-1504,15-4 22,-16 1 11,25-6-16,-30 3 10,10-1 1,-18 2 1274,0 1-1275,-2 1 1,-3 0 766,0 0-766,-3 1 71,0 0-72,15-1 12,-15 1-17,13 0 0,-20 0 0,0 0-5,-1 1 5,-2-1 0,-1 2 11,3-3-6,-4 2 12,1-1-11,-5 0-17,0 1 5,-1 0 0,-2 0 6,0 0 12,-1 1-12,-1 0-17,-1 0 17,0 0 17,1 0 11,0 0 22,0 3 17,1 2 174,7 23-146,-4-3 6,6 20-17,-5-7-34,4 8-27,1 9-991,4 9 1007,2 13 50,2 9 7,0 11 38,-9-30 0,2 10 1,-2-4 35,0-1 1,-1 6-519,0 5 1,1 16-1,-1 1 1,-1-14 607,-1 0 1,-1 2 119,-2-4 1,0 15 0,-1 7 0,1-5 0,-2-15-912,0-14 1,-2-9 0,1 6 621,-1 17 0,1 11 0,0-2 0,-1-13-419,-1 4 1,0-8 405,-1 4 1,0 2-352,0-1 0,-1 1 289,0-1 1,-1 2-30,0-7 0,0 3 0,1-3 40,-2 11 0,1-2-94,1-13 0,-1 2 0,1-6-143,-1 0 0,1-5-160,1-5 0,0-1-213,0-6 1,0-2-1064,0 36 140,4-15-1182,1-17 1473,2-16 1215,-1-13 0,-2-14 0,-1-6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22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5739,'3'0'908,"0"0"2167,-3 0-2280,50 68-2107,-31-28 1740,11 9 0,-2 3 452,-12 10 67,0 10-40,0 13-111,3 10-488,-10-42 0,0 1-871,1 4 0,0 2 680,-1 5 1,0 0-51,0 0 0,0 2-17,-1 9 1,0 7 12,-2-11 0,1 8 0,-1 1 0,0-5-606,-1-3 0,0-3 1,0 4 550,1 5 1,-1 7-1,0-1 1,0-9-1,-1 15 0,0-6-832,-1 1 0,0-1 807,0-1 1,0-1 0,0-5 0,0 2-87,1-13 1,0 4-1,-1-5-74,2 5 1,1 2-804,3 3 0,3 6 0,0-11-880,10 21 647,-4-29 1,2-9-1414,3-27 2626,-2-13 0,-11-9 0,-3-3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22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9184,'3'-9'78,"-2"3"90,-1 6 68,9 67-1966,-1-22 1881,0 7 1,1 3 184,5 20 39,0 13-922,-6-39 0,-1 2 768,0 4 1,0 2 49,0 4 1,0 1 78,-1 4 0,0 1 48,0 4 0,-1 1 2,1 1 0,-2 2-70,1 1 1,-1 1-90,0 1 1,-1 0-687,0 1 0,0-1 568,-1 1 0,1 0-28,-1 0 1,-1-1-24,1 0 1,0-1-12,0 0 1,0-1-680,0-1 1,0-1 631,0-2 0,0-1-240,0-3 1,0 0 202,-1-4 1,1-1 228,0-4 0,0-2-268,0-4 1,0-2-129,2 41-553,1-29 1,0-3-540,2 7 1282,9 14 0,-11-67 0,3-10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23.5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3 432 7867,'-1'3'286,"-1"0"50,2-3-241,76 34-1586,-40-28 1536,13 11 0,0-3 61,-7-19 201,2-1-233,4 0 4,4-1-22,3 0-22,2-1-17,4 0-415,2-2 393,3-1 10,1 0-33,4 0-925,2 0 953,2-1-6,2 2 40,3-1-40,0 2 9,-22 2 0,6-1 27,3 1 0,5 0 0,-2 0 0,7-1 1,0 0-348,-9 1 0,4 0 0,-9 1 418,29-3-12,2 1-1091,2 0 1063,1 0-5,2 1-5,0 0-29,0 1 6,0 1-17,-49 3 0,1 0 3,0 0 0,0 0-212,1 0 0,0 0 212,1 0 0,-1 0-6,2 1 1,0-1-4,-1 0 1,1 0 188,-2 1 0,3-1-181,10-1 0,7 0 0,-4 0-2,-3 0 1,1 0-51,2 0 0,5 0 0,-8 0 50,-7-1 1,-5 1-10,2-1 1,1 1 48,-1 0 0,0-1-46,0 0 1,-1 0-1,1 0 1,-1 0 5,0 0 0,-1 0 3,1 0 0,0-1-8,0 1 0,0-1-6,-1 0 0,1 1 5,-1-1 1,0 0 140,-1 0 0,0 0-146,-2 0 0,0 0-11,49-5-616,-5 1 622,-3 0-1,-4 0 17,-3 1-5,-3 0-12,-4 2 12,-4 0-6,-5 1 1141,-5 0-1163,-6 1-57,-6 2 942,-6 0-1283,-5 2-410,-6 0-216,-4 2-7,-6-1 1053,-6 2 0,-9-1 0,-5-2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25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3401 1023 5739,'84'-7'0,"-15"0"0,-61-3 0,-2 0 314,-1-2-12,-3 0-5,-2-1-45,-1 0-22,-3-2-1,-3-1-55,-3 0-23,-2-1-5,-3 0 66,-9-10-122,4 4 84,-31-29-130,22 24-356,-20-17 334,19 21-22,-2-1 0,-1-1 11,-3 0-87,-19-15 88,11 9-7,-16-9-5,14 12-5,-2 0-640,-2 1 633,-2-1 1,-29-12 17,16 10-1137,-22-8 1143,21 11-7,0 2 2,-2 0 49,0 3 12,0 1 27,-2 3-728,0 2 739,-1 2 1,-1 2-28,0 2 114,-14 2 0,-3 1-86,-10-1-49,10 2 1,3 1 64,11 4 17,3 1 6,1 1 22,1 0 157,-27 5-146,23-1 17,-20 5 22,30-1 46,1 0 32,1 2 471,3 0-408,2 1-1,3 1 641,1 2-657,3 1 330,-15 9-364,17-4 369,-41 22-520,48-20 276,-21 11-343,35-16-28,2-1 5,3-1 982,2 0-976,-3 4 29,7-6-124,-1 2 481,8-6-582,3-3-107,1-1-84,3 0-173,1-3-387,0 1-605,3-2-817,2 0 2296,2-1 0,-1 0 0,-2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25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759 1 3632,'-51'44'0,"0"-1"0,3-2 0,7-7 0,15-14 0,-2 1 898,-1 1-898,-2 1 179,-1 1 56,-1 2 0,-1 3-15,0 1 65,0 3 57,0 0 44,0 2 325,3-1-258,0 1 12,3-1-33,2-1-40,2 1-22,3-4 11,2 2 27,4-2 607,3 0-472,4-2 115,5-1-42,5-1 278,6-1-412,6-1-152,5 0-63,3-2-76,16 8-667,38 12-465,-21-12-1682,24 6-3173,-48-23 5586,-4-2 0,-13-5 0,-6-2 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27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0 541 5739,'6'0'0,"-2"0"-5341,-4 0 5408,72-20-22,-41 11 1398,58-15-1326,-14 6 270,-12 3 49,0 0 1,1-1-302,7-3 123,18-2-208,-35 7-27,4 3 5,31-9-28,-18 5-6,24-6 11,-42 10 1,-1 0 0,30-4-1,-28 4 1,3 1-1,3 1 1,-1 2 5,34-6-8,-32 5 0,2 1-9,1 0 1,-1 1-1,35-4-5,-34 4 0,1 1 2,1 0 1,-2 1 8,-13 0 0,-1 1 5,17 0 1,-1-1-2047,29 2 2052,0 0-17,-29 2 1,4-1 221,3 2 1,0 0-217,1-1 0,-2 1-230,-3 1 0,-1-1 241,3 0 0,-2 0-8,-14 0 0,0 0 0,15-1 0,4 0 2,0 0 1,-2-1-12,-16 0 1,1 1 7,16-2 1,2 1 5,0-2 1,-2 1-6,-16 0 0,1 1-1,15-2 1,3 0-6,-2 1 1,-2-1-182,-17 0 1,1 0 188,16 0 1,-2-1 0,25-2 16,-2-1 1,-3-1 1452,-3-1-1473,-28 2 1,0 0-14,28-4-9,-34 5 1,1-1-216,37-5-140,-26 3-393,11-1-88,-36 5 856,-9 1 0,-15 2 0,-7 1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28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1 266 8371,'11'26'588,"0"-5"-486,3-19-18,0-1-23,3-1-10,1 1 5,2-1 5,3 1-33,1-1 12,2 0-35,2 0 1,0 0 5,2 0-17,1 0 29,1 0-6,2 0-1,0 0 1,4 0-6,-1 2 6,4-1 56,0 1 33,2-2 23,2 0-6,4 0-39,1 0-16,2 0-544,3 0 543,1 0-22,2-1-34,2 0 6,1-2-815,3-1 814,1 1 18,2-2 0,2 0-12,3 0 6,1 0-11,2-1-985,2 1 979,-1-2-11,1 2 12,-2-1-7,3 0 1,-1 0 5,2 0 0,-1 0 0,2 0 6,0 0-6,1 1-11,0 0 6,0 0-12,-1 0 12,-1 0-28,-1 1 10,2-1 1,-1 1 6,1 0 21,1 1-10,0 0-6,1 0 11,2 0-5,0 0-1,2-1-1065,-2 0 1043,1 0 17,-1 0 0,1-1 6,0 0 11,0 0-12,0-2 12,1 2 0,0-2 17,0 1 10,-2-1 24,-1 0 49,0 1 51,-2-1 51,1 0 38,-1 0 12,0 0-17,-1 0-480,-1 0 407,-2-1-39,-2 1-28,-3 1 319,-4 0-353,-3 0-16,-5 1-23,-4 0-44,-6 2-18,-4 1-16,-7 0 765,-5 2-994,-6 0 817,-7 0-1792,-5 2 392,-7 2-2106,-4 0 2957,-4 1 0,-1-3 0,0-1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31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0 169 6361,'76'36'174,"-8"-5"-107,-37-17-6,3-1-16,3-1 0,2 1-17,1-2-456,2 2 439,0 0-5,2 0-1,1 1 7,3-1 16,1 0 5,3-2 23,1 0 34,1-2-674,3-1 712,1-2 35,3 0 16,1 0 0,2-2 17,1 0-5,1-2 10,0 0 1,1-1 16,0 0-27,0-1-17,-1 0-547,-1 0 469,0 0-35,-3 0-38,0 0-18,0-2-16,-1 0 11,-1-3 6,1-1 5,0-3-11,2-1 5,1-4 7,1-2-7,1-4 12,0-1-6,-2-4 12,-1-2-12,-2-1 17,-2-2-17,-3 1 11,-2-2-550,-3 3 539,-3 0 0,-5 3-18,-3 2 7,-4 4-33,-5 2 552,-5 4-608,-6 3 680,-6 4-905,-4 2 422,-5 3-1099,-2 1-779,-1 0 1770,-2 0 0,1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32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59 8311,'55'-16'-6,"0"0"1,41-10 5,-60 26 413,0 0-407,2 2 10,0 2-16,0 3 0,2 2 17,-2 1-6,3 3 34,-4 2 50,1 1 40,-4 4 55,-4 2 45,-3 4 251,-5 3-212,-3 2-33,-5 3-17,-4 1-50,-5 1-79,-2 2-28,-2 3-197,-4 3 13,-1 0-219,-5 4-521,-3-2-3568,0-2 4189,-1-8 1,7-17 0,2-8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57.21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1 125 9022,'0'-3'2083,"0"0"4050,0 3-5747,72-49-671,-44 35 492,57-36-84,-63 47-39,-1 1 151,-3 2-190,0 0 60,-3 2-295,8 6-1003,-1 0 269,0 2 924,-1-3 0,-15-4 0,2-1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33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11861,'0'33'2756,"1"1"-2292,6-3-178,1 5-135,-1 5-77,1 3-752,-1 3 638,-2 1-72,0 0-112,0-1-258,-2-2-632,0-2-973,-1-1-3486,1-7 5334,-1-6 1,0-14-1,-2-7 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33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7492,'16'93'102,"-1"1"0,-10-49 0,13 50 0,0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8:34.3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5739,'0'-9'1910,"0"2"-1457,0 7 2908,0 0-3070,3 75-2789,-1-28 2526,1 8 0,0 3-56,3 12-2743,1 6 2334,1 5-1265,1 3-2672,0-6 4374,0-12 0,-5-31 0,-1-16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9:55.3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3 191 8685,'-1'92'972,"0"0"1,1 1 0,0-14-981,0 17 1,2 21 0,2-38-16,3-58 7,-1-8 38,-1-4 73,-1-5 96,-1-2 5,-1-6-40,-1-4-83,0-8-61,-1-9-24,-1-9-5,-1-10 12,-2-7-6,1-6-770,-1-3 781,2-2 5,1 1 6,2-1 12,3 3-18,4 2 7,4 5 11,3 4-12,2 3 6,5 7-23,1 4 0,2 6 1,3 8 16,1 6 0,1 8 12,0 4 791,-1 8-763,-1 7 33,-4 8 0,-3 6-6,-5 6-11,-5 4-5,-3 4 5,-5 3 11,-2 2 12,-5 0 11,-3 0-296,-7-2 291,-3-2-29,-5-4-34,-3-5-33,-3-4-33,0-5-57,0-6-61,1-6-129,4-6-118,0-6-157,5-8-145,3-5-218,3-7-126,5-4-2221,4 0 3265,1 2 0,2 11 0,0 4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9:55.5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21 333 12057,'-1'8'852,"1"-2"-584,0-6 18,-11 67-635,10-41 718,-6 50 296,14-62-72,3-5 140,4-5-173,2-4-73,2-6-118,3-6 220,0-7-399,2-6-83,-1-5-68,-2-4-50,0-2-45,-3-3-40,-3 0-116,-3 1-119,-3 0-173,-2 1-235,-3 2-197,-1 1-206,-1 4-505,0 4-666,0 3-1776,0 5 4089,0 5 0,-1 6 0,1 3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9:55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129 4 10102,'2'-3'2767,"-20"81"-2246,10-36-2144,-4 13 1,-1 1 2059,6 1-84,-1 6 255,-2 5-395,1 2-79,-1 1-33,0-1-45,1-1-45,1-5-22,2-6-45,3-7-2377,7 17 1951,2-32-184,5 12-1737,5-34-1753,-5-6 4156,3-4 0,-10-4 0,-1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09:56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98 1 12791,'7'5'1098,"-1"0"-656,-11 87-44,0-38-1563,1 12 0,-2 3 1484,-3 6-88,-2 3-50,-3 9 1,-1 7-182,8-11 0,0-2 0,-6 2 0,2-5 0,8 16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7:46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355 109 12368,'-93'-28'1092,"16"9"-863,57 26 223,0 5-301,0 2 70,0 3-148,2 3 29,1 3-62,1 3 4,3 3 1,2 3 6,1 2 27,2 4 17,3 2 34,1 2 28,2 1 23,1 0 10,2 0-5,3-1-28,1-1-23,5-2-11,2-2-11,1-4 6,4-3 152,2-4-119,3-5 17,2-5 17,3-3 22,3-6 0,1-4-5,1-5-6,0-4-12,1-6 7,0-6-18,1-5-5,-1-3 12,-2-3-269,-2-5 262,-3-2-22,-3-4-16,-4-1-29,-5-4-22,-4-1-17,-5-2-33,-2 1-6,-7-1-11,-3 2-12,-6 2 7,-3 1-24,-2 3-10,-2 5-40,0 3-38,-2 7-102,2 3-140,-1 6-190,0 3-280,3 6-465,0 2-880,3 3-5622,3 1 7779,4 2 0,3-1 0,3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7:46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13530,'5'52'512,"0"-1"1,5 38-205,-7-57 22,1 0-10,-1 1-6,0 0-40,0-1-50,-1-1-61,0-1-74,-1-2-27,0-2-62,1-3-73,-1-3-123,-1-4-190,1-2-265,-1-4-256,1-4-767,0-2-5339,1-3 7013,-1-1 0,0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7:47.0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18 7229,'-4'0'907,"0"0"835,4 0-1568,-67 47-1235,48-26 1145,-50 39-28,65-36 401,2 1-345,1 2 262,3-1-133,2 3 62,4-1 38,2 0 622,3-1-621,2 1-28,3-1-23,1-1-22,3-2 22,2-3 12,0-5 50,2-4 55,0-5 40,1-4 17,0-4-16,2-5-12,-1-5-73,0-6-12,0-2-60,-1-5-24,-2-2-38,-2-2-51,-4-1-16,-3 1-35,-6 0-44,-5 1-44,-2 1-29,-6 1-50,-3 0-29,-6 0-60,-5-1-63,-3 0-447,-11-10 139,7 12-189,-7-5-327,13 14-743,0 5-5579,5 2 7337,2 5 0,5 1 0,3 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57.83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116 43 8069,'2'-3'1832,"0"1"576,-2 2-2021,-21 68-23,12-36 5,-18 55-882,19-51 838,0 1-17,1 3 235,-2 1 29,-3 37-472,5-29 46,-3 49-140,8-64 179,2 17-39,1-40 241,2-4-242,0-15 250,10-42-434,-3 13-34,5-25 0,3-4 45,-2 9 14,2-2 0,0 1 9,-2 16 44,21-40-17,-17 42 29,33-43-68,-33 60 22,17-14 63,-30 35 436,1 11-325,-8 1 454,-24 44-510,8-26 45,-29 37-129,23-40-218,-17 18-62,22-25-2476,-6 12 1345,23-23 1372,13-1 0,-5-6 0,7-1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7:47.5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9436,'2'-6'1305,"-1"0"-740,-1 6 1586,0 0-1675,0 67-22,1-41-6,-1 53-6,1-57-10,-1 0-40,1 2-56,-1 0-56,1 2-56,-1 0-45,1 0-22,-1-2-73,1 0-22,-1-3-34,1-2-39,-1-3-29,0-3-66,0-3-118,1-2-146,-1-2-206,1-3-187,-1-1-2445,0-1 1,0-1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7:47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 1 11900,'-48'19'476,"0"0"1,-30 16-253,63-14-12,4 2 1,1 3 17,2 5 16,3 0 17,1 4 51,3-1 11,1 0 67,3 1 45,2-4 62,5 1-7,3-1-60,5 2-74,1-1-78,5 0-45,2-1-28,0-5 191,16 4-191,-10-14 1,11 0-51,-12-12-28,1-4-28,1-6 11,1-5 22,-1-8 17,-1-5-22,-3-5-17,-2-1-6,-5-3 1,-4 2 10,-6 2-38,-6 1-23,-3 2-39,-6 0-12,-5 0-16,-5-1-11,-6-2-29,-3 1-38,-3-1-51,0 1-129,1 3-168,1 2-325,2 3-700,2 3-1932,3 1-4660,2 3 8054,4 3 0,5 5 0,2 3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7:48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0 429 8466,'4'-7'1429,"-1"2"-667,-3 5 3657,0 0-3612,66-65-1295,-36 39 818,11-14 1,1 1 234,-10 15 6,3-2-112,1 1-55,0-1-68,2 2-73,-3 1-78,2 2-67,-4 2-47,-2 3-27,-2 3-27,-3 2-6,-2 4 905,-4 1-922,-3 3 245,-3 1-262,-3 1-7,-4 1-38,-2 0-27,-2 0-39,-1 0-3143,-1 0 0,0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7:48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22 13194,'-45'30'817,"-1"-1"1,-30 25-314,62-26-33,2 2-67,3 1-46,3 1-28,4 0-27,3-1 27,4-1-16,6 0-6,4-2-11,5-1-29,4-3-4,3-1-34,3-4-45,2-3 0,3-5-6,0-6 17,1-2 22,-1-9-44,-1-4-6,0-7-12,-1-6 1,-2-2 6,-1-3-29,-4-2-16,-3-1-46,-6 0 7,-5 2-34,-6 0-23,-4 3-33,-7-1-62,-5 1-106,-7-1-90,-5-2-84,-5 0-89,-2 0-62,-2 3-112,1 3-225,1 6-576,4 6-1327,2 6-5148,4 4 7892,5 4 0,7-2 0,3 1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7:49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10926,'1'-8'2123,"0"1"-1317,-1 7 2359,0 0-2521,68 66-1647,-35-38 1249,11 13 0,2-1 192,-8-11 173,2 0-326,1 2-72,1-1-79,-1-1-33,1 0-11,-2-4-1,-2-2-16,-3-2-22,-2-2-29,-4-2-5,-2 0 0,-4-1 5,-3-1-22,-3-2 1147,-3-1-1164,-3-2 91,-3 0-141,-3-2-101,-3-1-246,-1-3-376,-4-1-829,-2-1-1803,-5-1-4727,1-3 8149,-1 1 0,4-1 0,3 1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7:49.9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1 14583,'-31'49'406,"1"0"0,-17 36-81,50-60 17,5 1 586,2 2-547,3-1-6,1 1-33,3-2 139,0-2-179,2-2 71,2-3-104,1-4 274,0-3-325,2-5-22,0-4-6,1-2-16,0-6-17,-1-3 11,-1-7-34,-1-5-16,-3-1 61,0-16-101,-9 9-27,-2-10-18,-6 11-22,-6 0-22,-2 1 0,-6 0 0,-1 1-34,-4 1-33,0 2-79,-2 3-498,-7-4 39,5 7-331,-4 0-1081,10 8 2028,1 1 0,6 4 0,2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7:53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59 5739,'0'-8'919,"0"1"-454,0 7 2901,0 0-3092,0-19 45,0 14 124,0-14 122,0 19 58,0 4 21,1 1-73,0 5-134,2 4-96,0 3-66,1 5-35,0 2-16,0 5 18,0 1-13,0 3-10,-1 0-23,0 2-17,-1 0-5,-1 1-34,0 1-12,-1 0-32,0 1-29,0 0-17,0-1-22,0 0-22,0-3-17,0-2-12,0-3-22,0-3-16,0-2-51,2-4-45,-1-4-84,1-2-112,0-2-134,-1-4-124,1-1-61,0-4-39,-1-1-448,-1-2-763,1-3-2973,-1-1 4895,1-2 0,-1 2 0,0 1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7:53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82 6960,'6'-3'1814,"-2"0"-1130,-4 3 2817,0 0-2874,66 4-720,-37-3 613,53 1-44,-52-3-73,0-2 127,2 0-205,-1 0-56,0 0-28,-1-1-62,-3 1-28,-1-1 466,-4 0-510,-2-1-18,-2 1-33,-4 0-39,-1 0-11,-4 0-17,-2 0-1,-3 1-21,-2 1-57,0 0-83,-2-1-197,0 0-252,0 1-341,0-2-779,-2 1-5618,1 0 7360,-1 0 0,1 2 0,1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7:54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46 11266,'-21'48'624,"0"0"1,-13 33-244,34-61 400,2 1-451,2-2 106,2 0-156,4-3 74,0-2-51,3-2 284,2-4-201,1-3-33,2-2-28,1-3-45,1-3-51,0-4-5,-1-4-56,-1-3-16,-3-3-24,-1-2-21,-3-1-6,-3-1-34,-5-1-17,-1 1-39,-4 0-22,-3 0-39,-3 0-85,-5 0-117,-3-1-162,-2 2-213,-2 0-275,0 2-493,0 3-1316,3 4-3601,2 3 6312,5 4 0,5 2 0,1 2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7:55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47 6820,'-9'1'1585,"2"0"-1076,7-1 892,0 0-1031,-18 66-660,13-37 581,-14 53-119,18-52 63,1 0-28,0 3-39,0 0-33,0 0-17,2 1-46,-1 0-10,2-1 435,0 0-481,0-3 256,0-2-239,-1-2 12,-1-2 0,0-4 5,-1-2-22,0-3 17,0-1 22,0-4 45,-1-2 6,-1-4-17,-1-2-40,0-1-61,-1-3-11,0-1-28,-1-4 22,1-4 17,-1-4 11,1-2 6,0-3-11,2-2 11,-1-1 5,1-1 17,-1-2-11,3-1 11,-1-3-11,1 0 0,0 0 12,1-2 10,2 0 0,2 0 12,2-1 16,2 0 6,2 0 23,0 1-6,4 0 5,0 1-28,3 1-10,1 3-29,0 2-39,2 4 5,-1 5-10,2 4 5,-2 4 22,-2 5 12,-1 4 5,-3 4 17,0 4 11,-4 5 0,-1 1 73,-2 13-67,-3-4-11,-2 7 5,-5-8-22,-2 1-12,-4-2 1,-3 1 0,-1-2-6,-1-2-6,-2-2-44,0-3-40,-1-2-44,-1-4-68,1-1-72,0-3-113,2-2-201,3-1-330,3-1-304,3 0-497,3-1 1691,4-2 0,-1 1 0,1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58.31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125 301 12576,'-19'52'237,"-1"1"1,-13 38-114,29-59-12,-2 2 598,2 0-626,-2 1-16,1 0-1,-1 1 194,1-4-227,0-2-6,1-6-6,1-5 155,1-6 328,1-3 857,0-16-1373,1-2-23,3-31 18,0 7-49,5-20 1,1-2 47,1-1 20,6-14 0,0 1-3,-1 17 11,10-28 0,-9 40 11,1 1-16,1 1 11,2 2 44,10-12-10,-7 15 22,26-18-62,-24 32 28,19-4-5,-27 23 341,10 29-241,-19-10 381,-3 47-330,-13-36 196,-18 31-196,7-34 443,-31 25-555,27-33-57,-19 9-150,33-26-1844,-2-1 68,10-3 1910,3-2 0,-1 1 0,2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7:55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9 8864,'2'-5'2067,"0"1"1294,-2 4-3165,-19 66-56,12-41-62,-13 53-39,16-57-16,1-1-18,1-1-27,-1-1-45,1-1-62,-1-2-123,0-1-118,1-2-173,0-2-157,1-3-180,0-1-486,0-3-3339,0-1 4705,0-2 0,0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7:55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8959,'0'0'0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7:55.9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3 7128,'-6'-1'2090,"2"0"2368,4 1 1227,-73 138-5506,61-101-292,-28 40 0,15-14 219,39-60 77,0-1-127,3-2-51,11-7-83,-5 0-505,17-11-33,-17 6-459,6-3-1149,-11 6 2224,2-1 0,-10 5 0,-1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7:57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0 12640,'-81'8'616,"17"-2"-538,51 3 29,4 3-63,4-3-4,-1 5 66,5 2-33,1-1 11,3 5 11,2-4-22,3 1-17,2 0-6,0-1 68,8 7-62,-4-6 11,4 4 11,-6-7 23,-1-1 34,-1 0 49,0-1 46,-4 1 50,-1-2 23,-3 1-12,0 1-39,-3-3-11,-2 2-6,-3-3 6,-3 0 241,-7-2-298,1-3-38,-6-2-51,4-3-33,0-1-40,-1-3-27,2 0-219,-3-1-135,6 2-408,1 1-2448,7 3-4279,2 2 7494,2 0 0,1 0 0,0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7:59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13805,'0'52'425,"0"0"1,0 41-16,7-26-259,-3-12-1124,3 20 1052,-2-20-46,-2 3-10,1 2-12,-3 1-22,1-1 11,-2 0-11,0-6 96,-1-4-85,-1-7 357,-1-5-385,-1-6 105,1-5-189,0-4 607,1-3-815,1-5 278,0-3-395,1-5-33,0-4-258,0-3-494,-1-5-889,0-5-2062,0-4 4173,-1-1 0,1 7 0,1 3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00.0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 12264,'97'0'1036,"-14"0"-824,-54-1-71,0-2 845,-1 0-974,1-1 297,-2 0-382,-1 2 111,-1-1-262,-4 2 392,-2-1-689,-3 2-218,-3 0-264,-3 0-638,-3-1-3585,-2 0 5226,-3 0 0,0 0 0,-2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00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9699,'-3'99'1297,"0"0"1,0-8 0,2-15-1293,1-29 7,0 0-592,0 0 596,0-2 7,-2-2-1,1-2 6,-2-5 199,-1-3-177,1-6 93,-1-6-70,1-5 17,0-6 22,2-5 283,0-2-345,1-4-50,0-5-39,0-5 22,1-7 23,3-4 16,2-5 1,3-1-7,3 0 7,-1 2-1,3 2 12,-1 5 5,1 1 23,1 6-1,0 2 23,-1 5 45,1 3 39,-1 4 22,-1 4 1,-3 6-46,-1 3-61,-2 6-44,-3 3-68,0 3-23,0 2-33,-1 1-84,0 0-73,0-2-162,0-2-162,1-4-247,1-3-320,1-3-638,3-4-2778,0-4 4548,0-4 0,-5-1 0,-1-3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01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128 679 7822,'-4'0'5535,"1"0"-5356,3 0-157,-53 50-16,39-31-6,-39 39 0,53-45-11,1-1-1,1-2 1,1-2 0,4-1 5,0-2 1,1-2 5,2-1-6,0-2 17,0-1-22,2-3-17,0-3-17,0-4-33,1 0 5,0-2 0,-2 1-5,0 0-17,-3 4-17,-2 1 28,-2 4 73,-1 1 67,-2 2 67,0 4 0,0 3-11,-1 4 6,1 5-18,-1 2-10,0 3-12,0 0-27,0 0-18,0-1-10,1-2-29,2-2 1,1-3-7,2-3 12,3-4 40,-1-2-18,4-3 0,0-6 1,3-3-23,1-7 11,3-7-17,0-7-10,3-6-12,1-7-634,1-4 656,1-5-5,-1-2-6,1-1 17,-1-1 11,0 0 6,0 0 5,-3 1-5,0 1-409,-3 3 409,-1 2 0,-2 2 11,-3 5 28,-2 2 22,-2 7 57,-3 3 66,-1 7 118,-2 4 715,-1 6-575,0 4 425,-1 5-235,0 2-430,-1 7-29,-1 3-28,-1 8 6,-1 5-22,0 6-23,-1 6 12,1 6-384,-1 5 333,1 7-22,1 3-34,0 6-6,1 2-11,1 2-799,1 2 805,-1-1-11,1-3-23,-1-4-11,1-6-264,-1-5 236,1-8-23,0-4-77,1-8-102,-1-5 173,2-5-480,-1-6 649,-1-4-1244,0-4-1799,0-2 0,0-2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01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79 17758,'52'-10'493,"0"-1"0,38-6-353,-58 10-95,0 1 283,-2-1-401,0 2-39,-2 0-398,-1 0-487,-2 2-1467,-2 1-5635,-3 2 8099,-4 0 0,-8 0 0,-4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07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11 12536,'-6'50'431,"0"0"0,-1 39-195,11-52 188,3 0-250,3-2 77,1-4-66,3-4 58,1-4-13,1-6 130,0-3-79,2-5 10,1-2 40,-1-5 5,2 0-17,-2-4-39,1-4-39,-3-4-51,-1-5-61,-3-4-40,0-3-38,-3-3-29,0-1-16,-3-1-45,-1-1-73,-2 0-84,-1 1-129,-1 0-118,-1 2-117,0 0-112,0 1-73,-1 0-151,1 4-235,-1 1-690,1 4-3567,1 3 5388,0 4 0,0 4 0,-1 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46.37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 70 8696,'-2'-5'230,"1"0"-146,3 3 0,1 0 0,1-1-16,1-1-7,0 1 6,0 1 17,2-1 28,-1 2 23,2-1 10,1 2 29,1 0 11,1 0 11,2 0 0,1 0-17,3 0 28,1 0 17,2 1 17,3 1 28,0-1-34,2 0 0,3 0 7,1 0-13,2-1-5,3 1-5,2-1-18,1 0 6,2 0 1,0 0-1,1 0 6,3 0-6,1 0 0,2 0-442,3-3 431,2 0-17,3-2 6,2-1-666,2 0 673,2 1-8,2 0-27,0 0 0,3 2-17,-2 0 6,-1 2-1,-2 1-27,-2 1-17,-2 2-474,-2 2 463,-4 1-12,0 1 6,-3-1-231,-2 1 236,0 0 6,-3-1-5,-1-1 0,-2 0 316,-2-1-317,-2 0 650,-4-1-666,-1 0 489,-4-1-506,-2 0 267,-3 0-278,-3-1 34,-2 0-40,-5-1 28,-2 0 45,-2 0 56,-4 0-5,-1 0-6,-1 0-230,-1-3-73,-1 1-106,0-3-157,-2 2-212,-1-1-247,0 0-628,-1 2-1456,1 0 2952,-2 0 0,4 2 0,-1-1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07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35 11430,'-10'50'465,"0"0"1,-6 33-304,16-64 283,-1-1-367,1-1 108,0-4-163,1-3 62,-1-3-1,2-2 308,1-3-101,-1-2 34,2-3-45,0-4-129,2-6-73,0-6-33,3-5 0,0-4-11,2-2 27,0-1 12,4 0 11,-1 4 6,2 2 5,0 4-11,0 3 0,0 5 17,-2 3-6,-1 4 45,-2 3 23,-1 3 38,-2 5-16,-1 3-22,-2 6-29,-2 4-100,-1 3 16,-1 3-39,0 2-39,-1 2-78,0 1-124,0 0-179,0-3-252,1-2-263,2-3-370,4-4-873,3-4-3188,1-5 5355,0-4 0,-5-2 0,-3-1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07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155 553 8646,'-4'0'2184,"1"0"1267,3 0-3244,-62 66-1243,44-38 1128,-16 12 0,5 0 54,26-16 383,2-2-422,1-2 192,0-4-165,3-2 57,1-4 78,4-3 678,2-3-628,2-4-44,2-6-51,0-3-62,3-8-44,-1-5-34,1-6-28,-2-4 0,1-5-40,-3-5 7,-2-2-12,-1-3 11,-2-1-979,-3-1 974,-2-1-17,-2 0-484,-3 0 450,-2 2-33,-2 1-28,-3 2-34,2 6-62,-1 3-66,2 7-85,0 5-207,2 6 686,1 6-1150,1 3 183,2 5-1192,0 3-3047,2 1 5069,1 2 0,-1-1 0,-1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08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63 308 11424,'0'4'1849,"0"-1"172,0-3-2066,28-67-778,-15 38 728,22-51-23,-25 56 209,0 2-253,-3 3 134,-3 3-101,-2 1 67,-1 4 29,-3 0 424,-2 2-363,-4 2 11,-2 4 28,-2 2 6,-1 4 33,-1 4-11,0 6 29,-1 6-7,1 5 6,1 4 1,0 4-29,1 2 6,3 3-6,1 1-6,2-1-10,3-1-11,1-4-7,1-2 1,1-5-1,3-3-10,0-4-12,5-3-5,2-4 10,1-2 1,2-4 6,2-3-18,1-2-10,1-4-12,0-4-22,1-4-23,0-3-16,0-1-12,1-4 0,-1 0-10,-1-2-18,0 1 17,-1 0 23,-2 2 33,-1 2 51,-2 1-6,-1 2-12,-3 2 1,-2 3-6,-1 4 34,-2 3 67,-1 0 45,0 4 45,0 2-12,0 4-44,1 6-51,-1 3-56,-1 3-33,0 3-12,0 1-5,0 1 0,0 2-40,0 0-55,0-1-96,0-1-39,0-2-123,1-2-185,0-4-213,1-4-352,0-3-421,-1-6-3002,1-1 4537,-2-3 0,1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08.5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0 153 11980,'50'-35'-1375,"0"-1"1,-4 3 0,-6 7-6483,-17 17 7857,-2 2 0,-10 2 0,-5 4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09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11 6680,'-9'-2'1820,"3"0"-1344,6 2 1776,0 0-1860,-11 78-4313,9-42 4058,-4 14 0,2 1 66,3-10 802,0 3-865,0 0-12,-1-1 1,1-1-17,-1-4-2302,0-3 2241,0-4 2132,1-5-2160,0-2-18,0-5-16,1-3-17,0-4-17,0-2-100,0-2 94,0-4 3267,0 0-3322,1-13 165,0 0-182,0-12-3376,1-1 3415,0-4-11,0-4-40,-1-3-2307,1-1 2252,0-2 22,1 0 56,0-3 45,1 1 50,2 0 22,1 0 12,1 3 17,1 1 27,2 4 2292,1 0-2252,0 5 201,7-7-140,-5 10-10,4-2-6,-5 13-23,-1 5 3392,0 2-3380,1 3-3404,0 5 3392,-1 4 11,0 6-5,-2 4 118,0 15-130,-4-6 23,-1 10 168,-5 2-162,-3-9-17,-3 8 3470,-9-1-3538,1-12-16,-4 6-50,-4-10-46,5-9-72,-6 0-95,8-10-96,0-1-117,0-4-107,2-4-907,2-9 386,5 1-554,2-6 1613,9 3 0,-3 8 0,3 1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09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 15890,'-11'92'-275,"2"-15"-545,10-61 293,0 0 44,1-2-2698,4 4-2302,-3-6 5483,3 0 0,-5-9 0,1-1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10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1 9438,'-6'96'521,"1"-15"-353,2-63 212,0 1-229,0-3 96,0-1-34,1-4 73,0-3 39,0-3 148,1-3 110,1-1-611,0-6-5,0-2 22,1-6 11,2-4 11,3 0-11,3-2 0,2-1 0,1 1 22,2 1 6,2 0-5,0 1 16,1 3 22,1 0 35,-3 4 21,0 2 57,-2 3 33,-1 3 84,-2 1 79,-2 4 44,-1 3-33,0 6-34,-1 3-21,-1 3-52,-2 3 0,-1 2-38,-1 1-57,-1 1-45,-2-1-55,-1 1-46,-1-1-61,0-1-78,0-3-124,1-1-212,1-3-348,0-2-420,1-4-1109,1-3-3646,2-3 5965,-1-2 0,1-1 0,-1-1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10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182 2 7363,'-3'-1'2314,"0"0"1209,3 1-3260,-32 43 6,24-24-6,-25 34 23,34-34-23,0 0-6,1 2 7,-1-1 27,1 0 29,-1 0 60,0-1 63,-3-1 16,-1-2 0,-3-2-67,-2-2-89,-2-2-113,-1-3-95,1-3-78,0-1-123,0-3-152,1 0-285,1-4-510,0-1-1182,1-4-5573,3-1 7808,0 0 0,3 4 0,0 3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13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169 1 9565,'-13'50'437,"-1"0"0,-8 39-157,17-48-478,0 2 483,0 5-22,0 1-11,0 3-32,0 1-64,-1 2-21,-1-1-51,0 0-11,0-2-45,-1-2-17,1-4-17,0-3-11,1-5 1,0-4 242,1-5-305,0-5 75,1-4-198,1-5 29,1-5-152,0-5 171,1-2-613,-1-5-498,2-4-2242,-2-1 3507,1-3 0,0 5 0,0 2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13.3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82 10805,'53'-1'672,"0"1"1,38-4-320,-60-2-51,1-2 328,1 0-518,-1 0 129,1 0-197,-3 0 35,0 1-107,-2 1 168,-1 0-274,-4 2-124,-2 0-151,-3 2-235,-3 2-247,-2-1-509,-4 1-3148,-2 0 4548,-2 0 0,-3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19.15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46 0 9569,'-12'59'392,"0"-1"0,1-3 0,3-4-1661,6 8 1515,1 5-38,1 4-2843,2 4 2814,0 0-39,4 2 815,1-1-947,-1-21 1,0 1-48,4 24-28,4 20-230,1-17-17,-3-25-32,4 7 346,3-23 0,-11-21 0,5 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46.90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 3 8388,'-3'-1'1754,"1"-1"1662,2 2-3197,50 61-57,-28-37-44,42 48-778,-40-50 722,0-1 239,1 1-268,0 1 117,-2-1-88,-1 1-6,-3-1 5,-2 1 400,-4-1-388,-3 1 5,-3 1 12,-4 1 5,-2 1-5,-2-1 16,-3 0 6,-3 1 6,-5-1 16,-2 1 12,-2-1 28,-3 0 33,-2-1 28,0-3 0,-2 0-11,0-2-39,-1-3-56,2-1-62,0-2-56,2-2-61,3-1-73,2-3-101,4-2-196,3-2-331,2 0-263,3-2-391,2-1-5961,0 1 7366,4 0 0,-3 0 0,3-1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13.8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0 9599,'-4'53'274,"1"0"0,-3 38-106,4-58-17,1 4-5,-1 2-34,0 3-50,-2 2-6,0 0 11,0 2 22,-1-1 46,0-2 16,-2-3-11,-1-4 349,0-4-382,0-4 107,1-3-158,-1-3 18,3-5-102,0-4 203,2-5-153,1-3 85,2-4-68,0-7-39,2-2-6,3-8 12,1 0-12,2-4 1,2-1 5,2-1-11,1-1 16,1 0-5,1 1 0,0 2 0,1 2 11,0 1 23,0 3-17,-1 2 5,0 2 1,-2 3 5,-1 4 33,-2 1 29,0 1 39,-3 4 50,0 3 11,-2 4-11,-1 4-39,-2 4-5,0 3-34,-2 3-12,-1 2-22,-2-1-67,-1 0-56,-2-2-78,0-1-112,1-2-158,1-2-251,2-2-281,0-3-419,2-3-3277,1-2 4632,1-4 0,-1-2 0,1-1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14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135 227 8590,'4'7'493,"-1"-2"-246,-3-5 1718,0 0-1920,50-20-34,-33 7-22,37-17 17,-47 11-6,-2 1-12,-1 1 7,-3 0-18,0 0 18,-3 0 16,-2 1 56,-4 0 34,-2 3 28,-1 1 5,-2 4-5,-1 4-28,-1 2 5,0 7 17,-3 2 18,1 8 33,-2 4 33,1 5 34,-1 3 16,0 3 40,2 3 0,1 2-17,2 2 5,3 1-38,2 0-29,4-2-44,1-1-29,3-2-44,0-3-28,4-2-23,1-2-22,4-3-11,3-3-11,1-4-17,3-3-57,3-4-32,2-3-130,1-3-184,2-2-348,1-4-975,2-2-4642,-3-3 6379,-2 1 0,-11 3 0,-3 1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16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48 11766,'-87'-27'1092,"15"6"-851,58 24-45,1 1-62,2 5-22,1 0-5,3 4-3404,1 2 3415,3 1 22,1 2 134,3 10-145,3-5-23,3 11 1,3-9-40,2 3-22,3 2-23,0 0-22,1 0-6,1-2 23,-2 0 6,-1-2 38,-2-1-2217,-3-2 2329,-4 0 2297,-2-2-2083,-8 7-252,-1-7-18,-7 4-16,-1-11 0,-11 0-101,4-7-28,-6 0-45,7-8-16,1-4-85,1-3-33,-1-6-432,-2-13 230,8 3 3291,-1-10-3481,11 7-112,2-2-113,6-1-122,4-1-2353,16-15 1372,-6 13 1488,8-7 1,-18 27 0,-4 5-1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17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 0 13631,'7'93'700,"-1"-10"-504,-6-47-28,0 3-17,-2 1-33,-1 1-29,-2 1-10,-1 0-6,-1 1-12,-1 0-33,1-1-17,-1 0-27,0-1-18,1-2-5,-1-2 83,2-5-156,0-4-78,2-5-87,1-5-171,2-6-54,0-4-52,1-4-785,0-2 68,0-8-3557,0 0 4828,0-4 0,0 5 0,0 2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17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11077,'92'11'358,"-12"-3"-380,-52-7-73,1-1-57,0 0-111,-1 1-134,-1 0-169,-1 0-235,-2 1-191,-1-1-1416,-4 1 2408,-4-1 0,-7 0 0,-4-1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17.6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0 7542,'0'5'2818,"0"-1"-113,0-4-2318,-8 73-124,5-43-541,-7 59 351,7-63-45,0 0 91,0-2-159,-1 0 50,1-4-144,0-2-102,1-4-172,1-3 14,0-3-441,1-2-330,1-4-3551,0-1 4716,1-1 0,-1 0 0,0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17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1 107 9143,'48'-21'-860,"0"-1"0,32-15-41,-60 29-880,-3 1 1781,-2 0 0,-8 4 0,-2 1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18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50 159 10528,'49'-43'-21,"-1"0"1,3 2-1,-24 10 2642,-115 36-2593,65 3-31,-30 8 0,6 6 341,40 10-389,3 0 166,2-2-238,2-1 523,2-4-602,3-3-72,2-4-6,4-3-39,2-3-45,2-4-23,2-1-39,2-4-72,1-1-96,3-4-95,0-3-124,2-3-55,1-6 51,0-2-701,1-2 1518,-3 0 0,-3 2 0,-10 8 0,-5 3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18.4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199 1 13110,'-89'35'1171,"17"-2"-819,61-10-49,2 2-12,2-1-39,3 0-44,1 0-12,1-1-39,1-3-45,0-1-45,2-3 22,2-2 1,2-2 22,5-3 22,0-3-27,4-4-40,1-2-28,2-4-5,1-5-57,1-6-44,1-3-67,2-3-1,-1-2 12,2-1 56,-1-1 56,-2 1-4515,16 85 1294,-17-50 3232,14 67 0,-26-74 0,0-1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18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1 13200,'-22'94'750,"4"-12"-6298,14-51 5609,1 0-27,1-3 1375,2-1-1415,-1-4-94,2 2 897,1-9-875,1 0 33,1-11 23,0-2 3403,0-2-3449,3-12 1,-1-1 28,1-10-3387,-1 1 3421,0-2-6,1-1-1,1 0 24,0 2-7,0 1 12,1 1 0,-1 1 616,53 54 2747,-43-24-3408,38 38-56,-55-39 73,0-7 45,2-3 22,0-3 0,2-2 0,2-4 17,1-1 11,3-1-6,2-1 12,3 1 94,3 1 371,12-1-235,-8 4-96,9 0-3460,-14 5 3427,-1 3 22,-2 3-6,-3 4-34,-3 3-83,-2 3-96,-2 1-111,-2 1-712,-1 7-140,-1-7 2725,0 4-1756,-1-8 0,1-6 0,-1-1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49.13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1534 232 7223,'-6'0'213,"2"0"-140,4 0-5750,-65 0 5643,40 1-33,-51-1 1381,55 0-1432,1 0-22,-2 0 776,-10-4-821,-32-3 140,-18-1 67,3 0-1047,21 6 0,3 1 1160,1 4 10,0 0 1,-1 1 0,0 5-23,-18 4 39,18 2 1,-1 5-138,8-2 0,1 3-28,-8 0 0,0 3 6,3 6 0,7-1 8,8-1-5,-35 39-6,46-35-1512,-20 48 1512,31-42 12,-5 39 16,16-21 284,9 35-256,3-30 84,10-10 0,4-3-22,4-7-964,38 35 981,-24-42 1075,17 10-1039,3-14 0,9-1-143,3-5 0,3-1 713,5 6 1,5-2-763,-10-11 1,3-1 0,-10-4 11,-17-2 1,1-2-7,24 3 0,13 0 0,-12-2 970,-21-2 1,-2-2-958,13 0 0,8 0 1,-6-1 1523,0-2 1,0-2-1537,-1-3 1,5-1 0,-5 0 10,1 0 1,1-3 13,2-4 0,6-4 0,-10 1 6,22-10 1,-28 4 1,7-6 0,-10 2 15,16-14 100,-2-9 1,-3-3 304,-18 2-50,-5-9 1,-4-2-93,-14 5 128,-7-10 1,-6-3-163,-10 7-1578,-13-11 0,-6-1 1494,-9 6-965,-15-10 0,-6 1 937,-4 9-859,-2 6 0,-7 1 532,13 26 0,-5 3-1239,-33-10 0,-4 4 928,26 13 0,-3 4 487,-39 0 0,9 6 0,35 8 0,-25 2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19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0 8472,'-5'0'7702,"1"0"-7372,4 0-10,-40 70-4258,32-40 4218,-29 55-45,43-55 815,1 0-927,-1 0-22,0 0 0,0-2 22,-2-1 56,0-4 281,-3 7-146,-1-10-23,-5 6-34,-3-11-122,-5-1-118,-3-2-73,-2-3-45,-2-2-118,-3-3-167,0-2-259,-2-2-441,1-4-1082,-1-2 2168,-2-7 0,13 6 0,0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20.3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705 950 7783,'-7'10'2801,"1"-2"-1933,6-8 4324,0 0-4934,-64 3-51,40-9-5,-51-1-51,55-13-22,0-5-17,0-3-45,-1-6-28,0-3-44,0-5-303,3-2 308,0-3 11,3-1 0,3 0-5,3 0-12,4-1 6,3-1 11,2-1-11,3 0 17,2 0-3294,5 3 3316,2 3-958,2 5 953,1 4-17,-1 5-23,2 5 191,-1 5-202,0 5 2895,1 5-2912,0 4 1442,0 4-1464,-1 4 22,-1 5 6,-2 5 6,-1 5 5,-3 4-11,-4 5-11,-1 4-28,-5 4-17,-4 5-39,-4 5-463,-5 3 452,-4 4 5,-3 2-3246,-4 0 3241,-2 0 44,-2-3-413,-1 0 447,-2-2 11,0-2-22,1-2-12,-1-1 12,0-2 28,1-4 28,0-4 11,3-5 17,2-5 11,3-4 296,5-3-273,3-3 3163,5-2-3181,3-3 623,2-1-633,4-3 33,1-1 50,1-2 73,4 1 29,2-1 4,5 0-10,4 0-6,4-3-28,4-2 11,5-3-22,2-4 0,2-2-12,1-1-21,-1-1-12,1 1-28,-1 1-12,-1 0-32,0 3-7,-1 0-22,-1 3-16,-2 2-40,-2 2-123,-3 0-134,-1 2-264,-2 1-336,-2 0-582,-2 1-5411,-2 0 6895,-3 0 0,-5 0 0,-3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20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9 7554,'-2'-5'2705,"0"2"219,2 3-2549,-9 69-1616,6-34 1583,-7 57-35,8-50 160,0 1-248,0 1-34,-1 2-51,0-1-28,-2 2-21,0-1-18,1 0-27,-2-3-18,1-1-16,0-2-18,0-3 327,0-3-382,-1-3-29,0-4-66,0-4 755,1-4-856,1-5 179,1-4-386,0-5-247,0-2-319,0-4-454,1-5-3579,-1-3 5069,1-2 0,1 5 0,0 3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21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70 8002,'-4'2'2621,"0"0"3266,4-2-5573,74-25-124,-39 17-1072,59-18 910,-55 23-56,-1 0-93,1 1-8,0 0 55,0 1-363,-2-1-229,1 1-315,-4 1-430,-1 0-501,-4 0-3123,-4 0 5035,-6 1 0,-9 0 0,-5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22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238 428 9598,'-44'60'1879,"0"0"0,0 0 1,-25 24-1,33-25-1862,55-54-34,-2-8-28,5-5-67,1-5-84,3-8-84,3-3-34,0-6 12,1-1 61,-2-1 56,-3 1 39,-4 3 34,-5 5 28,-4 6 28,-4 5 6,-3 5 39,-3 4 50,-1 3 73,-1 4 50,0 2 34,0 7-10,-1 4-30,0 3-21,-2 5-29,1 1-33,0-1-34,1 0-16,1-3-29,2-3-28,2-4 40,4-3 5,2-5 12,2-4 27,2-1-5,1-7-40,2-3 1,3-8-28,1-6-6,4-6-6,-1-4 0,1-4 6,-1-2-39,-2-1 17,-1 0-17,-4-2-12,0 0 6,-3 1 6,-1-1 6,-2 1 21,-2 2 40,-3 1 6,-1 4 11,-2 4 5,-1 4 29,-2 2-1,0 6 17,0 2-28,0 5-72,0 5-6,0 2-1,0 4 40,-1 3 23,-1 6 27,0 6-11,-2 6 1,0 7 27,-1 6-6,-2 5-10,1 6-12,-2 4-684,1 1 667,-1 3 1,1-1-6,0 0-6,2-2 11,0-3-22,2-4-21,2-6-2,0-6-5,1-7 6,1-6 5,0-6 34,2-5 694,0-5-666,2-2 45,-2-5-62,1-4-17,0-8-22,0-5-34,0-5 6,1-4 11,0-3 5,3-1 23,0 0-17,1 0 1,0 3 10,1 0 17,1 3 17,0 1 17,0 3 17,1 3 22,0 3-6,0 2-5,1 4-6,-1 2-22,1 5 11,0 2 5,-1 3 1,-2 4-12,0 3-16,0 6-28,-3 4 5,1 4 0,-2 4-5,-1 1 10,-3 3-4,0 0 10,-5 0-5,-2 1 11,-3 1-6,-3-1 6,-1-1 0,-2-2-5,0-2-35,0-4 1,-1-3 0,1-5 17,2-3 10,1-4-16,3-3 0,1-3-28,2 0-11,3 0 22,1-1 1,1-2 16,2-4 16,2-1-4,3-2-7,4-1 6,2-2-22,2-1 6,2-1 16,2-1 11,3-1 1,1-3-7,4-2-4,1-2-24,3-2 7,1-2-294,2-1 288,0-3-1,2-1 1,0-3 0,1-1 0,-2-3 0,-2 1-1,-3 0 1,-3 2-6,-5 4-16,-3 3-6,-4 4 11,-4 4 22,-4 5 17,-3 2 299,-2 4-287,-4 2 5,-3 2-17,-3 2 11,-4 2-10,-2 3-7,-3 4 12,-2 4 11,-1 6 6,-2 5 5,-2 3-17,0 4-16,-1 4 5,1 4 0,0 4-312,3 2 307,1 3-6,3 1 17,2 1 16,3 0 12,2-1 11,2-1-11,3-1-6,2-3-22,2-2-28,4-3-12,2-4-10,5-3 5,3-5 17,3-4-6,2-5-39,3-5 17,1-3 311,2-4-294,1-6 61,1-4-39,-1-7-17,-1-6-27,0-3-35,-2-4 6,-2-1-11,-1-1-11,-3 0 34,-3 1 10,-3 1 18,-3 1 21,-1 3-4,-4 2 21,0 3 12,-2 1 22,-1 3 12,-3 2-7,-2 4 29,-4 2-6,-2 4 6,-1 2 11,-2 4 0,0 4 0,-2 4 28,0 7 6,1 3-6,0 4-6,2 3-16,1 1-6,3 4 0,2 1-17,1 0-33,4 0-40,1-1-22,1-2-17,2-2-16,2-4-68,3-2-101,5-4-151,2-3-190,3-4-280,2-3-359,2-4-885,3-2-4727,-2-4 6822,-2-1 0,-9 0 0,-4 1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22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313 0 7218,'-3'0'2901,"1"0"2369,2 0-4838,-44 33-6,35-16-23,-31 29-28,45-23-39,1 2-56,2 2-61,-1 2-29,0 2-5,-1 1 16,-3 1 35,-1 0 5,-5 2 0,-2 0-39,-7 2-40,-4-1-39,-3-1-61,-2-1-73,-2-3-101,0-2-252,-1-1-522,-1-2-1668,-1 1-5724,3-3 8086,1-3 0,12-10 0,3-5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16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11 165 5930,'-3'-9'1053,"1"2"-544,2 7 3742,0 0-3937,-4-50-67,5 34-46,-3-38-33,7 47-22,2 2-28,3 0-23,1 1-11,2 1-28,0 0 5,3 2-5,0 0-5,0 1-1,1 2-11,-1 1 1,-1 3-12,-1 2 0,-1 1 0,0 2 16,-3 2 12,0 0 12,-4 3-7,-1 1-27,-2 4-12,-2 2-5,0 1-6,-1 3 12,-1 0-1,-2 2-16,-2 1 5,-2 2-6,-1 2 7,1-1-7,1 1 6,1-2-5,0-1-6,2-1 6,1-3-6,1-1-6,1-4 0,0-2-5,0-4 0,1-2 0,1-5-6,0-2 6,2-1-6,0-3 0,1-1 6,-1-2-6,2 0-5,-2 0 11,1-3-6,-1-1 0,1-2 11,-2-1-10,1 0-7,-1-1-5,-1 2-11,1-1-11,-2 2-6,2 0-6,-1 2 6,2 1-11,0 1 11,2 3 17,3 4 11,2 5 22,1 6 6,1 5-6,1 3 6,0 3-11,1 4 0,-1 2 0,1 2 11,0 4-11,-2 0-217,0 2 222,-2 0 0,-2 0 12,-2 0 5,-1-1 17,-3 0-11,-2-1 28,0-1 16,-3-2 18,-3-2 50,-3-2 27,-5-3 46,-2-3 28,-3-2 27,-3-3 46,-2-2-7,-3-5-10,-1-2-40,-2-3-77,0-3 160,1-2-256,-1-2-51,1-2-11,2 0-11,1-1-28,3 0-95,3-1-242,4-2-547,4-1-1323,4-2-4268,2 0 6503,4 0 0,0 2 0,1 2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27.9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5739,'2'1'0,"0"1"773,-2-2-554,75 30-1805,-43-18 1647,59 24 115,-61-25-153,1-1 369,2 1-358,1 0-6,3 0 0,3 0 0,3-1-278,2 1 250,5-2 354,2 1-354,3-3 17,5 1-23,1-3-5,5-2 0,2-1-574,3-2 591,3-2 5,2-1-11,1-4-11,2-1 11,2 0-1014,3-2 1042,2 1-937,5 0 937,3 0-45,3 1 6,-47 4 0,0 0-1,0 0 1,0 1-6,2 0 1,-1 1 21,1-1 1,0 1-1,2 1 1,-1-1 2,1 0 1,0 1-4,2 0 1,0-1-440,1 1 0,1-1 428,1 1 1,0-1 2,0 1 0,0-1-6,0 0 1,1 0 13,-1 0 1,1-1 0,0 1 0,0 0-6,1-1 0,-1 0 11,2 0 0,0 1-329,0-2 0,1 1 312,0 0 1,0 0-6,1 1 0,0-1 5,-1 0 0,1 0 3,-1 0 1,1 1 4,0-1 1,0 1 3,1 0 0,0 0-6,1 0 0,1 0-9,0 0 1,0 0-6,1 0 0,0 1 5,0-1 1,0 0-1,1 0 1,-1 0 11,0 0 0,1 1-3,0-2 0,1 1 0,0 1 0,0-1-9,0 1 1,1-1-3,0 1 0,-1 0 5,2 0 0,-1 0-258,0 0 1,0 0 268,2 1 1,-1-1 5,0 1 0,1 0-17,-1 0 1,1 0-12,0 0 1,-1 0 7,0 1 1,1 0 5,-1 1 0,0-1 14,0 2 1,0-1 7,1 1 1,0 0-12,0 0 1,-1 1-4,2-1 1,-1 1-4,-1-1 1,1 1 8,-1-1 1,1 1 2,-1 0 0,1 0 8,-1-1 1,1 0-12,1 1 0,-1-1 0,0 0 0,0 0-8,0 0 0,-1-1 8,0 0 0,0 0 9,0-1 0,-1 1 5,1-2 0,-1 0 6,1 1 0,0-1-15,-1 0 1,0 0-6,0 0 1,-1 0-1,0 0 0,-1-1 6,-1 1 0,0-2-1,-1 1 1,0-1 5,-1 1 1,0-1-6,0 0 0,-1 0-15,0 1 1,0-1 0,-1 1 0,-1-1-12,-1 1 1,-1 0 5,0 0 0,-2 0-91,-1 0 0,0 0 102,0 0 1,-1 0 18,-1-1 1,-1 1-26,1 0 1,-2-1-6,0 0 1,-2 1-7,-1-1 1,0 0-15,46-2 684,-6 0-683,-4 1-12,-4-2 640,-4 1-656,-2 0-73,-5 0-101,-2 1 522,-4 0-1295,-10 0 997,-10 1 0,-23 0 0,-9 2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24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2523,'0'74'95,"0"0"0,0 0 1,0-3-1,0-2 0,0-3-92,0 7 0,0-3-9,0-3 1,0-1-7,0-5 1,0-1-459,0-3 0,1-1 445,-1-2 0,1-2-9,-1-1 0,1-1-72,0 43-62,0-5 199,-1-6-31,1-14 0,0-14 0,-1-26 0,0-13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25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 5960,'-2'67'214,"0"0"1,0-3 0,0-4 31,-1 17-2794,-1 9 2828,1 10-146,0-45 1,1 2 26,0 1 1,0 1-95,0 1 1,0 1-32,-1-1 1,1 1-32,0-1 1,1 0-18,-1-2 1,2-1-79,-1-2 0,0-1-44,1 43-74,2-10-151,0-10-642,3-11-763,1-11 1266,-1-11 498,0-13 0,-3-13 0,0-8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49.76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130 0 7875,'-10'53'703,"-1"0"0,-5 46-272,15-41-1078,1 7 1017,0 9-1168,0 6 1117,1 8 0,1 7-162,0-45 0,0 2 17,0 2 0,0 0-442,0 3 0,0 1 447,-1 2 0,0 0-17,0 1 1,0 1-679,-1 1 0,1 0 625,-2 0 0,0 1-28,0-1 1,-1 1-819,-1 0 0,1-1 773,-2 1 1,-1-1-18,1 0 1,-1 0 83,-1-2 1,0 0-135,0-1 0,0-1-39,0-2 0,-1-1 35,1-2 0,0-1-290,-5 44-129,1-11-134,3-11-219,3-12 849,2-13-1375,2-15-2324,3-11 4323,2-12 1,-2-6 0,-1-4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26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0 479 5739,'6'0'0,"-2"0"28,-4 0 12,53 0 4,-32-1 18,43 0-23,-42-2 0,1 1 12,2-1-40,1 0 0,1 0 12,2 1-29,0 0 12,2 0-1,1 0-10,3 1 5,2-2 0,1 1 0,4 0 11,0-2-256,4 2 273,0-2 0,3 0-28,3 0 5,1 0 6,2-1-561,2 0 589,2 0-28,2 1 0,1-1-11,0 1 0,1-2 6,0 2-745,1-1 734,2 2 16,1 0 6,3 0-6,2 1 6,2 0-23,3 1 6,1 1 17,4-1-1082,0 1 1082,1 0-17,0 0 11,1-2 6,1 1 27,2-1 1,3-2-28,-22 2 0,1-1-15,-15 0 1,-1 0 3,19 0 0,-1-1-6,-20 1 0,-2-1-6,2 1 0,0-1 0,0-1 1,0 0 8,0 0 0,2 0 16,26-4 1,1-1-15,-19 3 1,1-1-12,21-2 1,-1-1 2,-22 4 0,-3 0 0,2-1 1,0 1 2,0-1 0,0 1 2,0 1 1,1-1 3,1 0 0,0 0-479,2 1 0,-1 0 473,2 0 0,0 1-31,0-1 0,0 1-5,1 0 0,0 1 13,0-1 1,0 1 2,1 0 1,-1 1 33,1 0 0,-1 0 2,2 0 1,0 0-570,1 1 1,0 0 543,0-1 1,1 1-12,0 0 1,0-1 7,1 1 1,0-1 5,0-5 1,0 1-1,2 7 1,-1 1 2,-1-8 0,4 0-7,-6 6 1,4 2 0,-3-2 6,13-2 1,-1-2 3,-11 2 1,3 0 0,-4 0 6,7-1 1,-4 1 8,4 1 0,-1-1-12,0 0 1,1 0-6,0 0 0,0 0 0,-1 1 0,1-1 5,-1 1 1,1 0 5,0 0 1,0 0 2,0 1 0,0 0-3,1-1 0,0 1-17,0 1 1,-1-1-7,1 1 1,-1-1 8,0 1 1,-1 0 7,1 0 1,-1 0-538,1 0 0,0 0 540,0 0 1,-1 0-12,0 1 0,0 0-315,-1-1 1,-1 1 317,0 0 0,-1 0 0,0 1 0,-1-2 0,-1-3 0,2 0 0,-6 6 0,4 2 0,-4-1 0,11-6 0,0 0 0,23 9 0,-2 2 0,-29-7 0,-4 0 0,2 0 0,-1 0 0,1 0 0,-1 0 0,-1 1 0,2-1 0,25 1 0,1-1 0,-23 0 0,-1 0 0,20 0 0,-2 0 0,-27-1 0,-3 0 0,1 0 0,0 0 0,-1 0 0,0-1 0,-3 1 0,3 0 0,19 0 0,-1 1 0,-19-1 0,-1 1 0,15 0 0,-1 0 0,28 3 0,-47-3 0,-4 1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26.8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303 0 5739,'0'7'460,"0"-1"-96,0-6-17,0 71 246,0-9-470,0-8 1,0 2 72,0 25-87,0-29 0,0 0-2133,0 36 2077,0-27 1,0 0 63,0 35-44,0-46 0,0 1-9,0 1 1,-1 1-29,0 0 0,0 2 37,-2 25 0,-1 1-667,1-18 0,0 0 680,-2 19 1,-1 3 117,0 3 1,-2-3-113,2-18 1,-1 0-12,-1 19 0,-2 4-405,1 2 1,0-2 398,1-19 1,0 0-1,-1 20 1,-1 4 70,0-3 0,1-3-811,1-21 1,1 0 683,-3 18 1,0 0-37,0-5 1,1-5-24,2-18 1,-1-1-28,-1 16 0,0-3 460,-2 20-734,1-8-113,0-5-156,2-7-2790,-6 11 3400,6-30 0,0-5 0,6-34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35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 5739,'0'-3'0,"0"1"1524,0 2-1379,2-11-11,0 14 1,2-4-18,0 19 1,-1 5-12,1 5 6,0 4 0,0 5-11,0 3 6,0 4-366,1 2 337,0 3-22,1 1-17,0 2-16,-1 0-7,0-1 1,0 1-22,0-3 5,-2-2-12,2-5 12,-2-4-5,0-6-1,1-5-11,-2-6-22,1-5-28,-1-4-17,0-4 17,-1-4 359,1-3-286,0-1 16,0 0-5,2-3-22,-1-1 5,2-2-12,-1-1 1,2 0 22,-1-1-27,2 1-1,-1-1 0,2 3 0,-1-1 0,2 3 6,-1 1 0,-1 1 11,2 1 6,-1 0-1,2 2 6,1 0-27,1 1 10,2 2 0,1-2 1,1 2 5,2-2 0,0 1 0,1 1 0,2 0 0,0 1 0,2 0-11,1 0-1,2-2 18,1 0-17,2-2 11,2-1 0,4-1-11,1 0 16,3 0-10,0 0 5,1 0-12,1-1 7,-1 1-1,2-2 6,1-1-5,1 0 10,3-1 1,1-1-1,1 0-443,2-1 432,1-1 12,2 0-6,1 0-6,2 0 1,2 0-6,0 0-12,2 1-5,0 1 11,-1 0 17,2 1-5,-1 1-683,1-1 710,0 1-10,3 0 21,1 0 6,1-1-22,1 1-6,1-1-5,3 0 5,0 1-949,1-1 938,0 2 0,0-1-23,0 0 12,1 0 11,0 0 11,2 0 1,2 0 16,2-1-17,2 1 6,0-2-6,2 2-6,0-1-1008,1 0 998,-2 1 10,1 0 1,-1 0 5,2 2 0,1-1-5,2 1-12,1 1 1,2-1-12,-1 0 0,1 0-783,0-1 794,-1 0 6,0 0-11,0 0 22,2 0-5,1-1 5,1 2 0,1-1-22,1 0 0,-1 1-6,0-1-11,0 0 6,1 1-1,0-2 1,0 1 33,2-2-22,0 1 11,2-1 0,-2 1-22,2-2 22,-2 0-6,0 1 12,0-2-1,-48 4 1,0 0 2,1-1 1,-1 1-4,1 0 1,0 0-4,-1 1 1,1-1-3,0 1 0,-1 0 0,1 0 0,-1 0-11,49 0 6,0 0 21,0 1-16,0 0 8,-48 0 1,0 1-4,0 0 1,1 0-3,0 1 0,0 0 5,0 1 1,0 1 2,-1 0 0,1 0-14,-2 0 1,1 0 2,-1 1 0,1-1 5,48 4 0,-49-3 1,0-1 5,0 0 1,1 0-7,0 1 1,0-1 2,0 0 1,1 0-7,-1 0 1,1-1-6,-1 0 1,0 1-886,-1-2 0,1 0 894,48 1 22,0-1-307,-2-1 347,1-1-1,-2 0 6,1-1-12,-1-1-10,-2 1-7,-2-2 272,-2 1-277,-3 0-11,-1 0 78,-1 1-89,1 0 6,-2 1-7,0 0-16,-3-1-5,-3 0 1434,-3 0-1446,-5 1 559,-4-1-599,-6 1 422,-2 1-505,-6 1-146,-4 1-358,-5 2-1411,-8 0 2190,-8 0 0,-14-3 0,-5-1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37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62 5739,'4'0'0,"-1"0"0,-3 0 0,68 6 0,-40-3 0,56 6 0,-56-5 0,2-1 0,1 0 0,2 0 0,1 0 0,1-1 0,0 0 0,0-1 0,0 0 0,0-1 0,2 0 0,0 0 0,3 0 0,2-2 0,1 1-282,3-1 282,2 2 0,1-1 0,3 1 0,1 0 0,3 0 0,1 0 0,3 0 0,0 0-699,1 0 699,0-1 17,0 0-6,-1 0 1,1 0 10,1-1-5,0 0-6,0 0 23,2 0-1,0 2-5,3-1-11,0 1-6,2 0-11,1 0 17,0 0-868,-1 0 851,-1 1 0,1 1-12,-1 1 12,2-1 12,-1 1-7,2-2 18,1 1-7,1-2 1,2 0 0,0 0-11,0 0-1,1 0-5,-2 0 0,0 0-5,-1 0-7,-1-1 12,1-1 12,2 0 4,0-1 18,2 0-12,1 1-10,1 0-12,0 1-12,1 0 1,-3 0 0,0 1-6,-3 0 6,0 0 5,-1 1 18,0 1 10,-1 3-11,1 0-11,0 0 11,0 1-11,1-1 0,-2 0 0,1-2-5,-2 0 22,-1-2-6,0-1-11,0 0 0,0 0 0,1-3 11,0 0 17,1-2 17,1-1-6,0 0 0,1 1-16,-1-1-1,0 1-22,-2 0 0,0 1-11,-2 1 11,1 2 5,0 0 12,0 1 6,1 0-7,-1 0 7,0 2-6,1 1-1,0 1-4,-1 0-7,0 0-5,-2 1 0,0-2-5,-1 1-1,0-1 12,1-1 10,0-1 18,2 0-6,0-1 6,3 0-23,-2 0 11,1 0 1,-1 0 10,0-1 1,-1-1 11,-2-2-6,0 0 6,0-1 11,0 1 0,0 0 11,1-1-17,0 1 1,1-2-7,1 1-16,0-1-11,0 1-6,-1-1-11,-1 2-5,-2-1-1,-1 1-22,-1 0 6,1 1 5,-2 0 11,1 0 23,-1 1-17,1 0 6,0 2-6,-2-1-6,3 1 6,-4-1-11,1 1 0,-4-1 11,0 1-11,-3-1-23,1 0 34,-2 0 0,-1-1-250,1 1 272,-1 0-11,0 0-5,0 1 5,-1-1 0,0 1 0,0 0 1,0 0-1,-1 0-6,1 0 1,-1 1 5,-2 0-5,0 1-6,-3 2 488,0 0-511,1 1 12,-1 0-11,0 0-1,-1 1 1,0 0 16,-1-1 12,0 0 5,-1-1-5,2 0-6,-1-1 0,0-1 0,0 0 17,0-1-29,0 0 24,0-1 874,-1 0-880,0 0-1,-1 0-10,-1 0 12,1 0-18,-1 0 11,1 0-11,-1 0 22,1 0-17,0-1 12,-1 1 11,0-1-23,-2 1 12,0 0-17,0 0 11,-2 0 0,-1 0 579,-1 0-585,-2 0 117,-2 0-123,-2 0 7,-1 0-1,-2-1-11,0 0-11,-4-1-28,-1 1-5,-4 0-29,-1 0-50,-3 0-22,-2-1 5,-1 2 39,-4-1 85,-1 1 89,-3 0 17,-1 0 207,-1 0-241,-6 0 0,2 0 6,-5 0 0,4 1 11,0-1 0,0 0 16,1 0 1,0 0 0,0 0 0,0 0 0,1 0 11,0 0 83,0 0-172,1 2 27,1 1 1,0 2-1,2 3 0,2 3-10,0 0 4,1 4-21,0 0 10,1 3-5,-1 2 12,2 4 21,-2 0-10,2 3-7,-1 0-27,0 3-11,-1 0-6,1 2 17,-1 2-1,1 0 12,0 0-5,-1-1-1,-1-2-16,0-1-17,0-3 11,0 1 5,-1-3 12,-1-2 33,0-1-5,0-4 0,-1-2 5,-1-2 34,0-3 28,0-2 28,0-3-16,-1-2-35,-1-2-50,0-2-33,-1 0-6,-1 0-6,-1-2 6,-2 0 28,-1-3 0,-2 0 6,-2-1 5,-1 0-5,-2-1 11,-1 1-6,0 0 6,-2 1-1,-1 1 1,-1 0 6,-3 1 5,-1 1-6,-1 0 12,-1 0-6,-1 1-6,-1 1 12,-1 0-23,-1 0 6,-1 2 5,-2 0 0,0 3 18,-2 0 27,0 1 0,-3 0-11,1 0 28,-1 1 0,0-1 22,-1 2 12,-1-1 12,1 1 21,-1 1 17,1 0 67,-1 0-5,2 0 10,2-1-27,1 0-67,2-2-51,0-1-67,2-1-39,2 0-23,3 0-33,2 2-101,1 0-157,2 3-229,0-1-253,3 4-257,1 0-695,3 0 1759,3-1 0,5-5 0,3-3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41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82 614 8606,'3'3'3003,"0"0"2839,-3-3-5445,-24 6-27,18-4-34,-18 4-50,24-6 190,-1 0-285,-1 0-46,1-1-33,-1-1-22,0-1-23,0-1-22,-1-2 5,0-1 6,0-2 0,0-2 40,0-2-12,1-1 5,0-1 1,1-2 11,-1-1 5,1 0 11,1-1-5,0 1-11,0-1 0,0 0-17,1-1 11,1 0-28,2-2 12,1-1-6,1 0-1,3-2 12,0-1-11,2-1 0,2-1-34,2 0 6,-1 1-6,2 1 0,-2 2-22,2 2 0,-2 2-6,2 3-5,-3 2 5,2 4-22,-2 2 0,0 4-12,-1 3 29,-1 1-12,-1 4 17,-1 2 6,-2 7-11,0 4 5,-4 6-5,-1 5-6,-1 4-23,-2 4 34,-1 2-16,-3 1 5,-1 0-11,-2-1-6,1-2 6,-2-2 5,1-4 23,-2-3-23,0-4 6,0-5-5,0-2 5,-2-5-6,2-2 6,-1-4-11,1-3 0,-1-1 16,1-3-10,1-1 10,0-5-22,3 0 12,0-2-1,3 1 1,1-1 10,1 0-5,1-1-5,2 1 5,1 0-6,2 1-11,2 1 23,2 2-12,2 0 23,2 2 5,2 1-5,2 2 17,1 1-12,2 3 23,1 3-5,1 4 5,0 4-12,0 4 1,-1 2 11,-1 3-6,-1 0 11,-2 1-5,-1 1-6,-2 0 6,-1-1 6,-2 0-12,-2-3 6,-1-1-1,-1-2 12,-3-4 28,0-1 0,-1-4 23,-2-2 5,0-2 33,-1-1-10,0-1 134,0-1-225,-3 0-16,1-1-5,-3 0-34,2-2-6,-1 1-34,0-3-27,1 0-68,-1-1-111,2-1-146,0-2-236,1 0-431,1-3-1328,0-1-6479,2 0 8877,0 0 0,0 6 0,-1 2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42.6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1 17451,'-10'11'493,"2"2"-398,10 6-11,-1 3 5,0 0 7,0 1 10,-1 0-11,0 1 17,0-1-17,-2 1-5,1-2 17,-3 0 0,1-3 5,-2-1-12,1-1 7,0-1-12,0-1 6,1 0-6,0-2-11,0-1-11,1-2-12,1-1 12,1-2-22,0-1 5,0-1-6,1 0 12,2 0 38,2-1 12,0 0 17,2 0 11,0-1 11,1 1 6,2-1 5,0 0-10,2 0 4,1-1 1,0-2 11,2 1 23,-1-1-35,0 0 2,1 0-18,0-1-11,0-1-23,0-1-22,0 1-33,-2-1 5,0 0-17,-1 2-6,-1 0-16,-1 1-17,-1-1 6,-1 0-12,-1 1-5,0-2-17,-1 1-17,0-1-16,-1 1-23,-1-1-51,0 0-61,-1 1-57,-1-1-60,-1 1-107,-1 0-263,0 0-404,0-1-1008,-1 0-1607,-2-1-4330,0 1 8032,0-1 0,1 2 0,1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42.9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 15098,'76'17'247,"-13"-3"-225,-51-12-5,-1 1-40,-2-1-5,0 0-22,-3-1-17,-1-1-6,0 0-17,-3 0-10,1 0-29,-1 0-78,-2-2-124,1-3-150,-1-1-214,-1-1-162,-2-1-263,0 0-482,-2-1-2190,1 3 3792,1 0 0,0 3 0,2 2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43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19143,'83'1'985,"-15"0"-839,-51-1-62,-1 0-39,0 0-40,-1 0-10,-1 0-29,-1 0-61,0 0-90,-3 0-140,0 0-212,0 0-338,-2-1-564,-1 0-1681,1-1-4855,-3 0 7975,1 0 0,-4 0 0,0 2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43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230 52 14485,'-88'-29'1166,"15"7"-886,59 27-62,1 3 153,2 2-247,1 1 25,1 1-99,4-1 25,0 0-53,4 1 102,0 0-107,3 0 17,2 2 5,3 0 23,2 2 5,3 1 0,0 1 6,4-1 5,0 1 1,1 0-18,2 0 29,-2 1 27,0-1 40,-2 1 62,-1 1 44,-3 0 28,-2 0 40,-3 0-6,-4 0-23,-1 0-44,-4 0-51,0-3-28,-5-1-44,-1-1-12,-4-2-17,0-1-33,-1-2-34,-2-3-22,0-2-45,0-3-62,0-1-77,0-3-102,2-1-146,2-3-206,3-2-282,3 0-446,3-1-752,1-2-7730,5 2 9461,0-1 0,0 5 0,-2 2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44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 10086,'3'-1'2487,"0"0"3124,-3 1-5185,2 72-50,-1-45-74,2 58-44,-2-63-84,0 0-62,1 1-45,0-2-34,0-1-21,0-1-12,-1-2 0,0-2-23,0-2-38,0-3-63,-1-2-94,1-2-118,-1-2-96,0-2-1758,0-1 706,0-4-1277,-1-3-3815,-1-2 6576,-1 0 0,1 4 0,2 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50.31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33 13 8175,'0'-7'1519,"0"2"-1071,0 5 616,0 0-538,-10 84-1687,6-34 1408,-2 11 0,0 3 206,4 12-49,0 9-85,1 9-196,0-43 0,1 1-48,-1 2 1,1 1-26,0 1 1,0 1-26,0 1 1,0 1-21,1-1 1,-1 1-572,1-1 1,0 1 534,1-2 0,0-1-22,-1-1 0,1 0-579,1-3 0,-1 0 256,3 46-217,1-7-332,-1-10-441,1-8-629,-2-8-1107,0-11 2841,-1-13 1,-1-20-1,-2-10 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44.3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8 11245,'-3'-4'2571,"0"1"4458,3 3-6665,66 12-67,-39-6-40,51 8-77,-55-8-40,-2-2-39,0 1-22,-2-1-29,-1-1-22,-1 0-11,-2-1-28,0 0-34,-3-1-106,-1-1-80,-2 1-189,0-1-319,-2 0-554,-1 0-1687,-2 0-5630,-2-1 8610,-1 1 0,0-1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45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0 496 17602,'2'-8'482,"-1"0"-359,-1-1 0,-2-2-11,2-2 22,-1-3 1,1-1-18,0-3 13,0 0-29,0-1 16,0 0 1,0-1 0,1 0-12,1-1 0,0 0-16,2 0-6,2 1-17,0 0-28,1 1 1,2 1-12,0 0 5,2 2-22,0 0-11,1 3 0,0 1-5,1 1-1,0 3 6,0 1-11,1 2-11,0 2 16,0 2-5,0 2 11,0 1 0,-1 2 0,1 2 5,-2 4 7,1 1 4,-1 2-10,-1 1 16,0 1-5,-1 0 6,-1 0-1,0 2 6,-1-2 6,-1 1 16,-1 0 34,0 0-22,0 1 22,-1 0-12,0 2 1,-1-1 0,0 1 0,-1 1-23,-1 1-5,1-1-17,-1 1-11,0-1-1,-1-2-27,0 0-6,1-1-16,-1-2-12,0 0-11,-1-3-50,1 1-40,-1-2-72,1-2-85,-1-1-72,0-2-134,0-1-131,0 0-116,0-2-2521,0 0 0,0-1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45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75 8147,'-4'-2'3003,"1"1"2475,3 1-5008,16-20-61,-7 12-28,15-15-45,-12 18-28,2 2-45,-1-1-44,1 2-40,-1 0-28,-1 1-55,-1-1-40,1 1-34,-2 1-16,0 0-12,-2 0-22,0 0-45,-1 0-67,-1 0-89,-1 0-170,-1 0-245,0 1-353,0 0-521,0-1-5640,-1 0 7158,1 0 0,-3 0 0,1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46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22 110 9010,'3'-6'1652,"-1"1"-1248,-2 5 1517,0 0-1686,-7 70-28,6-43-27,-4 55-57,9-60 56,2 12-117,-1-9 16,1 8 51,0-4-73,-2-8 0,1 4 5,-1-10 1,-1-2-6,-1-3-11,1-3 39,-1 0 33,-2-4 124,1-1 544,-1-2-718,0-4-67,-1-2-6,0-4 6,-2-2 6,0-2 28,-3-11-40,2 5 23,-2-8 28,-1-3-1,2 5-10,-2-8 16,2 9 18,0 0-1,2 0 28,-1 1 107,2-8-79,0 8-22,2-6 27,2 4-111,2 7-6,1-3-27,6 6-7,-2 4 1,5 0-17,4 3-6,-2 4-101,21-1 135,-16 5-67,22 10 66,-26-2 24,6 8 38,-11-1 23,-4-2 44,-1 3 197,-5 1-163,-1-2-11,-4 4 112,-6 1-134,0-3-17,-5 2 78,-4-4-118,4-4-33,-6 1-78,2-6-51,3-2-89,-2-1-689,6-1-1289,4-2 2168,2-4 0,4 3 0,2-3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46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8 8136,'1'-4'2722,"0"1"3490,-1 3-5742,1 73-1030,-1-45 974,2 57-61,-2-63-28,0 0 269,0-1-202,0 9-407,0-9 93,0 5-33,0-4-51,-1-5-33,1 2 470,-1-8-571,0-1-89,1-3-124,0-1-924,-1 0 564,1-3-782,-1-1-1707,1-2 0,-1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47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61 9509,'-2'1'2089,"0"0"-1689,2-1-132,58-11-44,-38 7 1342,46-8-1465,-51 11-34,0 0-50,-1 1 842,0-1-875,-1 1-57,0 0-375,8 0 140,-10 0-135,7-1-805,-12-2 3737,-2 0-3721,-1-2 384,-3-4 0,0 5 0,0-3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47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54 7582,'-2'-6'2341,"0"1"-1518,2 5 5669,0 0-6005,45-19-61,-24 14-40,35-14-55,-37 19-45,-1 0-79,0 0-44,-1 1-51,-1 1-45,-1 1-34,-2 0-33,0 0 0,-3 2-56,0-2-11,-2 0-101,-1 0-168,-1 0-393,0 0-693,-2-1-6767,0 1 8189,0-1 0,-3-1 0,0-1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51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132 265 5739,'4'-1'555,"-1"-1"1326,-3 2-1707,35 52 11,-25-34 5,26 41-39,-36-46-4,0 1-63,-1 1-12,-2-1-10,-2 1-23,-1 0 17,-3-2-33,1 0-7,-2-2 7,1-1-12,-2-2 6,1-2-17,-1-1-17,1-3-17,-1-1-10,2-2-7,0-2 1,2-4-17,1 0 27,3-3 12,1 0 6,1-1 22,1-2-11,1 1 5,1-1 1,1-1 5,2-1 5,1 1 12,0-2 5,1 1 1,0-1-12,0 0-5,1-1 5,0 0-17,1 1 51,-2-1 0,2 0 11,-2 1 11,0-1-17,-2 0 23,0-2 11,0-1 11,-1 0 12,-1-1 5,-1 1 0,-1 0 0,-1 1 17,-3 2 11,-2 2 33,-4 1 34,-2 3 23,-1 2 5,-2 1-11,-1 4-28,1 2-50,-2 3-45,2 3-23,-1 3-44,0 5-6,2 1-28,-1 2-45,3 0-50,1 2-62,4-2-56,2 0-78,2-1-45,3 0-90,3-1-134,2 0-241,5 0-437,2-2-879,0-1 2117,-1-3 0,-5-4 0,-4-1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52.3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2 7182,'-23'52'367,"0"0"0,-15 37-143,37-63 1587,1 0-1643,2-1 600,2-2-616,3-3 327,4-3-311,2-3 1111,2-3-1061,1-3 40,3-4 10,-1-2 7,2-3 5,0-3-23,-2-4-38,-1-5-23,-1-2-34,-2-3-16,-3-2 5,-2-3-28,-4 1-5,-2-3-11,-1 2-29,-4 1-16,-3 0-23,-3 2-39,-3 0-39,-3 0-45,-2 1-34,-1 1-73,0 2-117,1 3-162,2 2-247,1 2-481,4 5-595,2 1-3472,3 2 5265,1 0 0,2 1 0,1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52.9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132 293 5739,'4'-1'980,"0"1"650,-4 0-1619,5 56-5,-7-37-1,3 44 1,-8-51-6,-1-2 0,-1 0 0,-1-2-17,-2-2-11,0-1-22,0-2-29,0-2-22,1 0-11,1-2 0,2-2 6,2-2 22,2-1 11,2 0 34,1-2 22,1 0 17,1-1 6,2-1 5,2-2 17,2-1 11,1-3 6,2 0 5,-1-2 6,2-1 12,0-2 16,1 0 22,0-1 23,-1-1 44,0-1 57,-1 0 33,-2 0 18,-1-1-12,-2 2-45,-2 3 0,-2 1 0,0 3 5,-4 1-5,-1 3 6,-3 0 22,-3 2 22,-3 2 6,-1 0 0,-1 3-28,0 3-38,0 0-63,1 4-73,1 1-89,1 4-56,2 1-39,2 3-52,1 0-60,4 2-62,1 1-118,1 2-117,2 0-196,1 0-371,3 1-2166,1-3 3248,1-2 0,-3-6 0,-2-3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50.90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0 8645,'18'50'921,"1"0"1,19 36-418,-10-52-584,7 1 483,5-1-27,6-1-34,5-1 10,6-1-874,4-1 808,4-1 16,1-2-39,1-2-11,1-2 23,1-4-12,1-3 17,0-5 29,3-4-7,-1-3-11,3-3-2570,0-5 2503,0-3-22,0-6-581,0-3 491,-3-2-39,-2-2-45,-3-2-28,-2-1-6,-3 0-5,-2 0-23,-3 0 186,-3-1-225,-4 2-39,-2 0 205,-4-1-350,-3 0-146,-3 0 2523,-2-1-3151,-3 1-885,0 0-5130,-7 5 7046,-4 3 0,-11 7 0,-6 4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8:54.7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72 277 13351,'16'-7'1159,"2"7"-918,-3 14-202,0 1-67,5 11 28,-9-8 0,3 8 23,-6-8 5,-3 8-6,-5 9-28,-3-5-33,-8 9 28,-3-18-6,-1-1 0,0-8-375,-14-11 135,6-11 173,-8-3-11,10-15 22,7-6 56,5-3 6,5-4-345,6 16 361,2 2-10,6 2-1,2-1 12,2-1 10,5-8 136,2-5-63,-5 6 113,5-14-107,-15 23 356,3-6-378,-7 11-6,0 0 23,-2 2 33,-1 1 68,-2 1 10,-2 1 18,-3 3-23,-1 0-45,-2 4-27,-1 2-46,-1 1-28,0 2-5,0 2-17,0 2-5,1 5-29,2 0-56,2 2-50,2 1-84,3 0-118,1 2-235,2 0-307,2 0-696,3 0-5186,1-2 6738,1-2 0,-4-5 0,-1-3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25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0 5377,'0'61'250,"1"-1"1,0-2-1,-1-6-59,0 0-3482,0 7 3375,0 3-56,0 7 742,0 2-826,-2 4-17,0 2-11,-1 3-11,-1 1-11,-1-3-18,0-2-207,-3 23 91,3-28-113,-1 13-885,3-19 1021,2-17 1,1-9 0,0-22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1 201 5997,'94'-4'174,"-13"1"-146,-54 1 0,2 0 111,2-1-111,3 1 34,3-2-1,2 0-16,3 0-6,1-1-411,2 0 383,1 1 0,2-2 0,3 1-16,1-2 27,31-3-5,-16 1 11,23-2-20,-40 5 1,-1 0-4,28-4-593,-24 3 0,0 1 605,21-3 0,2 0-17,1 1 6,0-1-1,-21 4 1,1-1 22,30-2-644,-30 3 1,0 1 638,25-2-6,0 3-2426,2 0 2415,1 2-9,-24 1 0,1 0-704,32 3 710,-33-2 0,0 1 25,24 3 432,2 1-432,0-2 16,2 3-13,-24-4 0,2-1-513,-15 0 1,0 0 484,15 0 0,0 0 3,27 0 1405,0-1-1388,-1 0-1,2 0 425,1-1-413,1 1-779,1-1 779,1 0-6,-2 1 1806,1-1-1817,-3 0 22,0 1 6,-27 0 0,0 1-31,-16-1 0,1 1-3,32 1 0,8 2-21,-22 0 1,3 1 0,-4 0 3,9 0 1,0 1-160,-2 0 1,5 1-1,-9-1 170,-10 0 1,-4-1-792,18 1 1,-1 1 748,-17-2 1,-3-1-401,-3-1 0,-4 0 353,17 1 407,19 1-262,-10-3 1,2-1-45,-19 1 0,-1-1 317,14 0 0,-3-1-306,28 0-39,-40-1-6,11 0 2263,-36 0-2229,-19 1 16,-6 2-100,-2 1 3291,-8 0-3224,-17 3 0,14-5 0,-10 3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26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5813,'5'52'345,"1"-1"1,2 9-1,-1-5-160,2 0 821,4 21-803,-2 10 146,-3-17-299,1 24-27,-3 6-1305,-1-22 1148,-1 22-463,-3-44 0,0-4-237,0 12-3003,-1 21 3837,0-58 0,0-14 0,0-5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27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0 335 5739,'8'0'0,"-2"0"0,-6 0 174,0 0-62,82 42-62,-50-28-14,15 10 1,2-1 137,-8-12-2250,-7-3 2148,12 0-45,9-2 91,11-3-1303,-9-1 0,1 0 1291,25-1-36,-19 1 0,2-2-25,31 0-31,-33 0 0,2 0 14,1-2 0,1 0 253,3 0 0,0-1-262,3 0 1,1-1 5,3 0 1,1 0-4,2-1 0,2 0-14,0-2 1,1 0-15,0-1 1,1 0 16,0-1 0,-1 0 9,2-2 0,1 0 13,1 0 1,1-1-9,2 0 0,0 0-25,2 0 0,1 0 19,0 2 1,2-1 16,0 2 1,1-1-6,0 2 0,3-1-16,-20 2 0,3 0 0,-5 0-10,5 0 1,-1 0 9,-6 1 0,3-1 0,-4 1 35,2-1 0,-1 0 3,21-1 1,2-1-21,-2-1 1,0 0-15,-2 1 1,1-2-605,-21 3 0,1-1 1,-4 1 609,5-1 0,-3 1-3,13-2 1,-6 0 1280,4 1-1253,0 0-27,-4 0 5,-10 3 0,1 0 17,20-1-26,-24 2 1,0 1 69,28 1-44,-25 2 11,17-1 12,-33 2-222,-2 0 244,-5 0-1,-4 0 729,-4 0-734,-3 0 2829,-6 0-2840,-2 0 1207,3 0-1263,-12 0 436,3 0-481,-13 0 102,-2 0-91,-5 1-3988,-3 2 4005,-1-2 0,-2 2 0,2-3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28.5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35 7677,'0'-11'1429,"0"2"-847,0 9 4739,0 0-4873,-5-12-50,4 13-90,-3-5-73,4 20-61,0 6-40,0 6-39,0 5-22,1 3-28,-1 4-17,-2 2-11,0 3 5,-4 1 0,1 2 1,-1-1 5,-1 2 39,-1 15-17,1-16-314,-1 11 326,4-23 10,0-3 1,2-4 17,-1-2 5,2-6 303,0 11-113,6-12-128,0 4 28,6-14 443,14-4-186,0-3-229,7 0 320,-6-3 285,23-7-656,-20 3 152,31-8-180,-35 8 0,7-1-16,-11 2-6,-1 0 0,-1 0 141,8-2-197,-10 2-17,4-2 11,-11 4-61,-5 0 0,1 0-3098,-5 1-6722,-10 0 9373,5 0 0,-6-1 1,8 1-1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28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9750,'2'-3'1164,"-1"0"-2371,-1 3 1358,71 11-33,-45-8 1375,54 7-1431,-54-9-68,-7-1 821,4 1-1001,-1-1-239,-3 0-740,5-4 3073,-11-1-3443,-3-3 1535,-8-2 0,-2 6 0,0-1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29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46 15361,'52'-4'315,"0"0"1,2-1 0,-7 0-17,-16-2-1318,45-4-85,-40 7-8727,34-2 9013,-48 6 0,0 0 0,-17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29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0 15543,'-1'51'123,"0"0"0,0 38-78,5-56 212,0 1-184,1 10-39,-1-13 73,0 4-85,0-18 21,-2-5-26,1 1 5,0-7 180,-1 0 72,0-10-89,1-11-123,3-13-18,5-16 24,13-21-46,-5 18 34,16-14 11,-9 28-22,2 2 185,14-1 50,-13 21 106,14 1 343,-3 43-460,-17 3-185,0 17-45,-19-11-235,-3 16-73,-1-22-947,0 26-1954,3-36 2322,0-1 0,1-14 0,-1-7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30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 5 6176,'-5'-2'2268,"1"0"3081,4 2-4929,-69 34-967,47-18 883,-54 29-67,65-25-84,1 1 268,1 2-335,1 0 118,3 0-186,0 1 34,2 16-84,2-16-34,3 15 6,1-26 481,3-1-470,-1-8 17,2-2 5,0-1 46,15-17-62,-8 4 11,11-14 5,-7 0 1,-3 7-6,4-5 17,1 8-12,-4 5 12,5 2 61,0 6 18,-6 5 10,4 3 152,-1 12-118,-5 0 16,2 9 147,-5 10-163,-5-6 22,1 11 185,-6 4-179,-3-10 6,-2 12 11,-3-14-3387,-2-1 3398,-2 0 50,-8 10-146,4-12-38,-26 27-118,22-36-583,-23 14 90,29-29-302,-4-1-2577,13-13-4172,2 2 7600,2-5 0,1 6 0,0 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15.49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47 14 7179,'0'-7'2397,"0"1"-857,0 6 1501,0 0-2553,-11 28 4,7 8-256,-8 15-12,10-3 129,0 9-118,1 7-173,-1 0-328,1-6 294,-1-23-23,1-4-10,-2 5-46,2-11-33,-2 2-325,2-10-594,0-5-391,1-3-1099,0-7-2648,3-21 5141,-2 9 0,1-10 0,-2 16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30.6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13606,'15'96'901,"-2"-15"-722,-11-53-123,1-2 69,-1-1-137,1-1-49,-1-2-28,2-3-141,-1-2-106,0-4-207,0-3-212,-1-1-281,0-5-594,0-1 1630,-1-3 0,0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30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10774,'0'0'0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31.5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7722,'33'94'1168,"0"-1"1,-1-2 0,-11-23-1102,-20-53-33,0 2-23,0-12 90,-1-2 168,0-1-141,0-10-72,1-2-16,0-10-1,0-2 34,2-4 33,1-2 40,3-1 28,1-1 5,3 1 0,3 1-28,0 2 152,9-7-158,-4 10 18,6-2 22,-7 12 22,-1 4 39,0 4 57,0 2 245,4 9-284,-4 4-23,2 8-23,-7 2-27,-2 4-124,-2 2-73,-1 2-128,0 16 16,-2-10-61,1 10-320,-1-7 236,1-11 5,3 1-178,5-14 268,-1-6 39,6-2 28,7-5 123,-3-3 57,8-1 5,2-12-39,-7 3 50,8-6 174,-3-3-152,-8 4-44,5-7 218,-7-5-72,-6 6 16,2-8 197,-8-1-248,-3 8-4,-1-8 234,-5 6-168,-3 7 29,-2-3 234,-10 7-273,3 6-18,-6 0 224,-5 8-234,6 3-29,-7 6 124,2 15-163,5 1-11,-3 11 162,6 11-117,6-7 33,1 13 263,8 8-263,4-13 73,17 46-280,-3-47-33,13 19-130,5-31 29,-6-13-62,13 2-1524,13-17-1489,-10-8-6622,14-6 9306,-23-2 1,-18 4 0,-8 2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32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0 5739,'-6'74'1651,"0"-1"0,0 1 0,-2 29 0,1-13-1242,5-18-5089,1 4 4893,-2 2-78,1 0 721,0-2-845,0-3-109,1-19 0,0-2-81,0 9-101,3 18-118,0-55 774,3-9-874,1-6-1692,4-11-1361,-2-4 3551,2-6 0,-7 5 0,-1 3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34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179 463 4918,'49'18'28,"0"1"0,32 12-4931,-52-20 4947,-7-2 1422,8 2-1416,2 1-33,-8-4 899,9 2-871,10 2-28,-15-5 472,26 6 1168,12-8 958,-17-2-2621,21-2-122,15 2 167,-37 0-343,3 0 0,0 0 388,-9-1-87,13 0 0,5-1-8,18 2-299,-24-3 0,0 1 304,10 1-2634,15-1 2640,-29 1-72,6 0 1,0 1 87,-8 2 12,15 0 0,2 0 0,7 0 380,27 1-402,-39-3 83,20-2-61,-27 0 223,5-1 1,3 0-224,10 0-17,14 0 29,-7 0 4,6 0-10,-16 0-937,-1-1 1,-2-1 958,-12 0 164,41-2-108,-38-1-5,21-5-74,-14 1 199,33-12-131,-48 4 17,17-9-79,-32 8-1214,-4-4 1247,-17 10 1534,1-5-1018,-16-15-473,-1 14 14,-15-22 2229,-21 6-2324,-11-3-12,-3 1 3398,5 10-3325,2 5-61,10 4 28,-43-17-51,36 15-17,-16-6 1,-1 0 16,9 4-1710,4 2 0,2 1 1710,4 4 1,-2 0 38,-6 1 0,-6 0 12,2 3 0,-2 1-37,-17-3 0,-3 1-34,-5 5 1,1 3-6,17 2 0,2 0-503,0 2 1,1 1 533,-29 0 5,25 2 48,-26 1 0,-4-1 1028,-4 3-1054,1-1 1,3-1-2228,22-9 2367,8 14 1,-7 4-5,-1-5 0,-2 2 199,-13 10 0,-2 4-375,23-6 0,-2 1 0,4 1-21,-7 6 0,3 0-451,-1 0 1,5 1 428,-26 14 192,43-17 0,2-1-1033,-18 10-83,-9 5-426,43-22 1389,20-12 0,6-3 0,2-1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34.7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6249,'-8'5'1495,"2"0"-189,6-5-696,0 0-1071,-3 75 1010,2-37-79,-1 19 1,1 10-1732,0-3 0,2-1 1395,-1 30-120,-1-5 0,2-4-103,-1-24 853,2 29-1331,3-42-569,3-12-1816,0-4 2000,-1-16 1011,-2-8 1,-3-5 0,-1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35.6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 5739,'2'-2'482,"-1"0"1131,-1 2-1552,50 43 1,-31-28 5,41 33 28,-42-38 23,2 2-1,1 1-16,4 1-22,0 1 21,44 24-88,-29-18-527,34 18 526,-39-24 45,2 0 420,39 10-336,-25-12-78,29 9-51,-11-10-5,-14-2 108,5-2 1,3-2 14,6 1-217,-17-3 1,2-1 261,37 1 398,-21-3-379,24 0 1,2 0-82,-3-1-505,-8 1 1,-4-1 510,-7 1 5,0 0 81,-2 0 1,2 0-54,22 1-73,-24-1 1,5 1 167,-1-2 0,-4 0-43,24 1-19,-6-2 1,-1 0 0,-5-1-107,-31 0 1,3-1 91,1-2 1,-2 0-36,31-3 42,-19-1 0,10-2 1,-9 0-66,30-7-820,-10 1 1,-5 0 797,-18-4-17,-1-1-485,-8-5 1,0 0 399,13 4-69,-18-3 1,0-1-262,10 1-215,-10-15 557,-1 18 0,-25-1 0,-14 27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37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0 231 5739,'2'-5'252,"-1"1"4212,-1 4-4285,17 36-33,-11-19-45,14 31-6,-14-27-39,-1 1-28,1 2 0,-1 0-6,1 0 12,0 12-28,-1-8 16,1 36-22,-4-37 0,0 19-6,-1-33 1,-1-3-6,0-3-1,0-1-4,0-3 66,0-1-61,0-10 11,1 1-6,0-8-5,1 2 0,1-3-6,-1-1 6,1-3-68,3-28 79,-2 21-11,8-42 17,-6 42 33,11-32-33,-8 34-1,5-13-5,-5 22-11,0 2-129,10-2 78,-8 9 23,7 0 6,-11 10-29,6 7-78,3 17 90,-3-4-1,0 9-10,-8-12-63,1 11 7,-3 13 89,-1-8 17,-2 4-1,-2-21 24,1-2 77,-7 4-83,4-10-45,-3 1-45,4-11-23,1-3-184,-2-17 252,2 6 39,1-29 39,3 22 179,7-24-100,-2 25-6,5-9 134,-1 8-117,-2 5 274,13-8-285,-10 13 50,8 0 11,-9 8 191,3 9-51,2 19-274,-4-1-17,-1 14-11,-7-13 22,0 12-84,-2 10-11,1-10-17,0 1-156,3-21 100,-2-6-101,10-2 219,-6-8 11,8-2 11,-6-2 12,8-7-1,16-9-16,-6 2 16,8-7-16,-16 9-1,7-8 68,5-10-62,-6 6-16,9-20-18,-24 27-61,5-24 90,-12 27-1,-3-9 12,-8 8-6,-1 5 62,-17-9-45,11 13 28,-10-3-5,12 9 33,-5 5 89,-4 13-100,4-2 129,-6 29-151,17-20-18,-3 14-10,8-16-1,1 1 34,12 30-56,-4-23-22,24 34 5,-15-45-50,26 8 39,-22-20-247,32-13 163,-29-2-415,28-31-33,-25 1 247,6-8-23,-14 6 22,-9 13-296,6-24 509,-7 18-50,9-41 151,-11 44 22,6-35-16,-10 39 22,3-12 84,-6 15-28,1 7 386,-1-10-224,0 17 29,0-3 229,0 11-291,0 1 274,0 7-325,0 1-5,0 7 168,0 9-173,0-2 172,1 31-273,0-20-18,0 21-10,0-21-34,0 17-101,-1 15-3364,0-12 3341,0 1-358,1-23 90,0-11-1445,0 7 878,0-18-475,0 1 1445,-1-9 0,0 0 0,0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38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5739,'0'-5'762,"0"1"-488,0 4-251,75 21-1256,-46-13 1205,60 16-11,-64-18-29,1-1 354,-1 0-471,0-1 214,-1 1-242,13 2 213,-16-3-39,6 1 106,-18-4 1187,-10 3-301,-2-1-567,-8 5 521,-5 3-419,4 0 498,-10 10-510,10-6-62,-4 5 191,7-1-392,4-4 269,3 21-432,5-21 1,3 13-12,2-20 6,0-2 179,13-4-168,-7-5-28,9-4-95,-3-13 5,-6 3-5,17-22 89,-17 19-11,7-11 12,-12 16 50,-3 7 571,-1 6-387,-3 8-44,0 8 73,-2 12-214,0-4-307,1 27-224,0-24-415,2 13 874,6-16 0,-5-12 0,3 2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38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175 312 5739,'-4'-2'2072,"1"1"1468,3 1-2963,-73 61-448,54-36-26,-21 16 1,7 1-19,31-19-13,1 5 96,7-5-67,-1-10 56,7 1 218,6-16-218,-2-4 11,24-30-179,-17 8-79,19-35-128,-19 10-3684,6-34 3757,-13 26-218,-2-22 351,-11 38-2120,-1-6 2188,-3 19 16,0 11 460,-6 10-201,0 14 1986,-1 2-2053,1 24 149,3 9-189,0 34-196,2-19-39,3 32-90,5-29-414,8 21 212,-1-29-534,11 0-530,-3-32-6340,13-6 7707,-12-7 0,-1-4 0,-17-1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15.85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5 141 9386,'-3'-1'2492,"1"0"2991,2 1-5085,43 14-286,-22-14-51,34 8-4267,-34-18 4223,1-2 844,-2-2-855,1-2-28,5-7-23,-3-1-6,1-3 23,-10 10 6,-7 5 3390,-4 9-3362,-2 1 88,0 1 91,-2 11-90,-2-1 0,-1 12 101,-6 14-78,2-4 22,-4 12 1,2-9-7,1 0-22,0 1-22,0 0-1,-2 15-78,3-11-39,-1 9-128,3-7-7,2-12-84,2 3-117,1-15-196,2-3-241,1-2-4318,8 1 4271,0-6 0,1-1 0,-5-5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39.5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97 473 9856,'-27'43'605,"0"0"0,-16 33-555,43-63-16,3 3 44,10-5-39,-2-6 51,22-6-118,-15-6-235,24-24 151,-24 11-140,16-21 117,-21 21-5,4-7-162,-5 6 67,-3 4 128,-2 2 124,-3 9 50,-3 5 583,-1 19-314,0 11-263,-1 4-3365,3 19 3298,1-30-245,9 18 233,-4-27 68,23-2-107,-3-30-28,6 1-453,15-52 285,-22 19 2580,10-19-2407,-17 21-2777,-8 15 2812,4-16 16,-5 12 0,5-25 23,-5 13 134,5-24 28,-6 27-45,0 3 600,-7 33-202,-1 8 3117,-2 5-3156,1 9-185,0 13-96,3 33-178,-1-11-57,0 38-67,-3-17-3520,-2 20 3335,0 1-734,-4 2 583,3-34-6317,-5 0 6754,5-43 0,-1 1 0,3-13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39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5648,'92'-7'247,"-14"1"-5731,-56 3 5535,-1-2 1394,0 2-1624,7-1 923,-8 1-884,10 0 155,-14 1-15,-1 1 3392,-8 1-3128,-8 0 587,-8 3-291,0 2 1244,-19 13-1256,13-3 612,-15 16-102,13-5 35,-2 13-853,9-13 29,3 3-90,9-15 191,9-3-241,-2-6 89,25-18-201,-15 3 5,13-12-10,-14 10 10,-1 1-22,-1 3 11,-2 3-5,-3 3-23,2 8-213,-5 1-1192,0 17-387,-6-3 1809,-1 12 0,-1-19 0,0-1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40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78 5739,'-2'-2'1624,"1"0"3910,1 2-5282,-54-35-100,39 28-74,-41-24-39,53 37 17,2 2-11,0 2 22,3 3 62,9 7 117,33 25-229,-17-15 17,28 22-6,-39-32 235,3 22-151,-13-20 112,-14 30-190,-1-29-29,-28 18-89,17-28-649,-30 0 357,27-15-1047,-21-18 847,29 5-2371,0-22 2947,20 19 0,-1-2 0,2 12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41.0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8 6434,'0'-4'1321,"0"1"853,0 3-2001,5 74-1222,-3-43 1139,3 59-51,-5-63-34,0 2-27,0 0 298,0 9-377,0-10-130,-2 20-1735,-4-16 1168,0-3 0,1-12 0,3-15 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41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6109,'77'4'4251,"-43"-4"-4223,49 9-28,-60-8-39,0-1-45,-1 0-79,0 0-1680,20-1 1042,-19 1 801,23-5 0,-36 4 0,4-2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41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46 6344,'-4'4'1652,"1"-1"1222,3-3-2309,-38 70-1035,28-43 863,-28 53-79,38-60 255,4-3-328,0 0 143,6-4-2650,36-64 0,3-21-825,-25 39 2491,27-39 1,-16 11 0,-40 56 0,2 2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41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6064,'2'-6'1691,"-1"1"-1204,-1 5 1575,0 0-1860,8 66-51,-6-40-45,6 52-44,-8-59-62,-7 39 0,5-38 0,-6 27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42.0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62 2958,'9'-7'2195,"-1"1"-74,-8 6-1147,0 0-1466,65-19-231,-45 14-190,49-15 471,-61 19-801,-1 0 1320,-1 0 0,-3 1 1,-1-1-1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42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74 146 11122,'2'-79'1843,"30"50"-1619,-104-9 28,62 60 319,-1 14-280,5-8 23,-1 11 5,6-12-28,0 0-5,4-1 67,5 10-269,2-8-50,19 23-102,-11-29-284,20 15-875,-7-27 1227,29-6 0,-31-3 0,11-6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44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1178 2366,'93'-39'874,"-10"4"-471,-23 7-235,-9 5-11,22-8 762,3 1 0,6-2-841,-17 6 0,2 0-743,27-11 1,-2 0 792,-29 12 1,0-1 294,-2 0 1,4-3 0,-3 3-253,0-1 0,2 0-59,18-8 0,11-5 0,-10 6-73,-16 6 0,-2 3-22,20-9 0,6 0 16,-13 7 1,4 1 0,-7 2-9,0 0 0,2 0-7,14-3 1,11-3 0,-8 2 213,-4 3 1,0 2-215,-3 2 1,7-1 0,-7 3-11,1-1 1,-2 3-9,-11 5 0,3 0 0,-8 2-6,-7 4 0,-2 1-776,19-1 0,-3 2 424,18-1-948,-5 5-1102,-55 5 2279,-6 1 1,-15 0 0,-9-3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16.51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186 339 6271,'0'-3'1770,"0"1"4811,0 2-6284,-56 4-51,38 5-27,-44 4-17,53 5-12,0-1-10,1 2-12,1-1-28,1 0 190,0 11-268,4-10-29,-1 6-16,4-15 67,9-5-73,3-8-95,13-10-73,5-11-22,5-12 11,0-5 112,-9 8-173,2-3 178,-19 22 102,3-1 49,-12 17 18,-1 4 123,0 11-62,-1 7-73,1 12-61,-1 0-3448,2-3 3397,2-11 6,6-5-5,4-9-1,1-2-5,2-4-11,-4-4-141,10-8 34,-5-1-27,7-7 3352,-7 2-3415,-1-3-10,1-4 21,-1-1 51,0-5 23,-2 0 16,-1-3-5,-1 0 11,-1 0 22,-1 1 17,-2 1 17,-1 2 28,-1 2 23,-2 2 22,-1 1 44,-1 3 6,-1 2 29,-1 2 16,1 3 44,-1 2 18,0 4-17,0 2-51,0 3-67,0 2-5,-3 7 0,1 0 17,-1 9-7,0 1 12,1 4 17,-1 3-17,0 2 11,0 1 12,0 3 10,1 0-5,-1 2 0,1-1-22,-1 2-23,1 1-11,-1-1-17,0 0-5,1-2-34,0-2-17,0-3-39,1-4-61,0-3-63,0-4-83,1-4-79,-2-3-61,2-3-202,0-2-414,-1-2-673,-1-1 1720,0-1 0,0 1 0,0-2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45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12 5739,'0'-7'0,"0"2"420,0 5 4548,0 0-4884,-9 16 11,2-4-11,-8 15 17,4-6-11,0 1-12,-2 3 68,-6 13-45,4-7 257,-18 28 79,6-11-285,-1-2 408,1 3-499,20-33 130,-4 9 5,12-19 862,23 9-828,-8-8 134,39 12-320,-30-10-66,36 11-96,-35-10-1640,32 18-231,-34-13 1989,13 14 0,-26-20 0,-1 2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51.0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 12752,'8'77'509,"-3"-9"-413,-7-37-46,-2 0-33,-1 0-62,2 1-67,-1-1-50,1-1-79,1-3-2084,2 16 1155,3-23 1170,3 12 0,-2-28 0,0-1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51.7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61 783 7654,'1'-6'1014,"-1"2"252,0 4-1148,-13 73-1165,8-42 1165,-10 60 10,9-60 7,2 1 357,-1 0-380,0-2 198,0 23-254,2-29 689,2 12-465,5-38 811,11-27-985,-4 4 163,25-49-196,-15 37 84,31-40-101,-27 49-17,13-10 6,-18 26 22,-2 4 11,-1 3 17,-1 3 23,-2 3 56,-2 5 16,-2 4 275,2 25-420,-5-10-29,6 34-27,-5-34-28,17 12 67,-9-28 78,31-17-89,-20-6-73,50-47 17,-37 22 16,6-11 1,0-7-320,5-21 294,-15 20 1,-1-2 19,1-20-101,-15 18 0,-4 1 34,-4-3-31,-6-5 0,-4 1 87,-9 13 100,-8 2 1,-3 3 33,-3 17 197,-29-14-242,27 38 56,-23 21-78,26 3-5,-9 19 44,8 12 36,5 10 1,2 5-76,-8 26-410,10-23 0,1 10 0,2-9 421,-1 26 15,2-21 0,-1 11 1,1-10-310,1-19 1,0-1 330,-5 23 1,-2 10 0,0-10-24,4-25 0,-1 0 1,-5 16 0,-1 9 1,0-8-41,3-15 0,0-2-17,-6 18 0,1-3-36,0-1-448,2-15 184,12-33-761,6-9 1912,4-16-4887,21-40 3357,-8 1 1,3 1 0,-13 18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52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23 5879,'-1'-8'1703,"1"2"-1166,0 6 1838,0 0-1719,-68 65-29,45-34-319,-16 11 0,4 0 297,23-7-84,6 0 263,1 12-521,7-12 1037,42 18-970,-19-39-38,32 1-63,-32-28 354,17-27-320,-12-1-213,7-21-72,-22 20-533,-11-15 46,-7 28-3849,-13-34 4358,4 33 0,-2-3 0,9 20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52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6473,'3'-6'1226,"0"1"-800,-3 5 313,0 0-503,2 65-85,-1-36-95,1 50-106,1-45-12,-2-11-78,3 6 5,-3-17-627,3-2 51,-3-7 711,0-21 0,-1 13 0,0-13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52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 5997,'58'-8'0,"-1"0"0,34-5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53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0 8955,'8'90'308,"-2"-14"-212,-6-55-24,0 1 20,-2-1-19,-1 0 12,-1-1-7,-2-2 65,-1 3-81,2-7 228,-2 0-139,5-10 179,0-9-285,4-1 45,9-26-74,-2 12 40,18-35-22,-12 29 89,23-32-84,-20 34 202,22-24-185,-26 32-39,10-8 0,-18 20 285,2 6-151,-5 4 152,2 20-258,-5-9 84,-5 33-118,2-30-5,-6 18-17,7-29 33,-2 1 17,4-9 84,5-12-106,-1 2 50,26-26-61,-13 20-12,22-13-5,-21 23-78,16 5 21,-17 6-503,16 15 139,-20-7-2009,20 24 1723,-17-24-1057,17 10 1775,-16-21 0,-3-1 0,-6-2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53.8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112 776 6311,'-3'-2'4167,"1"1"-3546,2 1-526,-47 49-39,35-29-33,-35 38-29,46-41-16,1-2 11,3-2-62,9 2 39,0-8-173,24-5 56,-16-9-476,27-23 369,-26 10-723,24-38 880,-29 34 68,9-23 111,-21 35 125,0 0-159,-4 10 365,-9 16-258,3-1 169,-11 32-276,11-21-44,-2 33-11,8-35-11,2 11 22,7-19 28,-1-6 11,7-2 0,-3-4-33,2-3-17,3-3-34,0-3-39,3-5-28,1-2-45,3-4-521,27-27 437,-17 14 39,6-12 1,0-2 167,-5 1 37,4-11 0,0-1 36,-6 4 95,7-17 1,0-1-324,-9 13 340,-1-1 1,-2 2 16,-8 13 336,12-38-145,-15 36 217,4-11-240,-15 33 163,-2 13-482,-4 11 378,1 8-327,-3 4 133,-6 34-150,1-14 66,-14 60-78,9-45-25,-3 13 0,-1 0-14,1-2-375,-4 11 1,0 2 245,2-8-109,-1 5 0,0-1-14,5-17-1628,-12 39-887,17-64 2767,-4 8 0,9-27 0,1-1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54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9082,'53'-4'271,"0"1"1,38-2-149,-63 6-22,1 1-17,0-2 230,-1 0-235,1 0 129,-1 0-79,-1 0 152,12 0-113,25 3-106,-19 0 266,26 7-188,-50-4 555,15 11-263,-22-1-24,2 8-240,-9-4 213,-4 14-302,-6-15-29,-11 25-106,4-23-426,-17 22 242,15-25-113,-6 5-891,7-12-1562,3-6-129,1-1 2935,2-3 0,4-1 0,0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54.5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8804,'94'-19'145,"-15"4"-162,-54 12-55,-2 0 139,0 1-376,-1 1-173,-1 0-181,1 0 663,0 1 0,-11 0 0,0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16.70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0 13963,'99'5'-392,"-15"0"-90,-60-1-224,-1-1 195,0 0-581,-1-1-377,1 0-2339,-3-2 3808,-4 0 0,-8 0 0,-3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54.7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5739,'0'0'0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55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0 7738,'-23'74'2095,"1"-1"0,2-2 0,9-15-1983,17-39 39,7 2 275,5-12-185,-3-3-12,5-5-27,-6-4-57,-1-6-3329,10-23 3207,-9 9-135,6-26-113,-14 24-4950,-2-36 5175,-6 30 0,1-10 0,-2 31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55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0 5739,'0'6'0,"0"-2"0,0-4 17,0 70 185,0-42-62,0 56-17,0-58-11,0-1-11,0-1-23,-1-1-5,1-2-17,-1-1-45,1-4 17,0-3 45,0-5 330,0-3-184,2-7-46,5-14-123,5-16 247,16-31-157,-6 15 280,26-29-274,-25 49 229,20-14-133,-24 30 855,21 5-789,-23 10 1019,17 26-856,-26-7 274,2 43-678,-8-32-128,-9 49-141,2-44-2302,-13 42-2223,12-51 4478,-3 11 0,7-33 0,2-3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56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335 202 5739,'0'-5'303,"0"1"1057,0 4-452,-29-68-460,15 44-5,-22-51 649,14 62-521,5 6-50,-5 2 112,-1 13-269,-4 11-84,-7 18-56,1 16-3437,4 11 3286,10-11-11,5-3-930,6-6 896,4-11-23,1 6-22,11-6 17,-1-14 0,8 3 2935,-3-17-2829,8-4 1444,20-26-1768,0-20 72,1-6-156,-10-18 94,-15 23 175,2-11 100,-9 23 135,-3 9 16,-5 24 252,-7 26-251,2-2 279,-6 39-95,3-4-3582,2 38 3151,4-31-62,4 9-403,19-29-3313,16-20 2792,0-2 636,24-36 0,-42 5 0,10-9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57.2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1 8819,'-17'57'146,"0"1"0,2-5 0,3-7-85,6-6-5665,0 20 5632,1-12-6,-2 14 1533,-3 30-1460,1-31-67,-3 22 832,5-49-888,3-16 123,1-8 50,1-3 147,2-13 3044,-1-2-3471,0-29 85,0 12-68,5-29 57,3 15 117,13-21-28,-3 19-3325,13-10 3358,-12 30 12,6-4 246,23 4 29,-10 18-180,9-2-2241,-21 21 2241,-18 3-11,-3 3 17,-2 4 2251,-4 1-2039,-14 28-262,-4-7-62,-15 18-74,8-27-363,-11 0 3425,21-27-4814,-10 3 963,21-18 801,8-14 0,-1 10 0,6-7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57.5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 13 11015,'-27'60'971,"0"-1"0,1-4 0,7-9-383,13-17-146,1-2-145,3-3 107,7 3-214,2-11 325,14 0-235,-5-12 342,24-20-348,-12-8-145,13-34-174,-22 18-380,-5-21-824,-13 24-1692,-8-10-800,0 12 3741,-7 1 0,8 22 0,0 1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57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 36 7011,'-12'-5'2016,"3"0"-1523,9 5 2576,0 0-2436,-26 66-625,20-38 479,-19 50-45,28-55 91,2-2-152,6-2-3276,1-5 3253,4-2 566,21-7-285,23-32-650,-13 11 223,5-23-375,-40 20-2251,9-27 1238,-10 19-7024,7-38 8200,-14 44 0,0-5 0,-4 21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58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10 8920,'8'-5'2504,"-2"0"-1579,-6 5-511,0 0-4285,-1 72 4202,-1-39-74,-2 58 687,-5-37-871,2-9-68,0 5 1,-2 0-67,1 3-455,0 5 1,1-4-45,2-18-1109,-1 19-1025,6-45 2694,0-2 0,0-5 0,0-3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58.4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 14709,'96'26'1462,"-15"-5"-1355,-58-21-85,0-2 186,1-1-331,-1-4-82,-1-1-344,-1-2-454,-1 0 1003,6-3 0,-14 6 0,2-1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59.3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150 52 12090,'-75'-30'516,"16"9"-443,57 31 28,2 3 33,4 3 17,1 3 135,11 17-90,4 8-11,6 14 190,2 14 62,-12-14-168,-3-5 218,-17-10-151,-8-13-100,-8 1-119,-5-11-117,5-9-420,-7-20-3331,15-2 3253,-5-12-1121,13-11 1619,12-30 0,-5 28 0,8-13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17.28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12 193 8780,'52'-44'4521,"-8"6"-4549,-35 28-12,-2 0 7,-2 0-18,0 1 1,-3-1-6,-1 2 17,0-1 28,-1 2-1,-1-1 24,-2 1 16,-2 0 22,-2 1 28,-1 1 46,-1 2 4,-1 1 7,0 2-12,-1 3-22,1 2-6,0 5 0,0 3 17,0 1 17,2 3 33,1 1 6,1 1 0,2 0-11,0 1-6,2 0-5,1 1-28,0-1-34,1 1-40,0-2-27,2 0-28,3-3 0,1-1-17,2-4-6,1-2 6,2-2-11,2-3-17,0-2-17,1-1-22,0-1-17,1-3-11,0-3-34,0-3-56,-1-2-33,0-2-23,1-2 6,-2 0 44,0 0 57,-1-1 56,-2 0 50,-1 1 39,-2 0 22,0 2 1,-1 1 0,-1 0 16,0 1 12,-2 0 38,2 1 24,-3 1 27,1 2 0,-1 2 11,0 1 1,-1 2 481,0 1-342,0 5-16,1 1-40,-1 7-44,1 1-45,-2 4-34,0 3-27,0 4-40,0 2-45,-2 0-22,-1 1-57,-1-1-33,0-1-56,0-1-67,1-2-123,-1-3-174,1-2-179,1-2-274,0-4-343,1-2-508,1-4-1542,0-2 3395,0-1 0,0-2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59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 0 8126,'-14'50'691,"0"0"1,-8 38-322,20-52 268,0 1-341,-1 1-56,2 1-45,-1 1-4109,1 1 4069,0 16-111,0-12 884,-1 10-901,-1-18 34,-3 21-224,2-16 16,-2 7-570,2-17 3816,2-20-3570,0 2-2017,0-12 2487,0-4 0,0 1 0,1-2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29:59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8895,'57'7'11,"0"1"1,43 4-220,-63-12-251,3 0-370,1-1-1820,-4-1 2649,-6 0 0,-15 0 0,-6 2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00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 6479,'-1'80'2097,"0"0"1,-1-38-2303,1 48 1,5-20-267,-1-69-212,0-1-398,1-3-1210,-1-2 1443,0-1 0,-1 2 0,-2 2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00.4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7911,'52'7'-375,"1"0"0,36 2-314,-62-16-974,-2 1 1663,-5 1 0,-9 2 0,-4 1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01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126 293 11059,'89'-44'543,"-16"6"-431,-60 19 145,-2 0-196,-3 1 35,-2 1-57,-3 1 24,-2 2-41,-2-1 63,-9-5-85,0 4 23,-26-13 257,-9 15-168,4 0 347,-17 31-263,36 1 532,-24 48-482,28-29 174,-13 57-375,23-51-73,4 42-22,12-55-292,28 16 57,-10-34-1648,48-1 203,-36-14 1197,28-5 1,-45 3 0,-1-1-1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01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214 49 10158,'-88'33'1316,"15"-2"-918,62-12-5683,1 3 5621,1 3 1387,1 0-1443,2 2 803,1-1-679,2 17-348,4-17 212,17 14 3242,-3-30-3219,36-15-246,-23-9-67,47-49-1,-40 23-680,20-28 697,-28 29 1,-3 3-192,2-6 303,-10 16 79,-1-1-11,-11 17 16,-3 5 40,-3 5 533,-3 5-370,-12 24-10,5-6-198,-19 45-191,18-33-588,-7 40 17,16-45 577,18 24 0,-9-41 0,13 7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02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56 122 7931,'-9'97'302,"1"-12"-218,4-56 12,1 0 181,-2 0-159,1-3 59,0-1-42,0-2 266,0-3 747,-1 3 501,2-11 225,1-1 7,5-16 502,9-29 256,-1 7 66,8-22-4184,3-2 3573,-4 9-316,9-14 110,-7 18-388,2 0-714,-1 4-399,0 2-129,0 3-97,7-5-380,-8 11 29,9-3-368,-10 17-318,2 6-733,-8 8-597,1 25 907,-9-6 541,2 46 248,-8-33 566,-6 15 1,-1 0 385,-2-12 795,-14 39 669,15-58 1435,-6 5-1742,11-19-418,10-31-1181,3 2 0,29-59 0,-16 40 0,5-4 0,3 2 0,-3 8 0,37-26 0,-36 42 0,25 2-713,-34 23-1380,4 21 258,-18-2 1733,-14 66-11,0-43 139,-7 13 1,0-1 214,1-15-1091,-8 31-5598,17-50 7055,2 3 0,4-21 0,0-5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04.3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0 10332,'-81'19'868,"12"-1"-571,56 0-5683,-1 1 5839,-4 14-256,6-5 1380,-4 10-1235,5 2-79,3 3 663,2-2-853,3 1-73,5-21 84,15 11 3392,-5-22-3252,27-6-196,-11-25-56,6-6-50,-7-7-169,14-33 208,-16 24-67,11-21 44,-23 44 113,-7 14 133,-5 17-105,-1 23-163,-4 8-224,1 15-527,-1-10 34,3-12-1753,6-4 2554,1-16 0,0-2 0,-1-9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04.6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8065,'-3'53'437,"0"1"0,-1 30-297,-3-41 56,1-6-123,2-9 105,-1 3-10,3-11 416,1-8 105,0-3-470,1-11-191,0-5 14,9-41 31,4 7 33,11-28-27,-3 32 257,12 3-224,-16 22 409,20 4-269,-23 14 190,13 30-425,-18 3-269,4 22-101,-8-17-246,-1-5-353,0-16-628,2-2 732,5-1 0,-6-10 0,1-1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04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148 372 9937,'-30'48'1151,"-1"0"0,-20 35-434,40-51 267,1-1-558,2-1-29,3-2-246,3-5 12,4-13-68,2 11 879,29-21-711,-13 7 191,37-46-376,-34 5-8,5-26 0,-2-5-53,-8 4-449,-1-4 1,-3 0 297,-9 12-90,-1-13-140,-4 23-202,-2 3-297,-1 3-352,-3 5-589,0 5 1804,-1 3 0,3 12 0,1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19.65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8 4887,'4'-4'644,"-1"1"2691,-3 3-2781,0 67-49,0-32-46,0 57-25,0-48-64,0 7 27,0 4-55,0 7-74,0 6-410,0 5 242,0 3-49,0 1-51,0-2-34,1-6 425,-1-6-515,2-6-44,-2-6-223,0-6 27,1-6-157,-1-4 169,1-5-1093,-1-5-3932,-1-4 5377,0-7 0,1-7 0,-1-4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17.57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1 11659,'65'6'-414,"-11"-1"279,-44-1 23,0 0 45,0-1 56,1 0 22,1-1 6,-2-1 0,2 0-6,-2 0 28,0 0 68,-2 2 61,0-1 16,-1 3 57,-1 0 28,-1 2 56,0 1 23,-2 2-24,-1 3-60,0 1-68,-2 3-51,0 1-50,0 0-44,0 0-51,0 0-39,-1-1-62,0-2-67,-2-1-101,1-2-151,-1-3-219,1-2-263,-1-3-369,2 0-488,-1-4-666,0 1 2425,1-1 0,-1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05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13 6669,'0'-7'963,"0"1"-705,0 6 1260,0 0-1311,-6 76-1029,5-40 967,-5 62-33,7-58-28,-1 1-22,0 0 217,0 17-442,0 25 79,-1-24-448,-2 19 185,0-60-3019,-5 5 3366,3-18 0,-3-1 0,6-4 0,1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05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10580,'52'11'529,"-1"0"1,38 6-339,-47-16-74,1-4-72,0-1-62,2-2-78,-2-1-118,0 0-823,13-1 140,-15 2 896,24-2 0,-43 5 0,6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06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265 328 5739,'-4'0'286,"1"0"1422,3 0-1339,-68 32 7,42-16-12,-52 27-11,61-23-11,0 2-17,3 1-17,1 2-34,3 1 152,0 12-34,6 27-376,4-23 85,11 15-6,2-48 197,27-7-253,-16-8-185,47-43 12,-42 21-197,29-40 163,-40 40-218,8-18 324,-17 28-38,1-3 94,-8 21 51,-3 12-34,0 3-39,-3 28 22,2-20-100,7 28 89,1-36 45,11 7-17,-3-23 6,21-19-28,-15 2-79,34-57 40,-34 36-73,18-49 56,-27 47-107,4-47 157,-10 40 39,-1-6 1,-2 1 5,-2 14 34,1-29-79,-1 52 6,1 0 78,0 16 213,3 35-263,-3-9 11,1 44-28,-2-33 0,0 52 5,0-41 45,-2 10 1,0 0-1,0-16 6,-5 34 45,4-55 426,-1 5-499,2-18-566,-3-16 460,3-5-29,0-25 57,2 14 5,10-33 67,-2 26 186,27-47-147,-18 48 163,27-31-151,-27 46 78,14-3-67,-17 16 420,7 26-375,-14-6 134,-1 46-162,-10-31 96,-11 34-113,2-34-62,-27 41-112,20-42-907,-20 26-67,31-48 1064,-3-2 0,10-8 0,2-3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07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61 463 5980,'-8'7'896,"1"-2"-778,7-5 2610,0 0-2482,28-10-39,-16 3-50,21-9-28,-21 6-62,1-1-33,1-3-18,7-10-4,16-33-24,-11 16-27,17-45 28,-32 52 17,5-16 27,-12 26 29,-3 3 22,-1 2 45,-4 3 22,-2 3 45,-4 2 17,-3 3 313,-15 5-403,9 7 287,-29 30-242,25-6 117,-3 14 1,1 3-107,4 4-22,-1 14 0,2 1-118,4-3-23,3 5 1,0 0-45,7-14-117,2 46 89,8-65-151,20 24 134,-9-42-258,29 6 242,-21-18 50,36-14 11,-30 3-236,33-23 192,-36 16 111,28-22-6,-31 20-55,25-26 22,-28 22 22,12-25 1,-22 26 44,1-27-45,-9 26 180,-7-24-112,0 27 274,-15-15-224,9 24 112,-21 1-180,17 14 264,-21 27-201,20-9 436,-16 47-353,20-34 337,-7 54-465,15-59-84,10 63-23,4-69-253,29 40 35,-14-49-1215,50 5-85,-35-18 980,32-5 1,-48 0 0,0-4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23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6 8130,'-4'-3'857,"1"0"1989,3 3-2611,60 8 6,-33-5 17,48 6-6,-46-9-50,1 1-23,3-1-62,2 1-21,1-1-35,0 2-27,0-2-17,-2 1-34,-1-1-11,-3 0-6,0 0-33,-3-1-28,0 0-62,-1 0-101,-1 1-111,-1 0-158,-2 0-179,-3 1-274,-2 2 980,2 4 0,-10-3 0,0 1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24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1 497 8091,'0'-4'409,"0"1"2554,0 3-2834,7-72-6,-2 43 0,7-56 12,-3 62-1,0-1-4268,1 1 4236,-2-2 813,1 2-892,-2 0-23,0 1-45,-1 2 17,-2 1-90,0-3 3426,-2 6-3874,-3-9 219,-2 13-728,-4-4-976,-2 11 2051,-1 0 0,3 4 0,3 1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24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269 253 8329,'-48'-29'6,"1"0"0,-32-22-34,64 33 508,2 0-631,-1 1 90,2 0-370,0 2-172,3 0-455,1 1 11,3 2 1047,1 2 0,2 5 0,1 2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25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 8461,'-59'50'1160,"12"-7"-841,44-30-56,3 0-72,-1-1-46,4-1-55,2 0-23,3-2-17,2-1-16,2 0 5,1-1-5,2-2-6,1 0 5,2-2-10,2-1-6,1-1-6,3-1-11,-1 0 11,1 0 11,0-1 1,-1 1 22,-1-1 11,-1 0 16,-1 1 7,-1 3-1,-2 1-5,-1 5 0,-1 4-6,-2 2-28,-2 4-39,-3 2-56,-3 1-39,-3 2-62,-3 0-67,-4 0-61,-3-2-40,-1-2-56,-2-5-84,0-3-140,0-5-191,0-4-279,2-3-325,0-4 1400,3-2 0,2 2 0,2 1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25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39 5739,'-10'-3'0,"2"0"0,8 3 1619,0 0-1463,-3 66 18,9-42-6,0 50-22,10-59-1,1-2-22,2 1-5,1-2-6,1-1-6,0-1-44,0-11-45,-2 14-17,-1-16-17,-1 14-17,-2-10 1,0-3-18,-2-2-21,-1-3-12,-2-2-6,-2-3 6,-3-2-11,-3-1 0,0-2-1,-5 1 1,-1-2 22,-6 1 40,-2 0 10,-3 1 23,-2 1 12,-2-1-12,-1 2 11,0-1-6,0 1-5,1 1 23,1 2-6,4 1 5,1 2 34,4 2 39,3 2 23,3 2 207,2 1-141,6 3 29,2 2 40,7 3 38,2 2 6,5 2-23,2 0-38,4 3-74,1 0-72,3 0-62,2 0-68,2-1-72,0-1-207,0-1-230,-2-2-67,-2-2-140,-2-2-342,-5-2-95,-4-2 1193,-6 0 0,-8-1 0,-2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26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7055,'97'16'733,"-12"-3"-352,-47-13 11,2 1-50,4-1 73,19 3-331,-15-1-34,12 1 1628,-22-1-1667,-5-1-6,-3 0 561,6 0-690,-11-1 246,5 1-492,-16-1-263,-1 0-1272,-6 0-1158,-2 0 3063,-4 0 0,-1 0 0,0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17.72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0 5739,'0'0'0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26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26 319 9901,'-5'-1'1680,"0"-1"4095,5 2-5400,72 14-5644,-42-9 5689,57 9 7,-57-12 1390,0-1-1481,5 1-67,0 0-62,4 0-39,0 1-22,-1-1-34,-3 1-39,-1-1 854,-4 0-815,8 1-51,-13 0-27,5 0 3397,-13 0-3286,2 3-55,-8-2 11,0 2 0,-9-2-29,-4 1-27,-3 0-28,-5 2-17,-17 1 0,3-1 11,-12 0-22,6-3 0,-3-2-3381,-2-1 3381,-2-1 11,-1 0-6,-1 0 6,-15-5 0,14 0 0,-9-4-11,18 0 11,4 1-11,3 0 11,2 0-12,2 0-10,2-1 3408,1 1-3402,0-4-3382,1-1 3387,2-2-28,-3-10 16,7 4 6,1-8 1,8 7-7,2-1 6,5-2 6,4 1 6,17-10-29,11 0 12,2 2-1,5 7 12,-11 11-6,1 4 0,0 3 6,0 3 17,14 3 5,-13 3-11,10 4 17,-17 4-12,-1 2 12,-2 2 11,-1 2 28,5 14-22,-8-5-1,3 9-5,-12-9 17,-3 1 3375,-5-2-3353,-3 16-61,-4-17-23,-6 9-39,0-20-39,-3-5-381,-4 0-565,-3-3 55,1-4-756,0-6-1445,4-4-5013,1-2 8200,1 0 0,6 6 0,1 1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27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65 359 9620,'53'10'512,"0"1"1,40 7-267,-56-13-38,2 0-24,-2 0 7,1 0 346,-3-2-386,-3 1-45,-1-1 93,-4-1-160,-1 0 58,-4-1-35,-3 0 215,-4 0-131,-3-1 61,-4 2 123,-3-2 23,-3 0-50,-2 0-102,-3 0-173,-3 1-106,-18 2 50,2-1-23,-46 5 57,27-5 78,-58 0-34,57-6 74,-49-10-108,56 4-4,-17-6-7,29 7 6,2-1-5,2-1 0,3-1 16,1-1 0,1-3 23,2 0 6,0-2-18,1 1-10,2-3-18,2 0-5,2-3 6,3 1-12,3-1-5,4 1 0,3 1-40,14-6 18,-3 8-51,33-9 56,-25 18 0,19-1 5,-23 9 12,-2 3 6,-1 2 10,-2 3 6,5 9-5,-6-2 0,2 5-6,-8-4 22,-3 0 0,-3-1 6,-2-2 12,-1-1 4,-2-1-16,-3-2-11,0-2-34,-5-1 6,3-3 0,-3-1 11,3-3-6,1-1 12,2-4 0,0-1-6,0-3-6,1-2 6,1-2-6,3-2 6,2 0 6,5 0 0,4 1-29,2 2 12,3 3 39,3 3 34,0 3 94,0 3 35,0 1 16,-1 4 1,-1 3-1,0 3 11,-1 4 1,0 2 10,-1 2-10,0 2-23,-3 2-28,0 1-28,-4 1-62,0-1-22,-4 0-39,-1-1-62,-4-2-72,-1-1-180,-2-4-375,-3-1-729,-2-3-1556,-3-2-3165,-2-2 6122,2-3 0,4 0 0,2-2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29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1979 1 6871,'-89'35'3276,"1"0"1,-4-2 0,12-10-6238,28-21 3146,-19-2-949,-5-3 859,18-1 815,-18-3-843,23-1 124,-18-1-74,19 3-16,-11 0-23,27 5-10,3 1 21,-7 2-61,12 0 2172,-6 2-2172,15-1 3219,3 0-3242,3-2 427,1 0-443,4-1-12,1 0 1,4 0-23,0 0-39,1-1 51,1 0 22,-1-1-12,2 0 6,-1-1 12,1 2 50,0-1-68,0 7 12,0 0 5,-1 4 1,1 1-1,-1 2 12,1 2-6,-1 2 16,1 1 7,-1 0-1,-1 1 6,0-1 11,-1 1 29,0-1 10,1 1 56,-4 8-100,1-5-6,-1 7-11,1-6-6,-1 2-5,0 2-6,1 2 72,-4 17-32,1-11-1,-1 14-3409,2-15 3370,-1 2 17,1 3 0,-5 24-562,3-10 540,-2 20 10,3-16-2091,0 3 2075,-1 3 17,-1 2 1896,0 2-1880,-8 30-33,4-21 5,-5 22-5,5-30 5,3-20 1,0 4-6,-7 17 0,0 3 22,-1 3 0,-1 0-653,1-2 1,0-1 641,0 2 0,1-4 11,-4 16-664,7-29 1,1 0 657,-6 22-2,7-22 0,-1 2 1533,-5 30-1547,1 2 0,0 5 11,6-28 0,1 0-215,-5 29 0,1-2 234,6-32 1,2-4-3,0-3 0,1-5 11,-3 19 1120,2-4-1148,-4 24-6,4-22 0,-1 19-10,3-26 2289,2 0-2285,-2 1 1,0 27 17,1-22-6,-2 19-6,3-28-2434,-1-3 2429,0-3 11,0-2 716,-1-1-699,-1 17-17,0-18 5,-1 12-10,2-26 10,0-4 110,0-5-98,1-5 443,-2 0-448,2-7 3385,0-1-3430,1-8-180,2-1-134,0-2 335,4-2-10,4 1 22,2-2-6,3 2-3402,0 1 3397,2 0-6,2 2-6,1-1 18,15 5 16,-6-1-5,12 3 10,-5-1-4,5 0-12,3 0 3397,5 0-3403,25 4 6,-13-3 6,20 3-12,-20-2 12,1 1 22,28 6 28,4 1-834,1-1 795,-9-4 45,-3-5-29,-19-4 12,4-2 0,0 0-17,1-3-17,-13 1 0,-2-1 12,1-4-7,-2 0 1,-3-2 0,-3 1-28,14-5 11,-15 4 0,9-2 22,-19 5-11,-4 2-5,-2 2-180,9 3-78,-15 2 493,5 4-5557,-19 6-3309,-3-3 8625,-2 2 0,-2-8 0,0-3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50.2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0 5739,'0'7'0,"0"-1"0,0-6 180,-7 65-611,4-32 555,-6 54-40,7-49-34,0 2 175,0 1-213,1 1-1,-1-2-28,1 1-28,0-2-33,0-3-85,0-1-66,1-3 111,0-5 216,0-3-98,1-5-824,0-6 1,-1-5 0,1-5-1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50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5739,'5'7'0,"-1"-1"0,-4-6 107,0 0-74,67 66-955,-44-47 919,15 18 1,-3-4 172,-23-28-265,-1 0 95,-1-2 0,-1-1 0,-2 0 0,-1-1 0,-3-1 0,0 0 0,-2 0 0,-1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50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0 247 5739,'3'-4'2257,"0"1"-1423,-3 3-716,64-60-1753,-36 37 1637,12-13 1,-1 2-70,-11 17 428,-1 1-703,2 2-268,-3 1-43,1 3-495,-5 3 1148,-4 1 0,-8 4 0,-5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52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335 61 5739,'0'-4'689,"0"1"1629,0 3-2222,-49-24-12,31 18 6,-38-17-6,44 23-6,0 0-27,1 0-12,1 1-17,1 1 6,1 3 0,1 0-5,0 2 5,2 2-17,0 1 6,2 1-17,1 0 0,2 1-11,0 0-1,2 2 7,3 0-6,3 0-6,1 0-6,2 1 1,0 0 0,1-1 22,0-1 0,-2 1 11,-1-3 6,-2 1 16,-1 0 6,-2 0 1,-2 0 10,-2 1 6,0 0 34,-3 1 27,-2 0 1,-5-1 16,-3-1-11,-2 0-11,-2-2-5,-2-2-40,0 0-28,0-3-28,-1-1-33,1-3-6,1 1-67,1-2-62,4-2-84,2 0-84,4-4-100,4-1-192,3-3-290,6 1-1003,2-1 1910,2 2 0,-4 3 0,-2 2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52.8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1 6988,'-37'42'151,"1"0"0,-22 29-61,54-55 594,1-1-644,3-1 197,-1-2-215,2-1 88,1-1-116,1-1 347,3-2-347,1-1 29,2-1 10,0-2 12,2-1 0,0-2-6,2-1-16,1-2-23,0-4-34,1-2-22,-1-3-11,1-1-12,0-2 12,-2 0-17,-1-2-5,-2 2-18,0-1-5,-3 2 17,-1 1 11,-2 1 34,-1 2 27,-2 1 23,0 2 23,-1 0-1,0 2 0,-2 0 18,1 1 10,-3 0-11,1 2 17,0-1-5,0 1 10,0 1 12,0 0 0,0 0-17,1 1-11,-1 0-29,1 0-10,1 0-17,0 1 11,0 0 5,1 2 18,-2 0 10,2 2 12,0-1 6,-1 2 10,1-1 12,-1 1 1,1 0 4,0 3 12,-1 1 27,1 2 23,0 2 34,-1 3-1,0 1 12,0 2 11,-1 2-5,0 3 10,1 0-10,-1 4-1,1 2-5,0 2 0,1 2-17,-2 0-6,2 0-44,-1 0-40,1-1-28,-1-2-38,1-2-18,0-4-33,0-2-34,0-5-45,1-2-94,0-3-124,2-2-96,1-3-60,1-4-136,2-2-481,0-5-1641,0-3 2750,0-1 0,-4 1 0,-1 2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53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 6742,'0'5'1187,"0"-2"-55,0-3-544,-5 70 50,3-36-607,-5 57 557,4-51-44,0 0-112,0 3-96,0 1-112,1 1-96,0-1-44,1-2-67,0-3-34,0-4-28,1-2-67,2-4-84,0-2-168,2-3 152,1-3-852,2-5-1119,1-3-556,0-4 2739,0-3 0,-4-3 0,-2-1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55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8086,'9'6'1064,"-1"0"-806,-2 6-28,1 1-29,1 3-22,0 3-27,1 2-29,1 3-22,-1 3-40,1 3-16,0 1-17,1 1-28,-2 2 0,1 0-28,-1 1-17,0 0-28,-1-3-55,1 0-46,-1-4-72,0-1-118,0-3-147,0 0-267,0-3-359,-1 1-168,0-4 1305,-2-3 0,-3-7 0,0-4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18.42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175 0 13500,'-83'46'554,"15"-5"-392,61-27 259,1 1-253,2-1 80,1-1-68,1-2 14,1-1-76,1-1 102,0-1-141,0-1-18,2 0 6,0-2 1,4 0 4,0-1 1,2-2-17,1 0 11,1-2-27,2-1 4,1-2-21,0-3-6,1-3-1,0-1-16,-1 0 0,0-1-11,-2 0 0,-1-1 5,0 2 1,-3-2 5,0 2 11,-2 0 0,0 2 12,-2 1 38,-1 3 40,0 1 56,-1 2 504,-1 1-426,0 5 6,-2 2 5,0 8-16,-2 0-29,0 4-50,-1 1-49,1 2-52,0-2-44,1 1-62,1-2-74,0-2-99,2-2-152,0-4-241,1-1-302,2-4-566,3-3 642,7-2 0,-7-1 0,3-1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57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31 137 6047,'0'-4'2067,"0"2"6620,0 2-8099,-12-45-168,8 37 213,-9-23-331,12 48 7,1 12-3393,0 0 3398,0 5 5,0 1-17,0 3 269,2 20-296,2-13-18,3 16-2295,0-20 2245,1 0-50,2-2 2269,-1-4-2180,7 10-151,-3-15-16,5 5 111,1-14-56,-4-9 18,5 0 3598,3-13-3560,-6-4-27,7-6-12,-7-6-28,-1-6-28,0-6-11,0-4 34,5-25-84,-5 11 5,3-18-3392,-9 18 3381,-2 3 0,-3 2-17,-3 4-11,0-12-17,-4 15-11,0-10-123,-5 10 6,0 10-96,-1-1-694,1 11 134,2 8-354,0 2 2806,3 6-4581,0 4-5740,2 2 8670,0 3 0,0-4 0,0-2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57.3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7 11329,'2'-4'2616,"-1"2"2302,-1 2-4526,-2 72-34,1-42-44,-1 58-51,2-57-61,0-1-57,0 1-33,0 0-39,0-1-28,0-1-17,0-2-23,2-2-22,-1-3-22,0 0-34,0-3-83,1-1-85,-1-1-145,1-3-163,-1 0-264,1-3-285,-1-2-425,0-2-1199,0-2-4722,0-2 7444,-1-1 0,0-1 0,0-1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57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 7604,'0'6'1658,"0"-1"-840,0-5 7309,0 0-7674,66 10-442,-40-8 258,52 8-68,-56-11 38,0 0-99,0 1-39,-1-2-17,0 1-45,-3-1-28,-2 0 250,-1 1-277,-3-1-24,1 2-32,-2-1-46,-1 1-84,-1 0-66,-2 0-85,-1 0-57,-2-1-60,-3-1-236,0-1-414,-1-1-650,0-1-1238,0-2-2716,-2 0 5724,0-1 0,1 5 0,-1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58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61 10606,'-2'-9'2728,"0"2"-1675,2 7 5153,0 0-5932,75-11-1039,-44 9 921,59-9-55,-62 11 188,0 0-261,-1-1-56,0 0-61,0-2-107,-2 1-168,-1 0-342,0-1-790,-2 1-7280,-1 0 8776,-4 0 0,-8 1 0,-4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21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180 0 12085,'-36'91'566,"5"-8"-448,26-38-870,-1 5 802,0 1-33,0 3-11,-1-1-1,0 2-10,-1-2-1,-2 1 1,1-3-18,-1-3-10,1-4 120,0-5-210,2-6 92,1-4-278,3-7-128,0-5-106,2-5 345,1-4-463,0-4-1252,0-3-243,3-5 2156,-1 0 0,1-1 0,-1 3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21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0 252 7123,'1'-8'1355,"0"2"-930,-1 6 349,0 0-752,52 66-16,-30-38-6,10 12 0,0 1-6,-14-16 6,0 0-11,-2-1 11,0-1-22,-2-2-18,-2 0-4,-2-2-12,-2-1-6,-1-2-28,-3-1-27,0-2-29,-2-1-45,-1-1-33,-1-4-22,0 0-46,-1-2-32,-2-2 4,-2-1 13,-2-2 15,-2-1 29,-2-4 28,-2-2 61,-1-4 62,-1-3 68,-1-3 44,1-2-12,1-2 12,0 0 23,3 2 5,1 0 45,3 2 22,1 3 56,4 0 51,1 2 78,1 0 89,0 0 45,2 0 51,1-1 22,3 0-32,1-1-30,1 0-55,3-2-56,0 1-57,3-4-44,1 1-56,1-2-62,1 0-45,1 0-50,1-2-56,2-1-28,-1 1-61,3-2-74,-1 1-89,1-1-246,2-1-376,0-2-2033,-2 4 2963,-3 2 0,-10 11 0,-3 4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21.8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223 0 7921,'-21'91'711,"6"-14"-554,17-56 0,2 2 149,0-1-105,-1 0 115,-1-1 31,-1-1 43,-3-1 19,-1-1 33,-4-2-129,-3-1-94,-1-2-90,-3-1-79,-1-2-84,-3 0-38,0-3-63,-1 0-38,-1-4-51,1-1-45,2-3-73,3-3-72,5-2-118,4-5-174,3 0-269,7-1-1478,1 1 2453,2 2 0,-3 5 0,-2 1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22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217 1 5739,'-3'0'1148,"1"0"2364,2 0-3165,-67 15-748,45-4 631,-52 15-51,62-6 185,1 1-269,2 2 80,2 1-124,2 1-23,2 0-17,2-1 349,0-2-371,1 0 0,3-5-17,1-1 0,3-4 6,3-2 16,1-4 17,2-2 12,2-2-12,1-4 28,1-3-11,0-6-11,0-3 0,0-4-29,0 0-10,-1-3-6,-2 0 11,-1 0-5,-2-1-1,-1 2 12,-2 0 11,-1 0 6,-2 4-1,-1 0 18,-1 4-1,-2 2 62,1 2 56,-2 4 28,1 1 51,-1 3-6,0 5 5,-1 4 23,-1 7 0,-1 7-17,-1 4-6,-1 6-16,1 3-12,-2 4-33,2 3-34,-1 2-318,1 1 273,1 0-5,0 1-17,0-1-17,0-2-45,0-2 6,0-2-44,1-6-68,0-5-152,1-6-245,0-7-197,1-4-392,1-7-913,1-4-2290,1-4 4301,1-3 0,-1 2 0,-1 1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22.8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9 5739,'0'-5'2649,"0"1"73,0 4-2453,-2 71-1395,1-35 1316,-3 59-61,3-52-163,0 1 107,0 1 117,1-2-168,-2 2-5,2-2-11,-1-3-23,1-3-28,-1-6 620,1-4-720,0-6 339,1-4-586,1-3 106,1-5-342,0-3-256,2-3-2595,-1-2 3479,0-1 0,-1 0 0,-2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23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9 102 5739,'0'11'0,"0"-3"0,0-8 0,5 79 0,-1-41-547,-1 12 1,1 1 546,-1-12 0,0 0 151,-2-1-5,1-1-1,-2-2 318,1-1-357,-1-3 1,0-2 163,0-3-175,0-3-5,-1-3-1,0-3 574,-1-4-528,-1-2 78,0-5 44,0-1 6,1-4-33,-1-2-79,1-5-33,-1-4-23,0-6-6,-1-3-10,2-4-18,0-2-16,2-3-22,0-3-12,0-3-11,4-2-11,1-2-1,4-3 12,1 0 0,1-1 12,2 0 27,1 0 11,2 1 45,1 1 24,1 2 26,0 3 18,1 4-18,-1 5-21,0 5-40,1 7 22,0 5-33,1 5-12,0-5 35,0 23-1,-2-10 28,-1 24 23,-2-6 10,-1 6-16,-4 4 23,-1 4 33,-5 4 28,-1 0 45,-3 3 27,-2-1 12,-2 0 35,-4-1 60,-3 0 45,-4-2 17,-1-2-40,-3-2-100,-1-4-95,0-4-62,-1-3-51,1-5-27,0-4-51,2-5-78,2-5-118,1-2-201,4-6-230,1-2-325,3-4-477,4-3-4625,1-1 6015,2 2 0,0 4 0,0 4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18.81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56 3 7761,'-2'-1'1697,"0"-1"1188,2 2-2527,-12 67-33,9-38 213,-10 66-286,13-63-23,-2 11 113,0 4-208,-1 3-173,-1 14-252,0-4-1165,-1-1 565,3-23-1966,1-1 2857,1-24 0,0-2 0,0-6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24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91 101 5739,'-9'0'734,"2"0"-443,7 0 1848,0 0-1841,-9 66-697,6-36 612,-7 54-34,8-50-39,0 1 58,1 3-114,0 0-6,0 1 1,1-1 55,-1 0 34,0-3 34,1-3 16,-2-2-5,0-4-17,-1-2 515,1-4-515,-1-3 61,0-4-78,1-3 91,0-4 49,1-3 280,0-2-437,-2-8-66,2 0-29,-3-9-11,1-1-28,0-3-6,0-3-11,1-4-5,0-2 0,1-2-1,1-4-5,0 0 6,0-3-6,3 0 0,2 0 11,2-1-11,2 1 0,1 1 0,3-1 0,0 2-11,2 0 0,2 3 5,0 1-11,1 4 6,1 4-23,0 4-22,0 5-16,-1 4-24,-1 5-4,-1 2 10,-1 4-5,-1 4 11,-2 4-17,-2 3-11,-2 4 17,-1 2 0,-2 2 39,-1 2 28,-1 2 11,-2 1 28,-2 0 17,-1 1 22,-3-1 1,-3-2 5,-1-1-11,0-2 5,-1-1 0,0-4 12,0-1 0,1-4-18,1-3-4,2-2-57,0-3-62,3 0-33,1-1-11,1-2 17,1 1 33,1-1 34,2 0-6,3-1 39,5 1-5,3 1-50,3 1-18,3 0-10,4 3-29,2 2 28,0 2 0,0 2 1,-2 3 49,-4 0 29,-1 4 34,-4 1 5,-2 2 28,-3 1 56,-3 0 34,-2 0 123,-4 2 95,-3 0 123,-3 1 67,-5 0 23,-5 0-28,-3-1-22,-2-1 5,-3-2-51,-2-1-21,0-3-108,-2-2-116,1-4-85,0-3-95,0-1-56,1-4-51,2 0-94,3-1-219,4-3-297,4 0-448,6-3-767,3-1-5747,5 1 7623,1-1 0,0 4 0,-1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24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212 30 5947,'1'-9'1663,"0"1"-1014,-1 8 3065,0 0-3277,-69-11-112,45 13-23,-53-6-44,64 18-40,1 5-55,4 1-57,2 4-27,3 2-29,2 1-22,3 1-11,4-1-12,4-1-10,5-2-23,1-4-11,3-1-23,2-5-33,2-2-12,2-4-44,1-4-62,4-4-44,2-6-85,1-3-151,2-7-151,0-3-303,-1-5-352,-2-2-191,-2-4-560,-4 2 2050,-7 4 0,-9 11 0,-5 6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25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11984,'10'69'218,"-2"-4"-156,1-28-458,-2 4 447,0 3-1,-1 2 12,-1 1 16,-1 1-16,-1-1 11,-2-1-23,-1 1-22,-1-2-17,-1-1-39,-3-4-45,0-1-72,0-5 45,0-3-315,0-2-149,1-3-388,1-4-510,2-2-1618,0-6 2288,1-4 0,0-5 1,0-3-1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25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8114,'-7'73'393,"1"0"1,0 0-1,-4 29 1,4-25-657,8-60-152,1-3-179,2-3-268,0-5-953,0-2 1815,-1-2 0,-2-1 0,0-1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25.3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5739,'0'0'0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25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89 205 5739,'5'8'0,"0"-2"0,-5-6 516,0 0-427,26-64-5,-20 41 34,20-49 44,-27 57 79,-2 3 84,-3 1 72,-3 2 90,-1 3 12,-1 2 0,-1 2-1,-1 1-38,1 5-24,-1 2-32,1 6-46,0 3-61,1 4-56,1 4-68,2 3-78,1 3-39,3 2-33,2 2-29,1-1-5,1 0-51,4-1-44,0-3-90,5-3-101,1-3-78,3-5-56,3-3-308,2-5-135,3-4-56,3-2-1131,2-3 1691,-2-3 370,-3 0 0,-10 0 0,-5 1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26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1 10136,'-22'96'291,"4"-12"-235,16-53 6,1 0 11,0 0-12,0-1 6,1-2-55,-1 6-29,3-11-11,2 2 89,5-13 18,0-6-6,3-3 72,2-14-83,-3-1-1,4-11-16,4-10-17,-3 5 67,6-9 163,5 2-135,-7 12-50,6-5 145,-3 13 315,-4 9-3343,1 12 2995,-9 6-39,-5 10 67,-5 9-124,0 4-111,-1 9-45,1-11-57,1-7-318,5-11 3431,5-8-3415,8-8-56,8-17 68,-2-5-1714,22-39 189,-9 4 1939,10-17 0,-24 33 0,-12 18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26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 5739,'5'99'8967,"-1"-7"-8972,-9 0-644,1-21 604,-1 19-246,1-12 157,3-25-1142,0 19 144,1-40 1132,2 5 0,-1-26 0,1-1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26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3 109 7761,'-1'-3'1860,"0"1"1170,1 2-3080,73-21-74,-38 12-111,60-16-1173,-57 18 887,0 1 163,0-1-2068,14-4-2397,-18 5 4823,6-2 0,-28 6 0,-5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26.8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 11799,'-4'54'507,"0"1"0,-1 37-154,12-62-40,0-3 375,0 0-347,-1-2 1,0-2-5,-2 0 474,-4 8-526,-5-8-72,-9 13-398,0-17-243,-8 4-631,5-11 1059,-16 4 0,20-8 0,-10 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19.02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35 0 7531,'1'9'2146,"-1"-2"-1385,0-7 1003,0 0-1483,-9 68-130,5-42-100,-6 52-141,5-53-319,2-4-62,0-1-1377,2-7 1000,1-9 0,0-1 0,0-3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30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12 5739,'2'-7'661,"-1"2"-325,-1 5 627,0 0-621,-4 69 22,3-32-23,-2 60-337,3-47 292,2 7-776,0 6 720,2 5-971,0 5 933,1 4 11,-1 5-1174,0 3 1218,0 3 1,-1 4 5,0 1 11,-2 2-10,0 3-2239,-1 0 2222,0-1-23,0-1-362,-2-2 306,1-3-17,-1-2-50,-1-5-144,1-4 82,1-6 266,0-5-277,1-7 2269,0-6-2291,0-8 5,0-7-5,0-7 1192,1-9-1198,0-5 1053,0-7-1109,0-3 848,0-3-937,-1-2 68,2-1-175,-2-3-2097,0 0 1,0-1-1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31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7816,'8'55'552,"-1"0"0,8 41-238,-7-60 5,0 1 28,1 0 0,-1 0-16,1-1-51,-1 1 386,2-3-470,0-1 153,1-4-125,2-5 108,0-5-124,2-6 220,2-4-226,0-4 61,3-2 68,1-2-1,0-6-56,3-3-139,-1-7-96,2-8-67,2-5-106,2-7-641,1-7 193,-1-6-415,0-5-1552,-3-4-2604,-3 4 4701,-6 8 1,-8 21-1,-5 10 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31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0 480 6859,'0'4'1171,"0"-1"2464,0-3-3512,73-79-2587,-43 39 2500,14-12 1,0-1 24,-17 7 312,2 2-322,-3 1 10,1 6 1,-3 5 514,-1 7-475,-4 7 67,-1 6 95,-3 7 1435,0 6-1267,-1 8 412,1 8-474,1 9-106,0 7-89,0 5-73,0 4-374,2 1 285,-2 0-63,1-3-78,0-5-128,0-3-158,2-7-189,1-3-645,1-5-5349,0-4 6598,-4-4 0,-8-4 0,-3-3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39.1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 4773,'-1'62'0,"0"-1"0,0-4 0,0-5-425,0 5 425,1-5 0,0-6 0,0-5 0,2-5 0,1-5 441,2-6-441,0-3 0,1-5 0,-1-4 0,0-4 0,-3-5 0,-1-2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39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7345,'49'60'84,"1"1"0,-9-9 0,-4-7-62,2 2-11,-2-1-5,-9-11-12,6 7-22,-6-9 0,-9-11 949,3 2-1044,-10-13 273,-3-2-453,-2-4 95,-2-1-229,-1-3 478,-1 0-802,-1-1-354,-1-2 1115,-1 0 0,0-1 0,0 1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39.9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1 518 7915,'34'-53'102,"0"0"1,-3 5 0,-3 6-75,-3 11-56,2 1-45,1 0-78,0-1-113,0 0-133,-1-1-225,1 0 132,-2-1-854,-3 5 1344,-4 4 0,-9 12 0,-5 5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40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1 7475,'-86'33'1047,"15"-3"-789,62-18 179,1 2-292,2-1 57,3 2-96,1 0 31,1 2-64,2 1 116,3 1-128,2 2-10,4 1-6,3 1-12,1 0 12,0 0 22,1-1 56,-2 0 68,0-3 66,-3 0 35,-1-2 21,-3 1-27,-2-1-51,-2 1-39,-2-1-44,0 1-12,-3-1 5,-2 0-10,-2-2-34,-3-2-51,0-3-67,-2-2-72,0-3-74,0-1-94,-1-2-80,1-1-117,0-3-100,2-1-140,1-4-197,3-2-392,4-2-1226,0 0 2509,2 1 0,0 4 0,0 3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41.0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1 5739,'-3'0'796,"0"0"2307,3 0-2975,-45 63-16,33-39-5,-33 50-12,45-54-22,1 0-34,1-1-22,2-1-12,2-2-10,1-3-1,1-3 6,1-2 11,1-2 1,1-3 16,1-1 16,-1-1 12,0-1 17,0-3-11,-1-2-34,1-4-28,-2-2-39,0-2-23,0-2-22,-2-2 0,0-1 6,-2-1 10,-1-2 18,-2 1 16,0-1 18,-1 2 16,-1 1 16,1 4 35,-1 3 33,0 3 50,0 2 12,0 4 95,0 1-124,0 5 29,0 2 44,0 6 29,0 4 5,0 5 5,0 4-10,0 4-23,0 3-11,0 2-17,0 3-11,0 2-45,1 1-259,1 0 198,0 2-57,2-3-33,-1-1-62,2-6-84,0-4-111,0-6-136,1-5-145,1-4-168,0-4-386,1-6-2588,0 0 3719,-2-3 0,-3 0 0,-1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41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5739,'0'8'448,"0"-2"-190,0-6 369,0 0-464,5 70-740,-1-39 706,4 58-17,-4-57 150,0 2-194,1 2 16,-1 0 11,0 2 28,0-1 17,0-1 6,-1-3-6,0-2 539,0-5-584,-1-4-29,-1-5-44,0-3-44,-1-4-23,0-2-5,1-4 33,-1-2 578,1-1-505,-1-9-56,0 1-6,0-9 6,0-1-11,-1-2-17,1-4 5,-2-3-10,0-2 10,0-1 12,1-2 11,0-1 11,1 0 1,0 0 27,0 0 11,2 1 29,0 0 21,3 3 1,0 1 17,3 1-12,-1 2-5,2 2 0,0 3 5,1 2 6,3 3 23,-1 4 21,2 4 12,0 3 12,1 3 4,1 6-38,0 4 0,0 8 5,-2 4-17,0 5-27,-1 3-12,-1 3-6,-2 4 29,-1 2 44,-3 2 24,-3 0-13,-2 1-161,-4 0 246,-1 0 11,-5-1-6,-1-2-56,-2-3-61,-1-3-57,-1-5-33,1-2-56,-1-5-45,2-4-83,1-5-124,1-3 16,2-6-459,1-1-296,2-4-493,0-4-2779,2-2 4263,0-2 0,2 5 0,0 2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42.6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6 101 6708,'-3'0'823,"0"0"920,3 0-1469,4 66-44,0-37-29,3 53-55,0-52-23,0 0-33,1 2-23,0 1-17,1 2-16,-2 0-6,1 2-6,-2-2-33,1-1 45,-2-1 38,0-2 12,0-3 51,-1-4-34,-1-4-40,-2-4-10,1-4-12,-2-4 50,0-3 119,0-2 268,0-2-331,0-5-145,-1-2-45,-2-7-22,-1-3 0,-3-6-6,0-4-28,-2-3 29,1-3 10,-1-3 17,1-1 17,1-2 0,0 0-5,2 0-1,1-1 6,1 2 6,2 0 5,0 1 22,1-1 35,2 3 4,1 2 1,3 2-11,1 3-12,1 2 6,1 4 11,1 1-11,2 3-16,0 4-1,3 2-6,0 5-10,2 2-6,-1 4-6,1 4 17,-1 4-11,-1 5 33,-1 3-16,-2 2-6,-1 3-12,-3 1-4,-1 2 4,-3 3 12,-2 0 12,-1 2-12,-4-1 22,-1 0-5,-3-2 0,-1-2-12,-1-3 1,0-2-17,0-5-34,1-4-73,1-4-78,1-3-33,2-2 10,1-3 74,2-2 72,0-2 62,3-1 39,2 1 16,3-1 18,2 2 0,3 1-6,2 1-12,2 2-38,3 0-6,2 2 22,1 4 18,2 1 55,-1 4 17,1 1 5,-4 2 46,-1 0 44,-3 2 45,-3 2 45,-3 1 23,-2 3 38,-4 1 28,-2 2 34,-3-1-33,-3 3-68,-3-2-39,-4 1-56,-3-1-34,-3 0 12,-1-3-34,-3-1-33,-1-2-51,0-4-56,-2-2-73,0-4-95,0-3-124,0-3-167,2-4-218,3-2-320,3-3-723,3-1-4077,5 0 5769,3 0 0,3 4 0,1 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19.15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5739,'0'0'0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43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343 89 17585,'-56'-48'1210,"9"10"-918,34 36-46,1 1-55,-1 1-40,-1 1-11,0 2-6,-1 3 6,-1 2 6,1 3-17,-1 1-17,0 2-6,1 1-28,0 2 6,0-1 17,4 1 11,-1 0 0,3-1-11,1 0-6,3 0-11,2-1 6,1 2 33,2-1 6,0 0 22,3 0 0,1 1-16,4-1 0,1 1-12,3-2 0,1-1-5,1-1 10,2-2 1,2-1-6,2-2 1,0-2-1,1-1 0,0-2-11,1-2 11,-1 0 0,-1-1-5,0-2 5,0-1-5,-2-1-17,-2-1-12,-1-1-10,-1 1 16,-2 0 6,0 1 16,-2-1-5,-2 1-17,-2 0-5,-2 1 5,-1 1 0,-1 0 231,-1 2-360,-5 0-62,1 0-60,-4 0-80,3 0-116,0 0-152,0 1-208,1 0-340,1 3-769,0-1-1876,2 0-5332,0 0 9029,2-1 0,-2-1 0,2-1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44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1 20979,'-17'26'286,"2"0"-224,14-9-6,0 2-6,-1 0 28,-1 3-10,0 0-12,-1 1 5,-1 1 1,-1-1-6,2 1 11,-1-3 11,2 0-5,-1-3 0,1 0 1,1-4-7,0-1-11,2-3 11,0-1 0,0-2 6,0-1-6,0-2 12,3 0 5,0-3 11,3 1 22,0-2 12,3 1 0,0-1 5,2-1-16,1-1-28,2-2 5,2 0-6,1-2-10,0 2-1,0-1-16,-1 1-12,0 0 6,-1 1 11,-1 0 6,0 1-11,-1 1-6,-1 0-11,-1-1-1,-1 1 7,-1 0 16,-1 0-11,-2 1-6,-1 0 1,-1 0-6,-1 0-1,-1 0-10,-1 1 0,0 0-23,0 1 11,1 1 1,-1-1-7,0 0-4,0 1-12,-1-2 0,1 1-12,-1-1-3074,1 0 572,-2-5-6717,1 0 9231,-1-3 0,1 5 0,0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44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10058,'4'-5'3237,"-1"1"3703,-3 4-6554,1 69-787,0-42 748,0 54-16,0-60 227,-1 0-283,0-1 93,0 1-160,0-3-18,0 2-16,0-3 370,1 1-427,-1-2-22,1 1-27,-1-1-29,0-2-6,0-1-16,1-1 0,0-2-6,-1-1-5,1-2-1,-1 0-21,1-1-7,0-1-38,-1-1-35,0-1-60,0-1-8370,0-1-104,1-5 8630,-1 3 0,1-4 0,-1 4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44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33 10786,'9'-4'1484,"-2"1"-733,-7 3 4726,0 0-5292,54 2-28,-34 0 0,43 2-39,-49-2-57,0-1-33,1 0-16,-2 0-1,1-1 0,-1 0-22,-1 0-23,0 0-27,-2 0-12,-1-1-50,-2 0-63,0-2-66,-3 1-95,0-1-68,-1 1-156,-2-1-280,0 0-555,-1-1-1193,-1-1-3971,-1 1 6570,0 0 0,0 1 0,1 2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0:45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17614,'91'16'1211,"-14"-3"-931,-58-12 510,0-1-639,-2-1 166,1 0-245,-2-2 74,-1 0-135,-2-1 304,-2 0-321,-2 0-16,-2 1-34,-1 0-79,-2 1-83,-1 0-191,-2 2-2868,0 0 0,-1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28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0 9924,'-4'51'397,"0"1"1,-2 43-163,6-39-1533,1 7 1449,-1 8 6,1 5-34,0 8-16,0 2-12,1 5-11,-1 1-1284,0 3 1278,0 1 7,0 0-13,0-1 7,1 0 44,0-2 51,0-1 38,0-2 131,-2-2-180,1-3-7,-1-5 24,0-3 49,0-3-5,0-4-50,0-14-34,0 15-67,-1-21 22,-1 14 17,0-16-60,0-4 94,0-5-34,0-5 624,-1-4-646,0-5-18,-1-3 1486,1-3-1440,-2-2 638,1-2-661,1-2 117,-2-2-150,2-1 5,-1 0-16,1-1-23,-1-1 0,1 1 0,0-1 0,0 0 16,1-2-4,1-2-12,-1-1 5,2-1 667,-1-1-683,1 1 11,0 0 11,0 1 51,0 5-68,0 0 1,0 8-57,0-8-44,0 2-258,0-7-6061,0-2 6397,0-8 0,0 5 0,0-5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29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61 5739,'-7'-5'684,"2"1"-511,5 4 482,0 0-369,5 67-135,1-38 28,5 54-5,-2-53 11,0 0 117,5 9-84,1-4 119,5-2 397,1-14 268,3-22-526,-3-7-84,0-11 123,4-12-312,3-9-203,10-14-253,0-4-66,-8 13-1300,6-10-2856,-15 27 4171,3-8 0,-16 26 1,-4 5-1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30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17 452 6333,'-9'1'1086,"2"-1"-901,7 0 845,0 0-761,7-65-746,-1 33 718,8-52 5,-1 49 0,2 0-5,2 0-11,2 2 149,2 2-183,2 3-11,2 3 22,1 5 34,2 4 22,2 7 28,-1 4 0,3 6-21,-2 6-29,0 5-45,-1 5 502,-2 2-603,0 2-45,-2-1-50,0 1-50,0 0-129,-1-2-247,0-2-403,1-2-3909,-2-4 4738,-3-4 0,-9-4 0,-6-1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51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25 5739,'0'-3'0,"0"1"2380,0 2-1837,-2-9-21,1 6 357,-2-4-560,3 15-27,2 3-12,-1 8 11,1 2 0,1 5-17,-1 4-38,0 4-12,-1 4-17,-1 5-5,0 2-23,0 4-572,0 2 494,-1 4-34,-1 3-22,-1 2-12,0 0-16,-1 0-22,0-3-1,0-2-16,-1-4-51,1-4-39,1-5-73,-1-4-129,2-6-207,1-5-274,0-6-225,1-6-335,0-7-1226,1-3 2581,1-4 0,-1-1 0,0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52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5446,'51'40'395,"-1"0"1,-4-2 0,-7-6-49,-15-8-39,-1 0 743,-1 0-928,0-1 211,-2 0-339,-2-2 128,-2-1-157,-3-3 439,-1-2-467,-3-2-39,-1-2-67,-3-2-68,-1-2-83,-1-2-196,-3-2-274,1-1 337,-1-2 0,0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19.75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33 25 13771,'41'-1'1198,"-8"3"-946,-34 12-67,-2 2 23,-5 9-186,0-4-27,-3 7-46,2-8-61,0-1-426,-8 10-33,3-9 280,-2 2-448,9-14 470,5-7 286,1-4 106,6-3 39,2-4-78,2 1 56,5-3 107,6-7-135,2-2-23,7-8-38,-10 9-12,5-5-28,-6-1-11,-3 2 6,-5 3 274,-7 5 72,-4 12-60,-5 1-164,0 8 164,-8 11-163,5-1-28,-3 6-56,6-4-45,0 1-40,2-1-32,2 1-58,1-2-66,1-2-106,0 0-163,1-3-173,2-1-264,2-2-409,2-2-655,2-1-2033,-1-3 3999,0 0 0,-3-2 0,-3 1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52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0 350 8074,'0'-4'247,"0"1"-18,0 3-240,33-70-28,-18 39-45,28-57-73,-24 57-151,1 0-274,-1 1-1048,-3 5 1630,-2 4 0,-7 11 0,-3 4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52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1 11626,'-50'0'448,"10"3"-426,39 4 23,1 3 28,2 5 11,2 3-11,3 3-34,3 3-5,2 3-1,2 1-10,2 4 10,0 0 1,1 0 28,-1-2 55,-3-1 130,-2-3 117,-3-1 84,-3-3 22,-2 0-39,-3-2-33,-3-1-45,-3 0-50,-5-2-12,-4 0-62,-4-2-61,-2-2-61,-4-3-135,-1-2-112,-3-3-129,-2-1-101,-1-3-106,-3 1-51,1-2 18,0-2-29,4-1-44,2-4-101,6-2-96,6-2-358,8-2-443,4-2-1618,6 1 3198,0 2 0,1 6 0,-1 2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54.5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242 10 6854,'4'-5'1551,"-1"0"-1064,-3 5 2739,0 0-2878,-68 17-490,44-8 478,-52 12 117,62-11-190,1 0-89,0 2-79,2 2-84,2 2-44,1 2 360,2 2-377,2 3 5,2 1 17,2 0 17,1 2 11,3-2-11,1 0-12,4-1 1,1-1-29,1-3-10,2-1-18,0-4-5,1-2 17,0-4 6,0-3 21,1-3 24,0-1 21,-2-5 23,2-1-5,-3-7-1,1-1-22,-3-4 0,0-1 6,-3-4 10,0 0 7,-2 0 22,-1 0 11,-2 4 44,0 2 113,-2 5 106,0 4 51,0 4 134,0 2-442,0 6-68,0 3 6,0 8 17,0 4 0,0 7 5,0 4 0,0 5-16,1 2-12,0 0-50,2 1-61,0-3-68,1-2-117,0-3-96,1-5-123,0-3-184,1-4-242,1-5-700,1-5-2901,-1-3 4548,-1-4 0,-2-1 0,-2-1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54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6 7526,'0'-3'1422,"1"1"242,-1 2-1294,-4 65 10,3-32 18,-3 57-890,3-44 946,1 5-73,0 6-79,0 3-134,0 2-73,0 0-22,-1-4-34,1-6-39,-1-6 179,1-8-285,-1-7-62,1-6-56,0-5-51,1-5-33,0-4-185,1-3 510,0-3-902,-1-2-3893,0-3 4778,0-3 0,-1 2 0,1-2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55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8433,'0'-5'1160,"0"0"3964,0 5-4860,48 32-46,-30-21-22,38 24-50,-43-30-39,-1 1-51,-1 0-40,-1-1-27,0-1-34,-3 0-67,-1-2-84,-1 0-140,-1-1-163,-1 0-189,1 0-337,-1-1-796,0-2-3427,1 0 5248,0-2 0,-2 1 0,-1 1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56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43 5277,'3'56'238,"0"0"0,4 41-48,-3-60-10,2 0-35,-2 2-5,1 0 6,-1 0 16,1-2 472,-2-1-483,0-3 150,-1-4-173,-1-3-179,0-5 185,-1-3 163,0-2-100,0-6 447,-2-2-504,1-7-73,-4-5-44,0-3 16,-2-7 0,-1-4 408,-8-33-385,6 14 11,-6-25-271,10 23 293,2 0 28,1-2 23,2 0 16,0 1 6,3 0-3302,2 2 3296,3 1-22,2 3-17,3 4-16,2 5-40,2 3 0,3 3-5,1 4 5,3 4 22,0 3 171,1 4-176,0 2 107,7 10-68,-8-1 23,5 10 39,-13 0 3408,-3 2-3374,-3 3 10,-4 2 259,-3 15-253,-4-9-34,-4 11 113,-11-4-224,1-10-46,-6 4-49,5-15-74,-1-1-61,1-6-61,-2-2-382,-5-4 175,6-4-108,-4-2-1131,8-10 393,6 2-309,3-6-991,5 5 1706,2 1 0,-1 6 0,1 2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56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9279,'3'-7'739,"-1"2"-481,-2 5 218,0 0-409,28 73-16,-14-46-29,22 56 0,-21-67 40,2-3 28,-1-5 66,2-3 12,0-3 118,8-4-174,-7-2-73,6-3-28,-10-2 12,-1-1-1,-2-1 40,-2 0-1,-2 0 1,-1 0 5,-2 2 107,-2 1 386,-1 3-308,-1 3-78,-1 2-84,0 4-23,-2 5 6,0 7-40,-3 6-10,0 6-7,-2 4-10,1 5 11,-2 1 0,-3 20-17,2-14-17,-3 13-39,5-19-95,0-3-163,2-5-184,1-3-337,2-6-437,1-6-599,1-6 1871,2-5 0,-2-2 0,2-2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57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2 5874,'-3'-1'621,"0"0"1496,3 1-1657,-11 74-1057,8-42 1057,-7 61-35,11-58-50,2 2-78,0 3-84,0 3-95,-1 1-74,1 2-72,-1 0-85,0-1-89,0-1-111,0-1-85,0-5-78,-1-1-56,1-6-56,-1-6-202,-1-5-784,1-4 1104,-1-6 470,0-2 0,0-5 0,0-1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57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54 8020,'99'2'-229,"-16"-1"38,-62-8-106,-2 0 151,-2-1-470,-1 0-100,-2 0 414,-2 1 302,-3 1 0,-5 3 0,-2 1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57.5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7089,'2'-8'1002,"-1"1"-666,-1 7 550,0 0-629,15 68-320,-9-35 326,12 57-557,-14-48 440,-1 2-18,-2 1 12,1 1 40,-2 0 16,1-2 16,-1-2-10,0-2-34,0-4-22,0-5-34,0-5-28,0-5-40,0-6 214,0-5 361,21-62 1,8-20-536,-9 42 271,8-42 0,1 15-255,-15 60-66,-2 4-112,1 5-6,-3 5 0,0 4 0,-3 2-23,-1 3-134,-2 1-173,-3 0-186,1 0-189,-1-2-315,1-1-464,0-6-1199,1-5 2767,0-4 0,-1-6 0,-1-1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20.03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62 373 14511,'-17'47'456,"0"1"1,-11 29-272,28-64 201,2-3-235,1-2 117,2-3-27,2-3 45,1 0-45,2-5 78,1-3-156,2-6-40,0-7-6,0-5-21,2-6-1,-2-3 6,0-3-12,-3-1-27,-1 0-40,-2 2-16,-2-1-45,-2 1-29,-2 2-60,0 1-113,-1 2-129,-1 3-162,-1 3-196,-1 2-320,-1 3-531,1 3-1233,1 2-2279,2 4 5091,-1 2 0,1 3 0,0 3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57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50 5739,'1'-3'572,"0"0"5611,-1 3-5768,-24 47 10,17-21 23,-17 39-270,27-31 287,1-1 92,4 1-103,0-2-62,4-5-56,0-2-101,1-6-11,2-5 245,-1-5-161,0-5 28,0-3 6,-1-6-40,-1-3-72,-1-6-62,-3-2-44,-3-4-57,-2-2-28,-2-2-39,-1-3-566,-10-35 1,-3-2 0,7 23 0,-6-14 0,1-1-1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58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8749,'6'91'280,"-1"-14"-207,-3-55-34,0 0 89,-1-3-89,1-2 7,0-2-63,0-5-1,-1-3 1,1-3 101,0-3 39,0-3 22,1-3 1,1-5-17,0-4-12,3-4-21,0-3-29,2 0 22,3-2-16,0 1 17,2 2 16,0 2 17,0 3 79,0 3-768,9 72 1,-1 20 0,-7-48-1,4 41 1,-1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2:59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5500,'57'32'0,"0"1"0,-5-2 0,-5-4 0,-6-10 119,0 17-119,3-12-1176,0 17 1176,2-11 0,0 2-2756,3-1 2756,3 1 0,1-2 36,3 0-36,3-1-699,1-1 699,3-1 0,2-1 0,-16-7 0,1 0 0,28 8 0,-27-8 0,1-1 0,21 7 0,1 0 0,1 0 0,2 1 0,-21-8 0,1 1 0,32 9 0,-31-9 0,2 0 25,3 0 1,-2-1 7,35 10-28,-34-10 1,0 1 6,24 5 4,0 1 24,0-1 10,1 1 9,-24-6 0,1 1-31,-15-6 0,0 1-6,14 4 0,2 0 9,-1 1 0,-2-1-9,34 10 6,-34-10 0,-1 0 40,24 7 16,-1 1 0,0 0-12,0 1 6,-24-8 1,1 0-12,31 10-33,-33-10 0,2 1 27,-2 0 1,-3 0-6,32 10-34,-31-10 1,-1 0 49,20 8 29,-1-2 34,-1 2 5,-1-2-40,-21-8 1,1 1 0,27 9-65,-30-11 1,2 1 35,-3-2 1,-3 1-17,25 7 28,19 6 17,-32-9 11,-1 0 6,-2 0 5,-3 1 107,20 8-101,-17-6 554,12 6-414,-4 2-112,-15-7 2401,10 8-2424,-19-12-5,-3 0-23,-3-2-10,-2 0 72,7 7-96,-13-5 1086,6 4-979,-9 1-89,-7-7 5,2 4 681,-8-7-681,-2-1-6,-1-1-10,-2-1 72,0 4-50,-2-2 16,0 2 113,-2 1-135,0-4-16,0 3-18,0-5-16,-1-3-34,1 1-5,-1-3-23,1 1-28,-1-3 6,1 1-39,0 0 55,1-2-16,1 2-28,0-2-51,1 1-55,-2-2-79,1 2-68,0-13-100,-1 8-100,-1 3-85,0 0-107,0 9-117,0-11 104,0 0 1,0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3:00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5761,'51'58'214,"-1"1"1,-4-9 0,-7-3-41,-13 4-29,-1-10 737,-2-3-759,-2-5 0,-1-4-11,-1-6 460,0-6-460,0-6 251,-1-5-195,1-3 599,0-6-582,0-3 128,-1-5-229,-1-3-78,0-4-51,0-3 0,-1-1-28,-1-3-16,-1-1-124,-2-3-241,-1 0-465,-1-2-2038,-2 2 2957,-1 4 0,-4 13 0,-1 4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3:01.2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112 584 4077,'14'58'168,"1"1"0,9 36-146,-18-78 18,0-5 944,-2-4-592,0-4 449,-2-3-236,0-2 59,-2-4-300,0-5 349,-2-5-500,-2-7-50,-4-6-29,-3-7-22,-3-7-34,-2-4-490,0-4 496,-2-3-23,1-2 23,-1-1 17,1 0 28,3 1 33,1 2 40,4 3-12,2 5-22,4 5-28,2 6-22,3 7 22,3 5 56,5 5 78,5 6 18,3 4-23,5 5-34,4 2-72,5 4-51,5 4-40,4 2 453,3 2-525,3 0-39,2 0-398,-1-2 336,-1 0-28,1-1 0,-2-1-44,0-1-74,1-1-162,-1 1-655,0-1-4050,-6-1 4871,-5 0 1,-17-3 0,-8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3:07.30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0 192 10922,'50'8'491,"-1"0"1,38 3 491,-59-13 0,2-3 0,1 0-183,0-1-615,1 0 0,1 1-6,1 0-22,1 1 0,1 1-11,-1 0 11,0 1-40,1 0-33,1 2-28,0 0-5,2 0-18,1 0-10,1 0 5,1 0-12,1 0 29,1 0 17,2 0-1,1 0 1,1 0 5,1-1 0,2-1 23,3-2 22,0-1 6,1-2 5,0 0-6,1 0 7,0 0-18,-1 0-16,2 2 5,0 0-22,1 2-12,1 1 1,1 0-23,1 1-11,1 0 0,1 1-11,0 0 0,2 0-12,1 0 6,0 0 1,-1 0-1,0 0-17,0 0 1,-1-1-1,1 1 0,1-2 23,0 0-6,0 1-11,-1-2-5,2 0 5,-1-1 5,1 1 7,0-1-7,0 1-5,-1-1 6,-1 0-6,-1 1 5,-1 0-21,-2 1 4,0-1 7,-2 2 16,0-1 17,-2-1 6,-1 1-1,-1 0 34,21-2-33,-18 1-6,15-1 6,-26 0-1,-3 1 12,-3 0-6,-4-1-11,-3 0-5,-3 0 5,-3 1 16,-1 0 74,6-1 34,-11 2 234,11-1-714,-13 2 0,6 1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7:36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93 5739,'8'-3'0,"-2"1"0,-6 2 0,0 0 0,9 5 0,-7-3 0,8 4 0,-8-6 0,1 0 0,0 0 0,0 0 0,2 0 0,0 0 0,1 0 0,1 0 0,1 0 0,1 0 0,1 0 0,0 0 0,0 0 0,0 0 0,0 0 0,1 1 0,0 0 0,0 1 0,2-1 0,1-1 0,1 1 0,0-1 0,2 1 0,0-1 0,1 0 0,0 0 0,2 0 0,2 0 0,1 0 0,0 0 0,2 0 0,1 0 0,0-1 0,2 1 0,-1-1 0,1 1 0,2 0 0,1 0 0,1 0 0,2 0 0,0 0 0,2 0 0,0 0 0,2 0 0,0 0 0,2-1 0,2-1 0,1-3 0,0 1 0,0-2 0,-1 1 0,0 0-237,0 0 237,1 0 0,0 1 0,1 0 0,0 1 0,0-1 0,1 2 0,0-1 0,2 0 0,-1 1 0,3 0 0,-1-1 0,3 2-514,0-2 514,2 1 0,0 0 0,1-1 0,-2 1 0,0-1 0,-1 0 0,1 0 0,0 0-82,0 1 82,1-1 0,0 0-518,0 2 518,2 0 0,-1 1 0,2 0 5,-1 0-5,2 0 6,0 0-6,0 0 0,0 0 5,-1 0 1,0 0-12,-1 0 6,1 0 0,0 0 6,0 0 11,0 0 0,1 0-12,-1 0 1,1 0-6,1 0 11,-1-1-5,0 0-6,-1 1-6,1 0-5,-2 0 0,0 0-1,-1 0 1,-2 0 6,1 1-1,-2 1 12,2 2 5,-1 1-6,1 1 222,-1 0-222,-1 0 1,0 1 5,1 0-5,0 1-1,-1 0 57,1 0-56,-2 0-12,-1-1 12,0 0 5,-4-2-11,0 2 102,-2-3-91,-1 0 1,-2 0-12,-1-1-12,-1 0-10,-2 0 0,-1 0 549,-3-2-533,-2 2 1,-2-2-12,-2 1-32,-2 0 32,-2 2 17,-2-1 0,-4 2 116,-4-2 1,-6 0 0,-3-2-1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3:54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381 1 7162,'-12'96'560,"2"-14"-331,9-52 7,1 0 27,-1 3-62,1 0-22,0 2-38,0 2-27,0 2-47,0 4-16,0 0-318,1 4 289,1 0-10,1 2-7,0 2 12,-1 0 0,1 3-579,-2 2 579,1 3-6,-2 4-11,0 3 11,0 1-5,0 4-915,-1 1 909,-1 3 6,-2 2-818,0 2 806,-2 2 0,-2 3-5,0 1 11,-1 4-693,0 0 710,-2 3-17,0 0-1150,-1 3 1155,1 0-16,1 3 11,-1-1-5,2 2-1,0 0 6,0-1 6,1 0 5,1-11-14,3-34 0,1-1-2,-4 36 48,4-34 0,-1 0-60,-3 44 6,-1 1-167,4-49 1,-1 1 174,1-1 1,0 2 4,0-1 1,-1 1-4,0 1 0,1 0 1,-1 1 0,1 0 0,-1 0 0,0 0 0,1 0 0,-1 1-6,0 0 1,1-1 2,-1 1 0,1-1 0,-1 2 1,1 0-1,-1-1 0,1 0-3,0 1 1,0 0-4,-1-1 1,1 0 8,0 0 0,-1 0-3,1-1 0,0 1 3,0-1 0,1 0 0,-1 0 0,1-1 3,0 1 0,0 0 2,1-1 1,0 1-3,0-1 0,0 0 2,0 0 1,0 0-9,1-1 0,0 0 261,-1 0 0,1 0-258,-1-1 0,1 0-3,0 0 0,0 0-190,1-1 0,-1 1 184,0 0 1,0 0 8,1-1 0,0 0 0,-1 1 0,1-1 0,0 49 6,0-3-12,0 0-5,0-2 17,0 0-6,0-1 5,0 1 1,1-1-1,-1 1 12,2 1-6,-1-2 6,1 2-6,-1-1 1,1-1 10,-1 2 12,1 1 5,0 1 0,1 0 6,-1 0-6,3-2 17,0 0-6,0 0 1,2 0-1,-1-2 6,2 0 45,-1-1 28,2-2 50,-2 0 17,1-1-6,0-1-27,0-1-6,-1-1-34,0 0 0,-1-2-5,1 0-29,-2-1-10,0-1-18,-2 0 389,1-3-422,-1-2-6,1-2-16,-1-5-23,0-2 954,2-5-960,-1-2-22,1-5 319,1-4-386,0-3-33,1-4-40,1-3 1080,1-2-1175,-1-4-117,1 0-219,1-2-354,0-1 381,1 0-525,-2-5 341,-1-4 0,-5-12 1,0-5-1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3:54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9677,'2'3'45,"-1"-1"151,-1-2 112,15 68-1334,-5-31 1502,13 56 45,-8-50 0,3-1-34,2-1 424,2-3-536,1-4-34,4-4 173,0-5-295,3-6-23,0-7-56,2-5 732,0-6-765,0-6-29,0-6-39,2-8-89,-1-6-62,0-8-95,0-6-759,-2-9 126,-2-8-678,0-8-4368,-5 2 5288,-4 5 1,-10 27-1,-4 12 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3:55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0 618 8752,'39'-72'600,"-1"0"1,1 1-1,-4 5 1,0 1-1,-5 16-600,5 8-1103,0 3 1086,0 2 1,0 5-7,0 4 6,-1 6 342,0 6-336,0 6-6,-3 5 184,1 6-150,-4 6 39,0 8 56,-3 5 50,-3 8 12,0 2-29,-1 5-26,0-1-46,-1 1-34,0-1-28,1-2-56,1-2-106,1-2-247,0-3 7,1-2-4835,-3-4 5226,-3-5 0,-8-7 0,-5-5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20.76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11 245 9313,'0'9'1512,"0"-1"-941,-5 62-1409,4-32 1550,-3 57 39,4-51-1,0-4-67,0-3 377,1-4-572,2-8 169,2-4-253,4-6 27,3-6 28,1-4 784,3-4-818,1-7-66,4-5-79,1-10-78,2-7-62,1-7-39,0-5-51,1-6-621,-2-4 588,1-3-12,-1-2 1,-1 1-28,-2 1-1,-1 4-38,-4 5-331,-2 6 145,-3 6-145,-2 6-191,-4 6-251,0 6-421,-4 4 169,1 5-1474,-2 2 465,1 2 1,-1 1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3:57.3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500 947 8394,'-6'0'397,"2"0"2690,4 0-2897,53-49-648,-27 24 554,44-42-3080,-25 21 3028,-9 9-4,11-14-726,-3-3 692,-12 10-13,7-15 24,-18 17-12,-1-1-16,-3 0-17,-3 0-17,-3 2-33,-3 0-40,-2 3-34,-4 0 12,-1 3 302,-5 2-223,-3 4 3043,-4 4-2954,-2-7 1101,-2 22-1106,0-10 34,-2 22-85,0-6 5,-1 5-10,-2 7 16,-2 6-5,-1 9 10,-1 6 1,-2 9-599,0 7 605,-1 8 16,0 7-5,-3 7-1248,2 6 1247,-2 7-33,0 4-1255,-1 4 1255,-2 5 0,0 0 16,15-45 1,0 0 0,-19 45 34,0-1 5,-1-4-6,1-1 0,0-5-22,0-4-808,1-7 780,2-7-51,1-7 11,5-6-4,4-8 682,5-17-1007,6 9 915,7-22-1846,3 6 1591,10-18 1,-5-2-1,4-3 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3:57.7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376 1 6439,'-26'58'575,"1"0"0,1-3 1,3-7 6,1-4-39,-2 2-83,0 3-102,-1 2-72,-1 3-542,0-1 385,1 2-51,1-3-33,2-3-28,0-4 351,4-6-430,0-7 195,5-6-491,1-6 72,6-5-784,1-5-3024,4-3 4094,0-4 0,0-1 0,1-2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3:58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11 273 8584,'0'4'-22,"0"-1"2206,0-3-2077,65-55-1447,-42 32 1368,50-44-28,-60 46 444,-1 1-455,-2 2 241,-2 1-218,-1 3 10,-4 2 28,-2 1 711,-2 3-733,-3 2-28,-4 2-28,-3 2 11,-3 0 23,0 4 16,-3 3 34,1 4 6,-1 4 10,-1 2 40,1 4 6,1 2 33,-1 3-5,3 2-6,0 2 28,4 0-39,2-1-34,3 0-39,2-4-50,2-1-12,1-4 23,4 0-28,4-4-11,3-1-52,5-3-99,1-2-102,4-2-212,2-3-308,2-2-482,2-1-1445,1-2 1915,-3 1 807,-3-3 0,-11 2 0,-4 1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3:58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10169,'33'42'-17,"1"0"1,23 27-35,-46-55 455,-1-1-589,0-1 89,-2-1-330,-1-1-181,-1-1-486,-2 0 1159,-1 0 1,-1-5 0,-2 1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3:58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0 128 5739,'8'-9'930,"-2"2"-275,-6 7 375,0 0-906,69-42-57,-44 29-39,61-33-67,-67 40-62,7 3-747,8 2 0,-20 1 0,12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3:58.9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7 6266,'6'-3'1523,"-2"0"-806,-4 3 5237,0 0-5629,-17 66-135,10-41-190,-2 30 0,2-2 0,5-34 0,3 20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3:59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15 7548,'0'-8'571,"0"2"-369,0 6 1507,0 0-1935,-24 66 316,15-38 53,-19 55-93,19-39-38,1-8 4,-3 12-10,2-13-12,0-1 18,-11 26-774,19-37 728,-5 10 23,26-52-3091,-4 1 3130,5-4 11,-2 3-6,2 6-16,-1 1 90,5 7 173,-6 10-107,-2 2 113,-2 15 582,-9 26 2826,-1-13-3212,-10 31-280,-1-38-3443,-7 9 3348,4-14 27,-13 14-319,7-16-162,-5 5-1362,7-21 1142,5-12 0,2 5 0,2-6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3:59.7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1 8545,'4'0'1440,"-1"0"3141,-3 0-4631,-20 69-62,14-46-655,-15 57-247,18-69-885,1 4-3086,-1-7 4985,1-1 0,1-3 0,0-2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00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 14941,'-30'73'1048,"4"-7"-801,16-31-57,0 3-44,-2 3-569,-1 1 507,-1 4-23,-1 1-44,0 2-17,-1-1-11,1-1-6,0-3-11,2-2-39,2-7-90,1-4 62,4-6-398,0-5-350,4-4-579,1-4-533,1-3-532,0-2-510,2-3 2997,1-1 0,-1-1 0,-1-2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00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0 6165,'0'3'1075,"0"0"2314,0-3-2824,-9 69-1042,4-40 762,-7 54-122,5-58 204,0-2-389,0 1 70,1-3-261,1-1-168,1-2-252,1-3-128,1-3-3070,1-4 3831,0-3 0,1-3 0,0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20.99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99 0 16008,'-17'48'232,"0"0"1,-12 35-261,20-54-112,0 1 141,2-2-449,2-2-269,2-4-416,1-2-1108,2-5-3964,0-2 6205,0-5 0,0-4 0,1-2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01.0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0 10208,'-8'91'695,"0"-12"-538,2-50-17,1 1-37,-2 2-41,-1 2-28,0 2-29,-1 1-16,-1 1-39,1 1-1,0-1-38,0 1-40,2-4-56,0-2-87,1-3-159,1-5-220,1-3-447,1-4-1600,1-4 2698,1-5 0,0-5 0,1-2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01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 8051,'93'-11'-778,"-14"2"-913,-61 9 1710,-2 0 1,-8 0 0,-2 0-1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01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 10170,'-5'8'3903,"0"-2"-3119,5-6 1379,0 0-2135,31 49 11,-15-36 0,23 37-11,-24-49-22,-2-1-12,0-1 6,-1-1 0,-1-1 0,-1-1 0,-2-1 22,-1 0 23,-2 1 50,-2 1 29,-1 0-29,-1 1-28,-1 0-89,-2 2-6,-1 1 28,-3 3-6,-1 3 34,-3 5 22,-2 4 1,-2 4 5,-1 4-11,-2 4 22,0 2-22,-2 3-1,1 0-21,-1 1-34,1 1-23,0 0-39,1 0-128,2-2-427,3-2-1237,1-3 1865,3-1 0,4-13 0,2-2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6:56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257 19 7206,'-92'-14'644,"11"9"-560,67 17 44,-11 23-111,13-13 1334,-7 26-1357,13-8 1,0 13-1,4-12-11,3-6-5,6 1-6,-1-15 427,10 11-438,-7-23 274,4 0-235,-3-7 11,0-1 6,2-3-6,-1-2-50,6-10 11,-3-1 766,14-28-755,-14 15 23,14-41 11,-18 37 61,4-27 264,-10 37-3544,-1 0 3348,-3 18-79,-8 26-33,3-4 10,-6 20 91,3 6 106,0 21-208,1-12-50,1 6-78,6-32-106,-1-5-102,3-4 3286,1-5-3459,5-5-106,1-4-343,2-4-2295,1-3 3220,-1-2 0,-5 2 0,-2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6:56.6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2 6400,'-4'-1'1652,"1"0"1003,3 1-2526,-8 40-11,10-20-12,-5 34-22,10-29-17,1 2-11,-1 1 6,0-1 33,-2 2 51,-1 0 44,-2-1 68,-2-1 28,-1-1 22,-2-2 0,-3-3-39,-3-2-51,-1-3-61,0-4-73,-1-2-62,0-3-67,0-3-89,-1-2-40,1-1-89,1-5-67,1-3-57,1-6-84,3-5-33,1-2-61,3-3-102,2 0-128,4 0-135,3 2-56,5 1 57,0 2 178,1 4 751,-2 3 0,-5 5 0,-3 4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6:56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110 132 5739,'4'-2'5041,"-1"0"-4078,-3 2-789,19-49 11,-21 34 22,13-36 12,-25 45-12,-2 2-22,0 2-12,-1 1 23,2 4 28,-1 2 45,3 4 6,1 4-29,3 2-44,1 3-40,3 3-11,2 2 0,2 1-22,1 2-28,3 1-34,2 2-50,3-1-39,3 0-90,1-3-79,3-1-94,2-4-219,3-2-258,2-6-762,1-3 1524,7-3 0,-15-4 0,1-1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7:04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53 5739,'-1'-5'0,"1"0"1887,0 5-1394,-35-19-11,21 14-17,-27-14-22,29 23 699,-9 13-828,7-4 319,-14 28-527,18-20 101,-4 40-151,12-30-3358,5 31 3324,3-32-16,6 7 61,21-1 186,2-18-130,6 5 364,2-36-302,-26 2 151,11-22-123,-18 1-2476,-2-11 2179,-5 8-56,-5 4-1356,-8-7-1708,0 15 1726,0-6 1478,5 21 0,5 8 0,0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7:04.6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257 536 6159,'2'-3'2263,"30"-89"-2168,-22 57-2909,9-27 1,-3-2 2791,-13 23 1414,1 2-1482,-4-1 23,-3 25 0,0-17 11,-2 10 842,-14-16-735,4 17-1,-6-6 23,6 23 3588,-2 24-3510,2 13 56,-12 60-105,13-22 66,4-6 0,-1 2 89,3-13 1,-1 0-1147,-2 18 1,-1 1 1036,2-13 0,1-3-2,-1-2 0,1 1 170,-3 11 0,0 0-421,2-14 0,0-1 102,-2 11 0,1-4-69,-2 11-124,7-35-846,3-3-1008,2-14 2050,6-6 0,-3-10 0,3-4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7:05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40 101 6987,'-22'92'1490,"4"-16"-1086,18-55 77,2-4-190,2-2 67,3-3-5,2-3 65,2-3 1240,21-5-1184,-12-5-127,17-8 230,-12-11-392,-7 3-62,4-8-56,-9 7-27,-2 0-40,-1 1-23,-2 0-16,-2 0-67,-1 1-85,-2-1-1125,0-12 576,0 13-2861,3-15 1103,-1 13 2498,2 16 0,-5-5 0,-1 18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7:05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 70 5739,'-1'-3'392,"-1"1"4660,2 2-4822,-22 4-51,18 7-39,-15 8-28,27 5-6,-1 2 12,2 0 123,2 11 431,0 26-375,-3-18 431,-12 31-627,-3-51 33,-18 17-156,13-31-269,-16-1 156,17-14-21,-6-5 10,10-2-11,3-2 0,1-1 1,4-1-12,3 1-17,5 0 0,3 1-191,22-8 354,-9 9 78,42-17-34,-31 15 40,47-27-51,-46 21-11,42-28-34,-48 27 34,27-26 40,-40 26 72,3-20-56,-20 24 123,-19-12-78,2 20 314,-30 2-292,23 13 258,-23 26-258,29-7 196,-8 48-246,20-35-23,8 57-106,5-53-750,25 42 274,-12-53-9299,35 20 9680,-33-37 1,10 3 0,-28-15-1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20.17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9012,'36'49'515,"-1"0"0,-1-3 0,-1-10-77,6-20-63,6-2-50,3-4-51,4-2-33,1-5-6,1-2 11,-1-2-16,-2-4 0,-2-3 5,-3-3-45,-2-1 23,-4 0 609,-3 1-721,-3-1-34,-4 1 198,-2 0-243,-3 1 105,-3 1-156,-2 0 322,-3 1-551,-4 0-369,-2 1-420,-3 1-1390,-2 1-2912,-4 0 5349,0 2 0,-2 1 0,0 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21.76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59 171 10041,'1'6'862,"0"-2"981,-1-4-1938,35-45 5,-25 28 1,25-34 27,-34 41 34,-1 1 28,0 1 45,-3 0-11,0 1 10,-5 2 29,-1 2 39,-1 2 51,-2 2 27,0 3 40,0 4 10,-1 5-21,2 3-29,-1 3-33,2 3-73,1 1 22,3 2 1,0 1-1,3 0 29,1-2-40,2 0-6,0-4-5,0-2-11,2-2-34,2-3-16,4-2-23,0-3-11,4-2 22,0-3-22,2-2-12,2-4-33,1-2-45,1-6-44,0-2-68,0-3-61,0-2-46,0-1-4,0-2 49,-2-1 79,-1 1 67,-3-2 57,-1 2 27,-3 1 28,-1 0 6,0 3 0,-2 0 22,-1 2 0,-1 1 45,0 2 34,0 0 27,-1 4 46,-2 1 27,2 3 0,-2 0 415,0 4-470,0 7-1,0 0-22,0 9 17,0-1 28,0 4 44,0 0 1,0 3 11,0 0-22,1 0-46,0 0-27,2-1-34,2-2-62,0-2-39,2-2-11,1-4-16,0-2-68,7-2-12,-4-4-106,4-3-117,-4-4-112,1-2-90,-1-6 51,0-1 72,-1-2-11,0-3 34,-1 1 16,-2-1 45,-1 3 169,-1 2 128,-1 3 67,-1 2 90,-2 3 34,1 2 106,-2 2 549,1 1-218,-1 5 66,0 1 40,0 7 22,0 0-44,0 1-67,0 2-80,0 0-105,2 1-68,2-1-67,3 0-50,0-2-40,1-2-39,2-2 18,-1-2-29,2-3-22,-1-3-23,2-2-50,-1-3-40,0-3-44,-2-4-101,1-1-157,-2-4-224,-1 0-387,-1-1-682,-2-2-1351,0 0 2941,0-5 0,-1 11 0,-2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08.2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83 7817,'-15'49'616,"3"-1"-392,12-14 5,0 6-43,1 4-52,1 7-1302,1 2 1252,1 5 62,1 24 89,-1-19 0,-1 1-168,2 27 28,-3-18 1,0-7-57,-1-23 271,0 32-298,-1-54 421,0 6-231,0-23 140,1-6-600,-5-71 191,1 32-6,-3-54 120,3 54-103,1-2-39,0-37 72,1 28-22,2-8 1,0-2 27,2-2 5,4 5 1,1 1-5,2-1-38,5 8 1,0 4 20,1 6-56,24-33 33,-21 50 17,24-11 50,-20 27 112,39 17-78,-34 4 5,34 43 1,-46-21 223,7 58-212,-18-47 52,-7 9 1,-4 0 3,-4-7 92,-8 1 0,-4-2-87,-3-13 157,-37 21-269,32-39-442,-29 1 39,38-15-2312,-12-9 778,26 2 1926,0-5 0,7 7 0,0 1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08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 11015,'-1'57'333,"0"1"1,0 26-318,-3-35 7,3-24-23,-1-1 11,1 0-17,0-2-122,1 9-1,0-10-1232,3 17 599,-1-25-1293,5 6 2055,-2-20 0,-1 2 0,-2-3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08.7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 7151,'43'-3'2425,"-25"0"-2711,42 9 18,-42-3-204,7 0-1179,-1 0 491,-7-1 1160,4-1 0,-15 0 0,-2-1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09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37 9141,'-12'91'1518,"2"-15"-1053,10-54 107,3-2 734,9 15-944,-2-14 120,15 16-303,-11-24 28,6 0 45,-5-9 833,10-10-497,-5-12-218,4-12-370,-28-39 0,-7-4 0,10 23 0,-12-11 0,0-1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09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1 598 10886,'33'58'2019,"0"-1"1,22 26-2026,-43-123-33,-3-3-107,-1-21 29,-5 14-7,-1-18-116,-5-23 217,-2 31-1679,1 8 1,0 3 1723,-4 11-5,-1-26 34,-2 12-7,3 3 52,0 0-85,5 35-174,1 3 74,2 10 66,0 8 191,6 48-50,5 28-68,1 8-8,-4-31 0,0 0 54,2 25-49,-4-21 1,0 0-54,1 20-11,-1 3-22,-3-50-207,1 3 1246,2-4-2518,-1-11-426,1-8 1944,-4-17 0,0 0 0,-2-1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09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0 143 5739,'3'11'840,"0"-3"-240,-3-8 1797,0 0-1540,24 64-84,-14-39-113,19 52-105,-19-58-56,0-1-6,1-4 11,1-2 845,10-3-195,7-18-1002,-3 1 55,5-30-151,-20 11-51,11-50-94,-14 40-1116,4-48 24,-11 59-527,-1-14-751,-1 24 2459,-1-2 0,0 8 0,0 1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10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180 1 7554,'-46'11'448,"7"1"-252,30-2 11,-1 2-17,0 1-16,1 0-12,-1 2-15,3 0-30,-2 2-5,2-2 174,-5 25-269,7-8-23,-1 7-67,21-7 40,-3-21-130,29 5 74,-20-12-1183,36-6-963,-32-1 2235,15-4 0,-29 4 0,-5 1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11.9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17 5739,'-3'-9'241,"0"2"-28,3 7 1540,0 0-1552,-67 26 18,47-12-12,-51 22-17,63-19-27,1 0-34,2 1-22,2 0-23,1 1 11,5 16-123,13 2 33,-1-1 1,7-7 0,-7-16 5,0-2-17,1-3 29,1-1 5,1-4 22,-1-1 0,1-1 1,0-3-18,1-2-5,1-2-5,0-2-1,0-1-5,0-1 0,0-2 11,-1 0-39,-1-1 27,-1-2-21,0 0-18,-2-2 12,0 0 0,-3 0-6,-1 0 6,-1 0 22,-3 1-5,0 3 22,-3 0 11,-2 3 17,0 1 6,-2 2-6,0 0 0,-3 2-23,-10 0-44,3 3-23,-20 9 29,16 0-1,-7 9 6,10-2 0,2 0-11,0 2 17,2 1-23,2 1-6,1-1-5,2 1-5,1-1-12,1-1 11,1-1 12,2-2-23,2 0 28,2-2-11,0-1 17,2-1-6,16 1 1,-8-4-24,30-3 24,-24-5-1,13-3 0,-18-2 6,0-2 16,-2-1-16,1 0 6,-2-2-63,6-8 24,-7 4 16,3-6 11,-7 5 11,0 1 23,-3-1-11,1 0 10,-3-1-10,1 2 67,2-11-34,-3 12-5,3-8-46,-5 17 18,-1 1 117,-2 5 0,2 5-5,0 2 11,2 7 72,-1 10-111,0-1-28,-1 8-6,-1-5-17,-1 0-39,1 0 5,-1 2-10,2-2-12,-2 0-263,4 18 123,-1-21-543,3 11 330,-4-29 370,0-13 0,-1 5 0,-1-9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12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62 6036,'0'-8'5584,"0"2"-5780,72-9-258,-46 10-582,57-12-3159,-65 14 4195,-1-2 0,-9 4 0,-3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12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1639 6540,'-2'6'314,"1"-1"-163,1-5 638,0 0-497,28-66-35,-12 32-33,26-55-1202,-19 47 1197,1-2 6,2-3 260,1-4-267,2-2-50,2-4-932,1-3 865,3-3-23,1-3-22,3-1-28,2-1-20,-12 19 1,1 0-15,16-26 11,-8 12 1,-1 1 6,6-10-49,6-6 1,-1-1-31,-5 11-40,-2 2 1,-1 6-85,-15 25-1596,15-14 1787,-22 32 0,1-1 0,-14 16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26.36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22 925 6820,'-5'3'2202,"2"-1"-4581,3-2 2799,-10-49 1208,10 26-1141,-4-54-342,11 44 102,2-13-1576,9-35 1463,-4 26-27,9-35 308,5 5-365,-5 34-705,5-12 1,2 2 659,2 15-37,5-7 1,2 2-121,3 19 74,16-1 72,-27 34-244,-4 46 200,-19-11 262,-8 26 0,-5 4-235,-3-6-399,-6 4 1,-2-2 444,-2-15 44,-18 27 56,7-31 84,-15 5-134,14-24 590,1-10-237,11-12-275,9-1-168,-2 0 2067,27 2-1775,-2 1 2586,26 11-2586,-17-3 218,16 18-96,-11 0-150,5 13-113,-2 9-179,-11-9-190,-2 4-812,-8-13 487,-4-14-1149,0-5 1323,-3-12-29,1-4 281,2-5 162,5-9 22,-2 4 3527,7-8-3280,-1 4 129,14-15-292,-7 8 118,12-16-56,-11 9-61,7-19-113,-10 16-3402,-2-4 3396,-11 18 29,-2-5 386,-7-5-179,-6 9-140,-10 3-2178,-13 39 2155,8-3 2353,-11 34-2363,16-8-2409,1 27 2251,9-26-223,10 10-303,11-32-1048,25 1 1071,-5-13-942,33-13-2710,-11-16 4234,6-4 0,-22 2 0,-18 8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13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574 4 7458,'-3'-2'532,"1"1"454,2 1-733,-70 25 38,39-9-895,-55 24 929,57-13-34,0 4-50,-2 3-56,0 3-28,0 3-23,-1 3-22,1 1-6,3 1-22,1 1 0,4-1 6,2 2 33,4 0 550,-6 42-365,11-34 5,4 1 1,1-1-264,5-13-5,17 35-67,-2-50 47,35 16-31,-20-33-280,45-7 51,-39-12-1104,44-28 673,-46 15-1771,37-37 1597,-41 32-1008,25-29 1837,-33 34 217,9-15-206,-21 23 180,-1-10 100,-8 14 940,-14-3-1019,4 12 212,-8 4-133,6 4 78,-1 3 56,0 2 34,1 2 578,-4 9-438,5-5 39,-2 5 12,9-6 5,1-2-39,2 0-79,2 0-94,2 0-113,1-2-67,4 1 392,17 2-443,-6-8 388,32-7-427,-24-10 169,32-29-253,-34 14-179,17-32-201,-29 32-393,2-11-638,-13 18-650,0 0-3304,-1 2 5287,-1 2 0,1 6 0,0 3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14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5850,'5'54'207,"-1"0"0,4 38-45,-7-59 12,1-1 264,-2 0-198,0-3 120,0-3-63,0-1 12,-2-5 100,-1 4 676,-2-4-989,2-8-130,-2-23 34,4-5 11,0-39 17,4 25 39,7-29-5,-2 31 100,18-27-83,-12 29 302,24-20-174,-21 32 633,22 0-515,-23 17 823,13 32-1002,-21-11-17,2 34-118,-9-31-465,-2 23-27,1-28-3026,3 9 3507,3-25 0,-1-2 0,-1-4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14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1 10634,'-19'73'997,"5"-9"-750,21-39-35,0 0-15,-1 2-23,-1 1 10,-1 0 12,-1 0 34,-1 0 537,-6 21-313,-12-3-471,3-4-437,-12-15-106,13-24-2610,-12-23 1691,12 5 1479,-7-33 0,14 31 0,1-8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14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1 122 6579,'0'7'2095,"0"-1"-1176,0-6 1046,0 0-1051,14 70-141,-5-45-185,12 53-230,-8-65-78,0-3-22,2-2 16,1-4 471,13-13-588,-10-2 22,20-35-251,-24 16-1043,11-46-56,-20 41 1171,-2-43 0,-5 57 0,-3-15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16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9811,'4'41'381,"-1"-3"-291,3-9-23,0 1-22,0 1-6,-1 2-6,0 0-10,0-2 16,-1 0 11,-1-3 6,-1-3 23,-1-3 10,-1-4 12,0-3-6,0-2 17,0-5 56,-1-2 62,-1-3 67,0-3-499,-1-11 124,1-2 11,-1-11 11,1 2-51,0-16-44,4-17 45,4-3 55,8-10 23,5 15 23,-1 14-1,-1 4-11,-5 17-16,-2 2-955,0 5 937,0 3 12,2 5 33,-1 4 12,2 4 16,-5 3-5,1 4 28,-1 4 17,2 23 875,-4-12-898,1 41-5,-5-38 89,-4 32-89,0-40 50,-2 8 45,0-21 106,1-3-246,0-2-107,1-4-28,2-4 29,-1-4 38,1-4 23,0-2 0,1-3-28,5-7 51,0 6 5,3-5-17,12-5 56,-9 15 112,19-7 12,-14 26-68,3 2 34,-1 14-62,-8-8-11,5 5-11,-5-7-3398,0-2 3398,1-2 39,4-1 5,3-4-33,-1-5-28,4-7-61,-10-3-163,7-14-107,-6-2 3292,1-10-3358,-5 1 234,-4 4 163,-6 11 39,-1 5 12,-3 10-6,-1 2 27,-3 3 40,-4 8 84,-4 8 40,0 13-124,6-1 84,3 22-84,7-14 5,7 15-83,2-20 22,6-6-17,-4-10 28,9-1-39,-3-4-22,5-3-6,-4-4 11,1-3-39,-1-1-6,1-4-38,-2-2-18,-1-2-39,0 0-16,-2-1-147,5-7 180,-6 5 23,4-5 38,-7 6 18,-1 0 33,-1 0 11,-2 1 23,1 2-1,-2 0 12,-1 2-11,0 1-18,-1 2-16,0 1 17,-1 3 213,0 0-23,0 6-11,0 0-50,0 7-40,-1 2-33,0 3 0,1 2-23,-1 2-11,0 11-44,0-8-12,0 9-6,0-12-5,0 0-22,0-4-23,0-1-39,0-5-33,0-2-40,0-3 6,0-2-684,0-3 359,-2-8-17,1-1-207,-3-15 582,3 5 96,-1-7 38,2 7 57,0 0 6,0 3 44,1 1 62,1 3 44,1 2 85,0 1 51,2 0 88,-2 1 74,2 0 66,0 0 29,2 1-85,0-1-133,1 1-135,1-2-118,1 0-67,1 0-45,1 0-72,-1 0-107,2-1-3639,-1 1 2844,0 1-4571,-2 1 5534,-2 1 0,-3 3 0,-3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17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11 813 8188,'-7'-96'61,"3"13"-44,9 55-6,2-2 6,1-2-11,0-2 105,1-1-117,1 0 6,-1 1-17,1 0 43,-1 1-48,1 0 11,-2 2-6,2 0 7,3-13-6,3-3 83,2-7-67,-4 15-17,-1 10-33,-5 16 10,-1 4 52,-1 4 83,1 2 510,3 7-190,-1 5 5,4 7-17,-2 5-17,1 5 6,0 5 605,9 42-795,-8-22-84,0 10 0,0 5-135,-2 13-564,2 18 497,-7-34-12,-3-26-49,0-4-74,-2-5-117,0-4-3429,-1-6 2830,1-3 935,-2-2 0,1-7 0,0-1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17.4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 9436,'8'-4'767,"-2"1"-464,-6 3 324,0 0-661,73 16-761,-44-12 638,57 12-101,-63-19-128,1 0-264,1-4-224,-2 0-403,1-3-224,-4 1 1501,-3 0 0,-9 5 0,-4 1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17.6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0 13953,'4'98'1580,"-2"-12"-1232,-3-47-68,-1 3-734,0 4 599,-1 2-55,1 1-101,1-1 22,-1-1-22,2-3-6,0-5 262,2-5-256,-1-6 82,0-7-183,0-4-123,0-5-252,0-2-131,1-4-961,-1-2-717,0-3 578,0-2 1,0 0-1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17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65 8786,'1'-4'807,"0"1"2906,-1 3-3399,72-30-107,-44 26-67,55-19-56,-63 35-17,-2 1-28,-2 2 6,-1 1 0,-3 0 22,-1 1 17,-4 1 0,-2 1 17,-3 2-17,-2 1-11,-5 1-23,-1 0-27,-7 1-35,-2 1-27,-2-2-45,-1-1-123,-2-3-185,-1-4-291,0-3-320,-1-5-274,2-4-2157,-5-2 1491,9-3 1943,0-1 0,11 0 0,3 2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18.1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 7072,'3'-2'191,"0"0"3981,-3 2-3612,16 73-66,-12-43-655,12 59 447,-15-60-107,-1 3-63,0 1-167,0 4-16,-1 1-34,-1 0 45,-1-2-112,0-3-134,-1-3-214,-1-3-352,1-4-678,-2-2-2374,2-4 4026,-1-3 0,3-8 1,1-2-1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26.80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129 518 7570,'-7'0'6027,"2"0"-5999,-49 67-2088,43-42 2065,-40 52 1,57-60 650,1-1-628,6 0 338,-1-6-243,13-2-27,-9-7 116,14-10 972,10-29-1234,-6-5-45,10-27-90,-16-12 129,-10 22-67,3-30 95,-10 29 33,-2 8 1,-1-2 22,4-16-6,-2-5 57,-6 47 234,-3 17-240,-1 6 62,-4 10-40,0 4 11,-4 10 292,-6 30-258,5-12-3387,-4 24 3410,6-23 162,-1 17 84,-6 41-409,5-12-56,0 10-56,7-42-712,6 1 309,0-21-151,4 11 3223,-1-28-5133,4-1 1728,-1-6 0,-1-2 0,-5-4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18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 10478,'4'2'5584,"-2"0"-5181,-2-2-380,69 9-175,-44-8-200,60 6 77,-68-9-129,5 0-1886,-5-4 604,-5 1-235,3-2 67,-8 0 1854,2 0 0,-5 2 0,0 1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18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63 11206,'91'-34'10,"-24"17"0,-10 7 0,-33 9 0,33 0 1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19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0 7044,'-3'0'1428,"0"0"3272,3 0-4387,-33 38-16,26-24-34,-24 30-55,34-32-40,1 0-23,0 1 18,-1 0 38,-1 0 6,0 0 1,-1 2-18,0-2-38,-4 2-57,-1 0-11,-3-1-45,-1-1-89,-2-2-724,-5 2-715,3-5-1693,-6 2 3182,4-4 0,7-3 0,-1-1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56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8 6383,'0'-4'1367,"0"0"829,0 4-1491,-10 80-414,7-39-692,-2 12 0,0 2 648,5-2 229,0 32-275,0-16 209,0 24-303,0-24-2501,0 3 2428,0 0-28,1-1-213,1-1 156,0-5-27,0-3 525,-1-5-967,2 15 60,-1-22-251,2 9-398,-1-27 2249,1-6-3357,0-7 2217,-1-6 0,-1-7 0,-1-3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56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6165,'0'-3'605,"0"0"1444,0 3-1948,60 78-2351,-33-42 2273,10 14 0,0 0 33,-10-13 690,-1 1-712,-1 0 0,-2 0-6,-1-2 365,-3-2-387,-1-4 0,-3-2-6,0-4 0,-2-2 1210,-3-4-1339,0-2-213,-3-4-364,0-2-459,-4-5 17,0-2 1148,-2-2 0,0-1 0,-1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57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0 553 7049,'35'-55'22,"-1"0"1,-2 4-1,-3 8-61,2 11 11,0-1-28,1 0-11,0-1-17,0 0-67,0 0-112,-1 2 492,-1 1-1047,-3 3-106,-3 4 794,-5 5 0,-9 10 1,-5 4-1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58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270 589 5739,'-5'-1'0,"2"0"1070,3 1-639,-65-2 23,40 4-34,-48-9-6,56 24-11,3-13 1,0 19-12,2-7-22,1 2-12,1 3 1,2 1-1,2 4 6,2 3-22,2 2-57,1 3-55,2-1-95,2 0-79,2-2-62,2-4-55,1-4-12,1-4 17,1-4 50,1-3 34,0-5 34,3-1 22,0-4 0,2-1-11,0-3-17,0-3-12,0-3-21,-1-5-23,0-3-17,-1-3-22,-1-1-28,-1-3 5,-1 1-11,-1-1 23,-2 3 16,-2 1 23,-2 5 33,0 2 18,-3 5-1,1 2-50,-2 4-241,1 0 206,0 6 46,2 1 23,2 6 0,0 0 5,2 3-51,1 0-16,1 2-12,-1-4 6,3 0 34,-1-3 33,2-3 18,2-1-7,1-3 18,2-2 16,1-1 17,2-3 0,0-4-28,1-3-22,1-5-6,0-3-11,-1-3 5,2-3 1,-1 0-18,0-3 29,-2 0 11,2-1 27,-2 1-4,2-1 4,-1 0 7,-1 0-12,-1-1 11,-1-1-10,-1-1 4,-1-1 1,-3 0-17,-1-1-11,-3 1-6,-2-1-5,-4 2-1,-1-2 7,-3 2-18,-2 0 0,-3 1-27,-4 2-1,-4 0 6,-2 2-11,-3 1-11,-2 3 10,-3 1 35,1 3 16,-1 3 45,3 2-22,1 4-46,3 5-44,2 1-50,0 6-6,4 5 22,0 6 18,2 7 27,1 8 11,2 8 12,1 7-6,1 9-6,3 7-5,-1 6-990,2 5 967,2 5 6,0 4-1177,1 4 1216,2 2 17,0 3 22,0 0-22,-1-1 17,0-1 28,-1-6 5,-1-4 1,0-7-12,-2-5-52,0-9 30,0-7-17,0-7-11,0-7-34,-2-7-39,0-6-56,0-6 549,-1-5-1249,2-6 1023,-1-4-1706,0-6-183,1-6-960,1-3 2638,0-2 0,0 8 0,0 2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58.3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1 10534,'-9'47'868,"1"-2"-650,8-18-39,0 4-33,0 3-40,0 4-27,0 3-7,0 4 13,0 4-449,-1 2 431,-2 3-22,0 1-23,-1 1 1,0-1-23,-1 0-12,1-2-27,0-2-45,1-3-73,1-4-106,0-2-113,1-4-150,0-5-275,1-5-403,0-5-281,0-5-346,0-6 1831,0-4 0,0-4 0,0-2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58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7190,'47'30'389,"1"0"1,31 24-318,-63-29-4430,-1 2 4386,-2-2-28,-1 1 1425,-1-3-1543,-1-2-78,-1-2-67,-2-4-225,0 0-503,-2-5 991,0 0 0,-3-5 0,-1-1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58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0 362 4682,'3'-7'639,"0"2"647,-3 5-1006,0 0-39,36-65-509,-19 37 385,28-52 330,-29 56-385,-1 0-18,1 1 517,6-6-623,-5 8-55,5-3-555,-4 8 779,-4 8-897,1 1-28,-5 6 818,0 4 0,-4-3 0,-1 3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26.98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59 6 7929,'5'-6'4795,"-17"75"-10041,2-24 5330,-10 48 1330,12-50-2354,1 15-1142,4-29 1298,0 17-22,3-39-1312,2-5-49,0-4 2167,2-4 0,-2 2 0,-1 1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4:59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186 1 9884,'-42'50'595,"0"0"1,4-4-1,8-5 10,20-10-55,1 1-5740,2 0 5526,3 0-112,1-1 1302,2-3-1481,1-1 831,1-4-876,3-4-11,1-1 22,3-4 3409,0-1-3369,1-3 27,0-1 51,7 0-45,-3-4 5,5 0 40,-5-5 34,2-2 21,0-4 1,0-5-39,1-5-34,0-2-34,-2-5-22,-2-1 12,3-14-62,-6 10 10,1-10-4,-5 13 4,-1-1-4,-1 4 16,-1 0 5,0 4 6,-1 2-5,0 3 0,-1 3-29,1 3-10,0 4 133,-1 1 35,2 6 61,1 2 11,2 8-5,0 3-18,1 4-10,1 6-6,0 3 140,2 19-246,-2-12-40,0 13-3436,-1-15 3341,-2-3-78,2-2-191,-1-3-582,1-5-4364,3 5-279,-3-12 5539,3 1 0,-7-12 0,0-2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5:01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432 58 6871,'-3'-9'705,"2"2"-498,1 7 824,0 0-532,-68-18-693,37 13 609,-53-13-51,54 18 112,0 2-174,2 3 51,0 5-11,2 4-23,1 3-22,3 4 535,3 2-541,4 3 0,4 2-11,4 3 0,3 2-33,4 1-40,6 4-22,3 0-34,6 4-28,5 0-39,4 2-522,3 1 477,3-2 0,2 1 1,0-2-7,1 1 12,-2-2 5,-1 2 12,-3-2 16,-3 0 29,-5-3 11,-4-1 28,-5-2 16,-4-1 12,-3-4-1,-4-2-16,-4-4-23,-4-3 473,-6-3-535,-4-3-16,-3-5-33,-3-4-18,-3-3-10,-1-2-12,-1-5-39,0-3-39,1-5-62,4-3-50,2-4-73,7-2-140,3-2-286,7-11-493,3 17-476,8-16-559,3 18-1816,6-7 4050,-1 4 0,-5 9 0,-3 4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5:02.0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1 6804,'-20'56'442,"0"1"1,2-3 0,4-7 128,11-3 28,-1 4 23,2 2-6,1 5-39,1 3-112,0 0-112,1 4-152,2 0-1022,2 1 860,0 1-33,1 0-17,-1-1-40,0-3 1,0-3 133,0-4-257,0-7-100,-1-5-169,-1-8 226,1-8-813,-1-7-212,-1-7-2191,-1-5 3634,1-4 1,-2-1 0,1-1-1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5:02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1 106 8920,'4'-4'1765,"0"0"-914,-4 4 1087,0 0-1501,65 6-56,-36-5-370,53 3 213,-52-7-73,2-4-56,1-3-50,0-2-73,0-1-107,-1 0-173,-2 1-244,-1 2-478,-3 0-444,-1 4-525,-3 0-1782,-5 3 3781,-3 1 0,-7 1 0,-3 1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5:02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 7503,'-4'81'842,"1"0"0,-1-6 1,2-14-743,0-33-44,2-1-44,-1-3-29,1-3-50,0-2-124,0-4-190,0-3-213,0-4-386,0-3-1249,0-3 2229,0-1 0,0-1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5:02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25 11768,'93'26'292,"-13"-5"-275,-57-18-22,-1-2 180,1-2-276,1-2-38,-1-4-287,0-2-264,-1-2-307,0 0-296,-3 0-1569,-2 1 2862,-4 3 0,-7 4 0,-2 1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5:03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81 144 8690,'1'3'354,"0"-1"3847,-1-2-3910,38 9-95,-28-13-84,28 4-17,-37-15-22,-1 0-12,-2-2 1,-2 1-6,-2-1-11,-3 2-6,-1 1-11,-3 3 6,1-1 16,-3 4 23,2 0 11,1 5-51,0 1-21,0 3-35,1 5-10,1 3 27,2 7-5,0 4-12,2 3-5,2 5-33,2 1-18,1 2-27,4 1-56,1-1-57,5-1-128,1-2-191,3-3-252,2-3-386,0-3-257,2-3-24,3-1 29,0-4 498,-1-1 930,-2-4 0,-8-3 0,-4-1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5:03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199 1 12126,'-85'45'1517,"14"-2"-1147,60-18-23,2 2 220,1 0-298,1 1-39,4 1-23,0-2 51,2-1-123,0-3-1,2-3-89,2-2 109,1-5-149,3-3 18,0-3 5,1-3 17,2-3 11,1-3-6,1-3-11,2-7-11,0-4-11,2-6-17,-1-4 17,1-3-17,1 0 11,-2-2 11,1 1-5,-1 2 11,-1 1-17,-2 4 1,-1 2-29,-1 5 0,-1 4 39,-2 6 57,-2 3 38,-1 5 7,-1 5-40,-1 5-40,0 6-16,-1 5-11,0 4 6,0 3-35,-1 1-10,0 1-73,0-1-146,2-2-241,-1-3-677,2-3-919,1-6-1837,1-4 386,0-5 3529,-1-4 0,-2-2 0,-1-1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5:04.0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11199,'0'51'541,"1"0"0,0 39-812,0-56 501,0 2-34,1 1 272,0 0-334,0 0-44,0-2 125,1-2-170,-2-3-11,1-6 83,0-4-129,-1-5 374,0-6-368,-1-4 23,2-3 11,-1-4-6,1-5-33,-1-4 0,0-7-17,-1-2 5,1-6 7,1-3 10,8-47 17,-4 33 0,7-32 12,-2 36-23,-3 12 0,3-4-11,-4 14-23,0 4-5,-1 3 50,4 3 62,-4 3 5,2 6 62,-1 12-101,-2 2-16,1 10-1,-2-4-5,-1 3 5,-1 1 6,0 2 56,-1 13-39,0-11-11,1 8-17,-1-7-45,1-12-40,0 1 29,-1-12 28,0-5 45,2-1 184,1-16-190,-1 2-17,2-13-3397,-2 3 3391,1-2-5,1-2 12,2-2-1,2 1 39,1 0 96,1 3 78,2 1 482,10-6-359,-4 9 3404,6-5-3018,3 10-290,-7 7-1,8 0-16,-9 10-39,0 3-79,-1 5-45,0 4 157,5 15-190,-3 6-3572,-1 2 3370,-5 1-368,-7 0 223,-2-10-152,-1 5-302,-3-14-2622,1 0-22,-2-7-3854,0-1 7069,0-8 0,-1-2 0,1-1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5:05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317 102 11826,'-44'-26'677,"0"1"1,-30-15-286,61 35 325,1 2-398,2 1 35,1 1-186,2 2 10,2 2-94,1 3 176,2 4-198,1 4 44,2 2 1,3 4-12,1 3 17,4 2-45,0 3 0,2 0-5,0 2-1,1 1 12,0-1 28,-2 2 17,0-3 50,-3 0 39,-1-2 34,-2-2 33,-3-2 0,0-2-22,-3-3-67,-3-2-67,-3-3-68,-2-2-61,-4-1-73,-1-2-157,-4-2-392,-2-3-1187,-2-2-3025,-2-1-235,1-3 5080,3 0 0,10 0 0,4 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27.42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265 8 5739,'-8'-4'1036,"3"1"-761,5 3 3069,0 0-2908,-52 5-21,38 2-57,-40 6-11,51 0-10,1 2 38,1 2 17,1 1-11,0 2 353,3 8 391,7 21-890,-2-14 332,6 17-198,-11-33 1266,-8 20-1405,-2-23 61,-24 12-324,12-23-567,-18-3-189,19-5 789,-9-11 0,18 8 0,-2-4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7:07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 0 10801,'-12'61'319,"0"-1"1,1-3-1,2-4-33,3 6 5,-1 5-45,1 4-1462,-1 5 1362,1 3-62,1 3-45,0 0-64,2-23 0,0-1-82,-1 27-347,3-4 1,-1-1-163,1-7-2711,5-2 0,2-5 3327,-1-29 0,6 12 0,-8-43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7:08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7768,'44'56'321,"0"-1"0,-4-4 0,-6-7-91,-10-8-45,-2 0-45,-1 1-51,-2-1 780,-2 0-790,-1-2-29,-2-4 234,3 13-1264,-5-11 408,-1-1 572,-6-14 0,-5-15 0,0 1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7:08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1 539 8931,'59'-76'689,"0"0"0,1 0 0,-6 6 0,-2 3 1,-10 18-1111,-8 21-268,-1 4-414,-1 2-2627,1 4 3035,-3 3 695,-6 5 0,-11 5 0,-6 2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7:09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377 68 5739,'-2'-7'1115,"1"2"-522,1 5 3132,0 0-3232,-72-27-1059,45 21 925,-55-17-3757,64 31 3583,2 4 1008,-2 12-1076,8-3 203,0 35-197,18-8 252,12 28-397,15-6 11,7 0 3414,-9-16-3196,4 18-28,-23-37 460,0 38-387,-25-35-107,-14 14-49,-18-21-35,-10-11-106,-4-12-61,13-9-56,9-6-454,10-11 173,10 2-78,2-8-89,11 5-214,6-3-1808,14-11 2632,4 4 0,-2 4 0,-7 12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7:10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207 0 8529,'-45'31'518,"0"0"0,-28 23-255,62-34 369,1 0-464,1 3 97,4 2-170,0 0-16,3 2 16,1-1 156,4 11-178,1-9 229,11 22-319,-3-26 118,29 12 95,-4-37-140,5 1 22,2-40-100,-27 15-146,12-41 118,-20 34-1,4-38 46,-10 40 10,1-25 6,-3 36 62,-1-6-34,0 21 287,1 7-181,-1 6 247,3 30-240,-2-11 312,5 56-329,-4-39 49,1 16 1,-2 1-67,0-1-45,-1 9 0,-1 0-163,0-12-540,0-4 0,2-3-496,2-18 1126,8 12 0,-6-36 0,3-1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7:10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12427,'-6'59'431,"1"0"0,0-3 0,1-4-5,3 10-28,1 4-56,-1 7-62,1 2-1820,0 2 1658,0 1-51,0-2-62,0-4-173,4 17 678,1-27-2328,8-10 1,4-3 1817,5-11 0,6 11 0,-17-41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7:11.2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20 144 12934,'-6'53'666,"0"0"1,-2 43-264,9-49-849,1 5 800,0 1-30,-1 2-4,1 1-12,0 1-28,0-1-12,1-1-32,-1-3-35,0-2-16,0-3 327,0-6-344,0-5 160,-1-6-160,0-6 52,0-5-35,0-4 520,0-4-436,-1-4 50,0-2 706,0-2-986,-3-12-6,-2-13-33,-1-6 20,1-22 0,1-3-20,1-5-482,1 2 1,0 1 487,2-4-18,1-1-173,1-3 185,2 0 11,1 0 0,4 1-631,1 2 620,3 4 6,2 2 5,2 4 23,35-36-12,-22 44 37,10 5 0,1 9-9,-7 25 112,39 34-106,-44 0 8,-2 21 1,-5 4-48,-8 6 263,-4-11 1,-3 1-264,-5 12 39,-4 1-22,-3 2 11,-5 0 55,-15 23-27,4-23-570,-11 13 536,7-33-28,0-5 390,-1-6-395,1-4-12,0-8-22,2-5-44,1-6 282,2-5-395,3-5 705,3-1-4071,3-26 1474,10 8-6016,2-18 8093,9 16 0,-5 8 0,-2 4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7:11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78 167 16082,'-6'100'885,"2"-11"-695,3-45-690,-1 3 623,2 4-22,-1 2-34,0 2-22,-1 1-28,-1-1 22,1-2-5,-1-5 11,0-6 295,1-6-38,0 6 14,0-22 301,-2 3-516,0-28-95,-2-4 383,0-8-384,0-5 7,0-7-1,1-4-6,1-5-10,3-2 10,-1-3 7,2-2-7,1 0-10,1-1 16,2 0 39,10-38-44,-2 29 2,6-5 1,3 0 2,1 9 28,7-2 0,3 2-5,-1 13-350,17-18 338,-23 36-33,-1 6 11,-3 4 11,-2 6 17,-3-3 11,-3 22-5,-3-6-6,-3 22 294,-2-3-317,-3 3-22,-1 6 1,-9 38 4,0-25 1,-6 7 0,-4-2 0,-2-8-68,-27 39 35,28-60-635,-14 8 483,25-29 73,4-1 117,10-4-5,25-2 11,-8 1-106,40 11 89,-31 1 34,18 10 39,-25-3 22,-5 1 57,-3 2 66,-6 1 35,-2 1 11,-6 2-29,-3 1 314,-23 32-398,4-18-44,-13 7 0,-3-1-130,-2-4-674,-23 20 361,27-35-509,-1-2-2029,3-3-5555,3-3 8446,6-5 0,10-6 0,6-4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7:21.3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6037 0 6775,'-7'1'-106,"-4"25"84,6-11 10,-4 22 12,1-15 12,-1 3-1,-2 4 6,-1 2-1,-2 3-16,-2 4 6,-2 3-456,-2 3 450,-2 4-5,-2 2 10,0 3 18,-3 2-740,0 1 750,-1 1 6,-2 3 12,0 0-18,-2 2-874,-2 0 869,-1 2 5,-1-1 18,-1 1 10,-1 2 23,0 0-11,-3 2 0,0 1-12,-1 1-1118,-3 3 1091,-1 2-12,-1 1 1,-2 4-874,-1 0 862,0 2 11,-2 3-11,26-42 1,-1 1 7,0 1 1,0 0 16,-1 0 1,1 1-1,-1 0 1,-1 1 10,1 0 1,-1 0-9,0 1 0,0 0-3,0 0 1,-1 1-4,0 0 1,0 0 2,0 0 1,-1 1-4,1-1 1,-1 1-12,0-1 1,1 1 8,-2-1 0,1 1-9,-1-1 0,1 0 3,-1 1 1,1 0 4,0-1 1,-1 1-9,1 0 1,-1 0 2,1 0 1,0-1 4,0 0 1,0 1 0,0-1 0,1 0 8,-1 0 0,0 0 3,1 0 0,-1 0 8,0 0 1,1 0 5,-1-1 1,1 1-18,-1 0 0,0 0-6,0-1 1,0 1-1,0 1 1,-1 0-17,0 0 0,-1 0 11,2 0 0,-1 1-3,-1-1 0,1 1-362,1-1 1,0 1 350,-1 1 0,0-1-6,1 1 1,1 0-1,-1 0 1,0 1-4,1-1 1,0 1 2,0 0 1,0-1-9,0 0 0,0 1 0,1-1 0,-1 1 8,1-1 0,-1 1 9,1-2 0,-1 1-27,1 0 1,-1 0 51,-1 0 0,1-1 0,-1 0 0,1 0-125,0 1 1,0 0 116,0-2 0,1 1-18,-1 0 1,2-1-17,-1 0 0,0 0 5,1-1 1,1 0-3,0 0 0,-1 0 8,2 0 0,-1 0-3,1-1 1,0-1 67,0 1 1,0 0-85,0-1 0,1 1 5,0-1 0,0 0-3,0 1 1,1-1-1,0 1 1,0-1 2,0 0 0,-1 1 3,1-1 0,0 0 85,-1 0 0,1 0-80,-1 0 1,-1 0-3,2 0 0,-1-1-1,-1 1 1,2 0 8,-1-1 1,0 1 16,1-1 0,0 0 11,0 0 0,0-1 0,0 0 1,1 0 2,-1 0 0,1-1 14,-23 44-6,1 1 34,0-2-6,1 1-22,0 0 6,1-1-12,0 1 1,0-1 16,1 1-39,0-2 0,-2 0-34,0-1 6,0-1-11,0-1-22,0 0-7,1 1-32,0 0 10,0 0-16,1-1-1,0-1-16,2-1-28,1-2-45,1-3-90,1-1-171,2-3-306,2-4-43,2-5-992,4-9 1735,6-11 1,10-21-1,6-10 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7:22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7576,'72'18'-143,"-1"0"0,1 0 1,27 6-1,-18-4 137,-43-7-5,0-1 0,2 1 17,1 0 16,1 0-580,3 0 564,1-1-12,4-1 1,2-1-497,2-1 508,1-1-6,2-1-11,1 0 11,4-2 0,1 0-6,3 0-5,0 2-609,4-1 603,0 2 23,2-1-6,-1 1-12,3-1 18,0 0-6,2-1 6,1 0-6,1-1 11,2 0-6,0-1 12,2 0-1136,1-2 1152,1 1 7,1-1-18,-1 0-5,1-1 0,0 0 5,2-1 6,0-2 0,1-2-22,0-2 5,1-1-17,-1-2 1,1 1 5,-1-1 0,-1-1 11,1 1-22,-1 0 5,2 2-5,-1 1 5,1 1 17,1 0 6,-1 2-22,0 0-7,0 2 24,-2 1-12,1 0 28,0 0-6,0 0 6,2 0-11,-1 0-12,2 0 7,0 0-12,0 0-12,0 0 1,-1 0 17,0 0-1,1-1 18,2 0-6,0-1-1,1-1-10,1 0-6,-1 0-958,1-1 947,-1 1 5,-1-2 6,0 1-1891,1 0 1902,1-1-22,1 0-318,3-1 346,-1 0 6,1 1-12,0 0 0,0-1-5,-1 2 16,2-1-5,-50 3 0,0 1-1,0 0 1,3 0 8,22 0 1,1 0-12,-18 1 0,-1 0-112,19 0 0,-1 0 112,-22 0 0,-3 0-9,1 0 1,0 0-1,0 1 1,1 0 8,-1 0 0,1 0-3,-1 0 0,1 1 18,0-1 0,0 1-18,0-1 0,0 0 3,0 0 0,-1-1 0,-1 1 0,1-1 31,49 0 22,-3 0-35,1 0 19,-1 0-12,1-1-11,-1-1 0,-1 0-6,-1-2-22,-3 1 0,-1 1 694,-4-1-705,-2 2-1,-2 0 146,-2 1-190,-1 2-34,-1 2-44,-2 2-68,-2 1-89,-3 2-123,-2 0 1638,-4 1-1834,-8-2 610,-12-10 0,-22 3 0,-10-8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45.73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32 836 7738,'-5'2'3109,"0"0"1949,5-2-4951,-12-16-1,11 2 12,-8-16-18,16 3 1,1-4-28,1-2-39,0-2-18,0-4-16,1 0 0,0-4-11,1-1-466,-1-1 443,0-1-27,-1 0 5,-1 0-23,-3 3-16,0 1 6,-2 3 5,-1 3 39,-2 3 17,0 4 17,-1 5 16,-1 3 6,-3 5 489,0 5-433,0 4-5,-1 3-12,0 3 12,1 3-6,-1 4 28,1 4 11,0 5 11,2 6 12,0 4-6,2 4 0,1 1-17,3 3-16,2-2-1,4-1 0,4-2-16,1-3-12,2-3-27,3-2-1,2-2 6,0-5-5,3-4 5,0-4-34,2-2 12,1-4-18,1-3 1,0-4 6,1-5-29,0-2-5,-1-2 0,-2-2-1,-4-9-10,-3 17 5,-5-13 6,-4 22 28,-2-8 0,-5 5 5,-1 2 6,-2 3-22,-4 5 33,-3 4 22,-5 7-5,-3 5 23,-4 6 10,-2 7 12,-2 5 39,-1-4 11,-1 21 12,0-13-236,-1 20 219,1-12-519,0-1 479,2-3-16,2-5-29,4-3-38,3-6-40,3-4-84,4-6-134,3-4-135,3-5 84,2-5-442,3-4 121,4-2-1364,6-5-5266,-1-2 7265,1-3 0,-7 3 0,-2 1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7:24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4770,'22'56'0,"0"0"0,-2-4 0,-1-6 0,0-3 0,-1 0 0,0 0 0,0 0 0,-1 1 0,0 0 0,1-1 0,-1 0 0,2 0-4770,-2 1 4770,3 2 0,-2 0 899,2 2-899,0 1 0,0 3 0,0 1 0,1 1 0,0 2 411,1 3-411,0 3 0,0 2 0,0 5 0,0 0 0,0 3-532,-1 2 532,1 0 0,0 3 0,1 1 0,0 1 0,2 2 23,-1-1 33,2 2 0,-1 0 0,0 0-12,1 3-4,-1-2-575,1 1 591,-1 0-23,1-1 1,0 0-294,1-1 288,1 1-6,-1-2-5,1 1 6,-2-2-1,1 0 12,0-2-1,1 0 6,1-1-5,0 1 5,0 0 12,2 1-1,0 1 0,0 1-10,1 1-7,0 0 1,0 1 5,-1-1-11,0 0 39,-1-1 17,2 0 11,-1-1 17,2 0-16,-1-1-1,1 1-11,0-2 11,1 0 0,-2-1-5,1-2 318,-2-1-330,2-1-11,-1-2 1585,-1 1-1618,0-2-17,-3 1-6,0-1 0,-1-1 6,-2 1-17,0-2 0,0 1 0,1 1-6,-1 0 12,1 0 0,-2-2-1,2-1 6,-1 1-5,0-1 28,0 2 16,0-1 6,0 1 17,0 0 0,0 0 11,0 0 11,2 1 802,-2 0-824,1 0-6,-1 0 261,-1-1-260,1 1-18,-2 0 1,1 0 5,-1 0 6,0 0-1,0 0 1,-1 0-12,1-2 90,1 2-101,0-1 0,0-1 107,2-1-106,-2-2 10,1 0-5,-1-2 16,-1 0-5,1-1-5,-1-1 5,0-11 11,1 16 28,0-17 17,1 17 17,0-12 0,-2 0-179,1-1 173,-1-1 0,0 0-33,-2-2-1,0 0-16,-2-1 506,0 0-512,-2-2-33,1-1 0,-1-1-23,0-2-17,-2 0-22,0-3-22,-1 0 170,-1-3-266,-1-1-72,-2-1-124,-1-3 695,-2-2-1059,-2-2 309,-2-2-1949,-2-3 2346,0-5 0,-1-8 0,0-5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7:24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0 142 5739,'7'4'0,"-2"-1"0,-5-3 0,0 0 0,75 34-996,-44-22 996,61 25-125,-60-31 125,1-2-6,3-1 6,2-1 0,0-2 0,2 0 0,1 0 0,0 0 0,1 0 0,1-2 0,2 0-271,1-1 271,2 0 0,1 0 0,2-2 0,1 2 0,1-2 0,1 0 190,0 0-190,1-1 0,0 0 34,1-1-23,1-1 17,1-1 6,1-1-1,0-1 23,2-1-11,-1 0 11,1-1 11,1 1 6,0 0 5,-1 1 1,1 0-1,-2 1 1,-2-1-12,-1 1 11,-1 1-11,-1 1 23,-1 1 5,-2 2 6,-1 0 5,-2 3-10,-1 0-1,-1 1 350,-2 0-344,-1 1-6,-1 0 28,-3 2 23,-1 0 22,-1 3 11,-1-2-16,0 1-45,-2 0-40,-2-2-16,-1 1 270,-2-2-287,-3 0-28,0-1 5,-1 0 531,-1 0-570,0 0-33,-1-1-96,-1 0-128,0 0-297,-1 0-4748,-4 1 5319,-2 0 0,-8 0 0,-3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8:38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17 195 7167,'-7'-3'846,"1"1"-628,6 2 685,0 0-758,-4-6-22,7 2-22,-2-4-22,9 4-29,1 0 6,1 1 0,1-1 0,1 2 17,1 1-23,2 0 6,1 1-17,2 0-11,0 0-5,2 0-12,2 0-11,1 0-6,1 0 1,2-1-12,2 0 0,2-1 0,1-2-16,3 0 5,1-2-6,1 0 6,1-1 17,1-1 5,0 1-16,1 0 16,2 1-5,0-1-6,3 2 12,0 1-296,1 0 301,2 2-16,0 0 16,2 1-17,-1 1 17,0 0-11,0 0 5,0 0 6,2 2-6,-1 0 6,3 1 0,0 0-509,1 0 509,1 2 6,1-2-6,1 0 0,2 0-3128,0 0 3128,10 0 0,4 0-16,7 0-431,-7 1 0,-3-1 425,-11 1 80,1 0-69,0 1-17,0-1-36,1 2 53,0-2 11,0 1 6,1 0-1,1 0-16,0-1 6,1 2-18,0-2-5,-1 1 0,-1-1-5,0 0 16,-1 0 6,2-1 5,-1 0 6,0 1 0,1-1 2076,0 0-2065,1 0-11,-1 0-39,2 0-23,-1 1 6,0-1 28,-1 1 17,-2-1 11,0 2 0,0 0-6,0-1 12,2 2 5,-1-2 6,1 1-6,-1-1-5,2 0 5,0 0-6,0 0-5,0-1-22,0 0 5,-1 0 6,-1-2 11,0 1 11,-2 0 0,0-1-5,1 1 5,1-1 0,1-1 1,0 1 4,1-1-10,1 1 11,0-1 5,1 0 1,1 0-12,-2-1 6,0 1-12,0-1 1,-1 0-6,1-1 0,-1 0 5,1-1 1,-1 0 0,2-1 5,0 1-6,0-2-16,31-2 0,-22 1 5,21-3 12,-1 0 5,-23 2 1218,22-2-1218,-28 4-2012,0 0 2017,1 2 12,0-1 264,0 1-281,1 1-16,1-1-65,-1 2 70,0-1-6,-1 0 12,-3-1-12,2 1-318,-3-1 318,2 1 12,-1-2-1,2 0 12,0-1-6,0 0 0,1-2 1344,0 1-1349,0-1-1,1 0-10,-2 0-1,0 1 0,-2 0 1,-1 0-1,0 0 1,-1 1-1,0-1 6,1 0 11,-1 0-5,1 0-392,0-1 386,1 1-6,28-4 0,-22 3-10,20-3-7,-29 4 6,-2 0 1,0 1 10,-2 1-5,1 0 699,25 0-738,5 2 142,1-1-109,-36 2 0,-2 1 828,10 0-808,-13 1 0,3 1-2597,26 1 2594,0 1 0,-11 1 8,-20-1-3,4 3 1,1 0 0,8 3-1,1-1 1,-1 2 230,-13-1-225,2 0 0,3 1 29,39 8-2292,-1-2 2269,-10-3 0,-40-8 2307,15 1-2296,-12-1 17,48 2-23,-43-3 51,15-1 0,1 0-51,-12 0-17,3-1 1,-2 0-1096,-11 1 1113,11 2 2932,-1 1-2619,18 5-224,-11-1-319,7 0 302,-31-4 135,12-2-124,-11-1 29,35-1-119,-36-3 1552,55-11-1736,-47 2 6,16-7-107,-32 7-145,-12 4-1336,0-2 1750,-5 2 0,-2 1 0,-5 2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8:41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0 158 4140,'4'-7'689,"-2"2"492,-2 5 213,0 0-1037,23 17-362,-12-10-6,18 12-1,-18-14 199,1-1-209,-1-1 624,8 2-568,-5-4 5,7 1-11,-6-2-6,1 0 1,1 0-12,7-1-11,-3 0-23,5-2-10,16-2 27,-14 1 6,29-4-3409,-14 1 3404,1 2-1205,-2-1 1216,-12 3 22,2 1-185,31-2 84,-22 1 45,23 0 34,-31 0-23,-1 2 0,1-1 12,15-2 5,-11 2 2787,13-2-2793,17-3 23,-23 3 1775,41-6-1764,-25 3-22,0 0-1,-3 1-5,-16 3 0,20-1-11,7 2-28,19 0 5,1 2-123,-1 2 57,-21-1-484,-5 1 540,-17 0 10,-1 1-220,1-2 215,0 1 0,0-1 22,1 0 0,0-1 17,1 2-11,-1-2 5,2 1 6,-1-1-5,1 1-12,1-1 17,-1 0 11,0 0-11,0 0 17,-2 0-23,0 0-10,1 0 10,0 0 0,0 0 6,1 0 6,-2 0 0,2 1 16,19 2-11,-15 0-5,17 2-17,-22-1 11,2 1 11,-1 1-6,2 0 7,-2 0-18,0-1-5,-1 1 11,0-1-11,-1 1 11,0-2 5,1 1 1,0-1 16,2-1-5,-1 0 5,2-1-5,-1 0-11,1-1 11,-1 0 11,2-1 11,0 0 11,2 0-452,1 0 447,-1 0-6,1 0-28,0-1 12,-1 1-12,0-1 6,-1 1 16,0 0-5,0 0 6,1 0 28,-1 0-6,1 0 0,2 0 11,0 0-22,1 0-1,0 0 12,0 0-22,0 0-6,-1 0-11,1-1 11,-2-1-17,-1 2 0,-1-2 6,0 2-28,-1-2 5,0 1 17,0 0-16,-1 1 10,1-1 7,-1 1-12,0 0 11,-1 0-11,2 2 0,-2 0-11,2 1-1,-2 1 18,1 0 0,0 0-1,0 0 1,-1 0-12,-1 1 1,-2-1 5,0 1 5,1-1-10,-1 1-1,1-2-5,-1 0 11,1-1 11,-1 0 6,1-1-243,-1-1 243,0 1-11,0 0 10,-1 1-10,0 0-6,1 0 11,0 1 0,0 0 1,-2-1-1,1 1 0,-2 0-5,0 0-6,-1 0 0,0-1-6,-1-1-11,1 1 12,0-2-7,1 1 12,-1-1 0,0 0 12,-1-2 435,1 1-431,-1-3 1,2 1-11,-2-2 11,0 1-1,1 0-4,-1 0 10,1 1-11,-1-1 0,2 0-5,-3 1-6,0-1 237,-1 1-237,-2 1 6,0-1 468,-1 0-463,0 1 0,0 2 280,-1-1-286,0 1 1,0 0 5,-1 0-11,1 0 11,-1-1-5,0 1 11,0 0 5,1 0 6,-1 0 0,1 0 0,-1 0-6,1 0 12,-1 0-6,0 0-6,0 0 12,0 0-23,1 0 12,-1 0-12,0 0-6,-1-1 1,-1 0-6,1-2 17,-1 0-6,0 0 0,1-1 0,-2-1-11,2 1 0,0-1 6,-1 1 0,1 0-6,0 0 5,-1 1 1,1-1 11,-1 1-12,1-1 1,0 1 5,0 1 0,0-1 0,-1 1 6,2 0-6,-2 0 1,1 1 10,0-1-11,0 0 6,1 0-11,-1 0-1,1-1-5,-1 0 0,1 0 11,-3-1-11,1 0 12,0-1 4,-1 1 1,1-1 0,0 0-6,1 1-11,0-2-5,2 2 16,-1-2 11,-1 1 17,1-1 1,-1 1-1,0-1-11,1 1 5,-1 0-5,1 1 0,0 1 12,0 1-12,0 0 11,-1-1 0,1 1 0,0 0 0,0-1-5,1 1-6,1-1 6,-2 0-18,1 0 1,-2 1 6,0-1-7,0 0-10,-1 1-12,0 0 6,1 0-11,-1 1 6,1 1-1,-2 0-5,0 0 0,-2 0-6,0 0 6,-1 0-1,-2 2 12,0-1 0,-1 2-5,0-1 5,0 0-6,0-1 6,0 0-11,-2 0 17,0-1 5,-1 1 0,-1-1 11,0 0-10,0 1-7,-1-1 12,-1 0 0,-1 1 0,1-1 11,-2 2-6,0-2 23,1 2-17,-1-1 5,1 1-5,-1-1-16,-1 1 16,0 0-6,-2-1 0,0 0 1,0 0 5,-1 0 5,1-1 7,-2 1-7,1-1 18,-1 0-7,-1 0 7,1 0 10,-1 0-5,0 0 12,-1 0 16,1 0 22,-1 0 6,0 0-6,-1 0-27,0 0-12,1 0 11,-2 2-10,1-2 16,-1 2-12,0-1 1,0 1 0,0-1-17,-1 1 0,-2-1-27,0 0-1,-1 2-23,0-1-5,1 0 0,-1 1-11,0-1 5,0 0-5,-1 1-90,-1-1-213,-1 1-442,0 2-952,0 2-1972,-1 1 3680,0-1 0,0-2 0,0-3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8:42.5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0 152 6064,'5'-8'387,"-1"1"-135,-4 7 912,0 0-1113,54 25-12,-33-16-6,42 19 1,-47-23-12,0 1 1,2 0 16,0 0 34,2-1-6,2 0 0,0-1-16,3 1-35,2-3 12,1 2-16,1-3-7,1 1-5,1-1-11,2-1 11,1 1 6,2-1-18,3 0 7,0-1-12,4 0 0,0-2 28,2-1-11,0-1-319,3 1 319,0-2 0,2 1 0,2-1 0,1 1-5,1-1-1,3 1 0,1-1 6,1 2-11,0-1-22,0 1 5,1-1-708,0 1 714,2 0 11,1-1-1,1 1 7,2-1 5,0 0 0,3-1 0,-1 1 0,2 0-23,1 0 29,-1 0-12,1 0-888,-1 0 894,1 2-11,2-1 22,0 1 17,2 1 6,0-1-23,3 0-983,-1-1 978,3 1 5,0-2 6,-1 1-23,1-1 0,-1 0-10,-1 1 21,1-1-5,1 1 11,1-1 1,1 0-2275,2 0 2274,-1 1 0,1-1-30,-2 1 30,-1 0-11,-1 1-64,-1 0 87,-2 0 5,0 0 11,0 0 0,-1 1-11,2 0-11,-2 1 5,3 0-10,-2 0-12,0 0 5,-2 0-5,-1 0 6,-1 1 5,-1 0-5,1 0 27,-1 0 1,-1 0-6,1 1-1187,0 0 1187,-2 1 6,2 1 1831,-3 1-1843,2-1 6,-4 1-52,1 0 41,-3-1 17,0 0-12,0 1 6,0-1 7,-1 0-1391,0 1 1395,0-2 0,0 1 1606,0 0-1617,-1 0-11,0 0 0,-2-1-1,-1 1-16,0-2 0,-3 1 0,0 0-5,-1-1 10,-1 1-5,0 0 0,-2 1-232,1-1 238,-1 1-1,-1 1-5,0 0 0,-1 1 0,-1-1 6,0 0 5,0 0-5,-1 0-17,-2 0 11,0-1-6,-2 1 6,0-1 6,0 2 502,0-2-520,-1 0 1,1 0 11,-2 0 0,0 0 2833,-1-1-2799,0 1 22,-1-1-17,-1 0 17,0 1 0,-2-2 11,-1 1 731,-1 0-708,-1-1 5,0 1-11,-1-1 0,-2 0 474,-1-1-474,-3 1-28,-1-1-22,-2 2-23,-3-2-22,-1 2 222,-3 0-234,-2 0-16,-2 0-34,-2 0-16,-4 0-91,-1 1-167,-4 0-242,-1 1-419,-3 1-1215,-2 1 2223,-1-2 0,1-2 0,1-1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38:44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30 150 5739,'-6'-3'0,"1"0"0,5 3 163,0 0-124,-9-1 107,7 1 330,-6-1-376,15 1-27,0 1-17,4 0-11,-2-1 5,0 0-10,1 0 4,1 0 18,-1 0-23,2-2 12,0 0 5,1-1 5,0 0 1,1 1-1,0-1 1,0 0-12,1 1 29,1 0 21,2 0 12,1 1-22,1 0 0,2 1-34,2-1-17,0 0-6,3 0-27,1 0 0,2 0-1,0 0 18,1-1-18,1 1 12,0-1-17,0-1 6,1 1 5,0-1-6,1-1 12,0 1-22,0-2 21,1 1 1,0 0 0,1-1-11,0 2-1,0-1-5,-1 0 0,-1 0 0,-1-1-17,-1 2 6,1-1-11,-1 1 16,1 1-5,-1-1 0,1 0 0,0 0-6,1 1 17,-1-1 0,1 1 5,-2 0-5,1 0 12,-1-1-7,1 1 6,0 0 1,-1-10-1,2 18 0,-1-15-5,1 18 5,-1-9-22,2 0 11,-1 0-12,1 0 24,-1 0-7,0 0 1,0-9 5,-1 19-11,0-14 0,0 18 0,0-10 11,1 1-22,1 0 28,1 0-17,0 0 17,2 0-12,-1 0 1,2 0 11,-2-1-29,3 0 35,-2 0-12,2-10-11,0 16 0,1-15-6,-1 17 12,1-10 0,0-1-1,18-1 6,-13 1-5,13-1 5,-20 0-11,0 0-5,-1 0 5,0 0 0,1-1 16,-1 1-21,1-1-1,-1 1 6,1 0 0,-1 0 11,0 0-5,0 1 0,0 0-1,-1 1 12,1 0-11,0 1 16,0 0-28,0 0 1,-1 0 16,1 0-11,0-1 6,1 2-1,-1-3-5,-1 1 6,0 0 11,-1-1-17,-1 0-6,-1 0 0,1-1 1,0 1-1,1-1 6,-1 0 11,0 0-5,1 0 16,-2 0 1,1 0-6,0 0-12,0 0 1,1 0 5,0 0 0,-1 0 0,1 0 1,0 1-12,-1 1 0,2 1 16,-1 0-4,1 0-12,-2 0 11,1 0-11,-1 1 5,-1-1 1,-1 0 5,1-2-11,-1 2 11,0-2 1,1 1-12,-1 0 5,1 0-10,0-1 5,0 0 0,-1 0 16,1-1 1,-1 1-6,0-1 6,0 0 17,0 0 5,1 0-5,0 0 16,-1-1-22,1 1 17,-1-2-6,0 1-5,0-1-11,1 1-6,0 0 16,0 1-22,-1-1 12,-1 0-18,-2-1 7,1 0 4,-1-1 1,0 1 0,0 0-11,1-1-1,13-2 6,-9 1 1,11-2-7,-15 1 1,-1 0-6,0 1 11,1-1-5,-1 0 5,1 0-11,-1-1 11,0 1-11,-1 0 11,0 0 0,-1 1-11,0 0 12,-1 0-1,-1 1-6,1 0 1,-1 1-6,0 2 6,0-1 10,-3 1-10,1 0-6,-2 0-6,-1 1 12,-1 1 0,0 1 10,0 0 7,-1 0-6,0 1-1,0-10-10,1 17 16,-2-14-16,2 16 0,-1-9 10,1 0-4,-1-1 32,2 1-27,0-1 17,0-1-6,0 1 11,1-1 17,-1 1-22,1-1-1,0 1-16,0 0 17,1 0-6,2 0 0,0 0-12,1 0 1,1-1 6,0 0-1,1-1 0,2 0-10,-1 0 4,1-1 1,0 0 11,0 0 0,0 0-11,0 0 0,-1 0-6,0 0-5,-1 0-12,-2 0 6,0 0-6,-1 0 12,-1 0 22,-2 0 34,-1 0 10,-1 0 35,-1 0 22,-1 0 16,0 0 29,-2 0 5,0 0 23,-2 0 16,0 0 17,-1 0 6,-1 0 0,-2 0-22,0 0-18,-2 0-27,0 0-28,0 0 22,-3 0-6,0 0 51,-1 0 39,-2 0 17,1 0-12,-1 0-5,-1 0 381,1 0-465,-1 0 17,1 0-17,0 0 6,1 0-17,2 0-17,0 0-6,1 0-22,0 0-17,1 0-22,-1-1-22,1 0-18,1 0 6,1 0 1,0 0-1,0 0-11,-1 0-23,0-1 7,-1 1-7,0 0 12,-2 1-17,0-1-17,-2 1-5,1 0-23,-1 0 6,-1-1-34,0 1-56,-1 0-4408,1 0-1652,-1 2 6189,-1-1 0,-1 2 0,1-2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10.4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62 6585,'-3'-16'2554,"0"11"-2531,14-11 5,-3 15 0,1 1 0,1-1-6,0 1 0,3 0 12,1 0 5,1 0 12,0 0 10,2 1 23,1-1-11,2 1 0,1 0 0,1 0-29,0 1 7,-1 0-18,1 1-5,-1 0 6,1 1-6,-1 0 11,1 0-11,0 0 6,0 0-6,1 0 11,-1-1-5,2 1 5,0-2 17,1 2-6,2-2 45,-1 0 6,1 1 17,1-2 11,0 2 5,1-2 12,0 0 10,1 1-10,1-1-23,1 1-28,-1 0-44,0 1 5,0 0-6,-1 1 23,0-1 22,0 2 0,0 0-5,0 1-6,-1 0 0,1 0 6,-1-1 17,-1 0-1,0 0 6,-2 0 0,1-2 6,-1 0 5,2-2 6,0 0-6,2-1 67,16-4-134,-9 1-11,10-4-11,-12 1-18,-2 0-4,0-1 16,1-1-12,-1-1 7,2 1 16,-1-1-17,1 0 18,-1 1-18,0-1-5,1 1-17,-2 0-6,1 1 1,1 1-1,-1 2 0,0 1 6,-1 1 6,-1 1-12,-1 0 23,0 1-28,0 0 11,0 0 11,-1 0-22,1 0 11,1 0 0,1 0-6,0 0 1,1 0 5,16 0-11,7-2 22,17-2-1272,-15-1 1278,-3 1-22,-17 1-1,1 0 0,18 1-259,6 0 265,0 0 11,-6 0-28,-2 2 12,-13-1 1178,13 1-1207,0 0 29,19 5 5,-11-2-582,4 4 587,-31-3 252,16 3-318,19 3 44,-11-1 6,8 1-321,-31-7 327,0 1-1,1-2 17,0-1 1,0 0 574,17-1-597,23-1 16,-14 0-1254,10 0 1277,-36 0-17,0 1 265,0 0-270,-1 0-12,0 0 12,16 1 11,4 1-17,0 1 0,-5 1 22,16 0-5,-24-1-1022,24 2 1016,-34-4 1095,16 3-1134,-12-1 17,11 0 17,0 1 16,5-3 6,0 1 6,-3-1 5,-15-1 1121,-1 0-1137,18 0 16,2-1 17,17 1-11,15-1-40,-28 0 1,7 1-12,-30 1 6,14 1-5,5 1-1,14 0-3386,1-1 3386,-15-1 6,-4-1-5,-16-1 44,33-2-2291,-8-1 2258,13-1-12,-19 2-931,-18 2 932,2 0 1783,33 1-1794,-24 0-18,41 0-1070,-48 1 1099,11 1 2168,-4 2-2179,3 2 16,12 1 1397,-14-1-1392,-6-1 7,-14-1-1,0-2 11,11 1-11,-9-2 1973,10 1-1961,-13-2-7,0 1-10,24 1 5,-8 2 328,10 0-339,-17 0-6,-10 1 6,-1-2 0,1 1 0,11 3 11,14 0 12,3 0-34,-4 0 11,-13-4 0,-12-1-12,14 0 18,17 0 5,-10-1-5,8 0-6,-26-1 39,14-1 0,3 0-28,0-1 6,-3 0 6,-13 1 33,25-2-45,-19 1 17,19-2-17,0 1-28,-19 1 17,20 0 6,-26 1-6,-2-1-6,38-2 23,-17 0-11,18-1 5,-28 1 22,-13 2-5,13-1 34,13-2 0,3 1-46,-4-1 7,-14 2 10,-3 1-33,-6 1 12,15 1 4,2-1 1,13-1-17,-10 1-11,8-2 5,-29 2-5,20-2 17,-20 2-23,40-2 17,-26 2-11,28-1 16,-34 1-16,-2 1 0,-10 0 0,-1 0 0,0 0-6,-1 1 11,0 0-11,-1 1 12,1 0 10,-1-1 7,1 0-12,1 0-12,0 1 18,1-2 0,0 0-6,0 0 5,0 0-10,11 0 5,-8 0 5,8 0-10,-1 0-1,-7 1 12,8-1-1,-10 1 6,0-1-11,1 0-16,-1 0 27,11 0-6,-10 0 7,9 0 4,7 0-10,-14 0-6,15 0-11,-9 0 22,3 0-11,-1 0-6,-2 0-10,-10 0 27,18-1-11,-15 0 5,14 1 7,-11-2-7,-6 2 6,5-1 1,-9 1-1,0 0 17,-1-2-6,16 1 17,-5-1-5,6-1-23,-11 1-5,-7-1 5,7 0 0,-5 1-22,13-2 17,-13 3-1,5-1 6,-6 1-16,-1 0-1,7 1 12,-5-1-6,3 1 0,-8 0 0,1 0-6,0 0 6,0 0 11,0 0-16,-1 0-1,1 0 6,0 0 6,0 0-1,1 0 7,0-1-12,1 1 0,0-1 11,1-1 17,1 2-23,-1-1 7,2 0-7,-1 0-5,2 0 0,-2 0-5,2 1-1,-3-1 0,2 1 1,-2 0 5,1 0 0,0 1-17,0 0 23,1 1-6,0 0 11,0 0 0,0 0-5,1-1-12,0 0 6,2 0 6,-1-1-1,1 0 6,0 0 1,1 0 10,-1 0-16,1 0 10,1 0-16,0 0-16,2 0 21,-1 0 1,0 0 5,0 0 0,-1 0 0,0 0-11,-1 0 6,0 0 0,1 1-1,-1 0 1,0-1-1,0 1 18,1 0-23,-2 0 5,1 1-5,-1 0-16,0 0 21,-1 1-16,0 0-6,-1 0 6,0 1-6,0 0 17,0 1 11,1-2-22,1 1 22,1-2-11,1-1 12,0 0 4,2 0-4,1-1-1,-1 1 0,1-1 6,-1 0 5,0 0 6,1 0-17,-1 0 6,1-1 0,0 1-6,0-1 0,-1 1-16,0 0 16,-2 0-5,1 0 5,-1 0-6,0 0 1,-1 0-12,0 0 6,0 0 12,-1 0-12,1 0 11,-1 1-6,1-1 7,-1 1-1,2-1 6,-2 1-1,0-1 7,-1 0 5,0 0-6,0 0-5,-1 0-11,1 0-6,0 0 11,0 0 0,-1 0 6,-1 0-12,0 0-10,-1 0 5,-1 0 11,0 0-11,-3 0 6,2 0-6,-3 0-6,0 0 17,-2 0-5,0 0 5,-1 0 0,-1 0 12,-1 0 10,-1 0 6,0 0 1,-1 0-7,-2 0 1,1 0 17,-2 0 22,-1 0 5,0 0 12,-1 0 1450,-2 0-1529,2-1-6,-2 0 1,0-1-6,0 0-6,0-1-10,0 0-24,0 1-27,0 0-9764,0 1 9452,-3 4 0,2-2 0,-2 3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16.02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862 48 5842,'-94'-26'134,"14"5"-100,54 20-18,0 1 178,0 3-194,0 2 76,-2 4-53,0 5 43,0 3 7,0 4 160,0 5-70,-1 3 10,2 4-371,-1 6 299,1 3-40,1 4-5,-2 4-699,2 2 682,-2 4-11,1 2 12,0 4-797,2 1 830,1 3 33,3 2 40,1 0 50,1 4 39,4-1 22,1 3 1,2 0-943,3 2 949,2-1-1,4 0-28,2 1-50,3-1-68,4-2-49,5-3-40,5-3 5,4-4 17,6-6-27,3-6 27,5-6 87,5-5-42,4-4 11,3-6 34,4-5 28,4-7 17,2-5 16,4-8-27,2-1-51,1-9-50,2-4-39,2-8-51,-1-6-139,0-8 106,0-5-18,-3-6-16,-1-5 0,-2-6 28,-3-6 28,-2-6-323,-4-7 396,-2-4 11,-3-7 5,-4-4 29,-5-5-34,-20 44 0,-1-1 39,-2-1 0,-2 0 56,-1-1 1,-2-1 47,-1-1 0,-1-1 47,-2 1 1,-1 0-1077,-1 0 0,-2-2 1292,-4-19 0,-2 1-184,0 20 0,-3-2-463,-22-39 0,-7 4-688,-12 13-3059,-6 19 0,-2 11 3767,4 25 0,-3 8 0,40 12 1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17.4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1 969 7335,'50'-37'666,"0"1"1,-2 1 0,-5 3-57,0-1-918,5-3 856,5-2-4,6-1-6,4-2-40,6-2-1213,4 0 1073,3-3-72,4 0-90,1 1-45,0 0-28,-1 2-33,-3 1-12,-3 1-39,-3 2-28,-4 1 372,-7 3-478,-3 2-79,-7 4-162,-7 6-202,-7 3-240,-8 7-163,-7 3-130,-9 6-732,-6 1 623,-5 3 0,-1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17.8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469 1 9136,'-46'47'89,"1"1"1,3-4 0,7-6-23,14-13-22,0 2 813,-1 1-830,0 0 11,0 1 0,0-1 12,1 1 16,0 0 290,0 0-278,1 0 10,1-1 166,2-1-143,2-1 34,2-2 453,3-2-458,3-2-18,3-2 6,2-2 50,1-2 39,3-1 40,3-1 11,4 1-40,3 0-33,4 0-39,2 0-45,3 0-34,2-1-27,2 0-34,2-2-29,1-1-49,0-2-113,1 0-190,-1-2-341,0-1-713,1 0-4502,-5 0 5920,-3-1 0,-10 0 0,-5-2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46.20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195 42 7078,'0'11'1926,"0"-2"-1276,0-9 3243,0 0-3680,52 41-17,-30-36-62,42 28-44,-43-48-40,0-3-27,0-2-7,-2-1-10,-2 3-12,-5 1 18,-2 4 88,-4 3 40,-2 5 28,-3 2 0,1 2-56,-6 3-5,-3 4 10,-6 6 12,-5 7-11,-4 6-3358,-5 8 3413,-3 5 40,-2 6 39,-2 4 6,1 2 10,-1 3-4,1 0-1,2-1-6,2-1-552,2-4 474,4-6-39,2-4 2712,0 1-3009,7-14-95,3-1-123,8-17-297,4-4-661,6-5-4744,1-1 6077,3-5 0,-4 4 0,-3 1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18.69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601 995 9386,'1'8'565,"-1"-2"-414,0-6 2230,0 0-2179,70-38 190,-26 2-306,2 7 1,-1-2 64,1-26 1,20-13-158,-24 12-31,1 1 1,0-1-20,-10 1-31,-2-9 1,-2-1 63,-8 9-1693,-5-3 1,-2 1 1726,-7 12-877,-6-39 1011,-8 59 157,-23-11-128,10 35 201,-42 33-263,29 0-900,-12 24 1,-1 7 831,0 9 2,9-9 1,-4 12 0,5-6 777,8-15 0,1 2-691,-14 30 0,-6 13 0,6-10-52,12-23 0,-1 1 29,-1 2 1,-5 10 0,0 1-1,5-12-57,2-4 1,1-2-8,-11 20 1,-5 9 0,6-13 410,14-29 1,1-2-506,-24 43 1,1-4 336,14-26-712,4-10 0,3-5-19,13-21 1753,8-11-2858,15-24 811,13-18 1,-12 16 0,-1-1-1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18.94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254 0 8937,'-27'57'801,"-1"1"0,-7 12 0,2-7-560,7-18-216,-2 3 0,2-2-249,7-9-1377,-7 25 817,20-44-2499,10 2 3283,0-18 0,3-2 0,-5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19.2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659 1 7316,'-40'75'1058,"0"0"1,10-19-1,2-3-739,4-5 1,3-3-536,-5 9 816,-2 4-52,-2 3-1553,-2 2 0,-1 3 1156,-10 18-471,12-23 1,-5 9 0,5-10 269,-10 19-641,10-21 1,1 1-352,-9 19-2676,18-29 3718,1 2 0,17-37 0,5-13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19.67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464 1 13390,'-12'57'336,"0"1"0,-7 27-162,1-21-801,6-23 812,-2 2 11,-3 3-3642,-10 26 3569,5-14 871,-9 20-947,9-23 1,1-1-59,-9 16-3,7-15 0,0 0-2291,-12 19 2193,10-19-252,-14 24-252,18-34 281,-2-1-1221,13-25-3381,4-15 4937,5-7 0,0 0 0,1 1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20.25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51 6910,'65'-14'842,"0"0"0,8 0 0,-10 6-1195,-28 10-790,41 15 796,-47-2 101,13 12 89,-20 3 224,-7-5-3731,11 24 3967,-15-25 786,9 16-763,-13-26 312,6 1-319,-6-9 6,2-3 246,-1-3 2832,-2-2-3263,3-4 650,1-10-740,-1 1 6,2-8 11,0-2-55,-3 5 10,1-6 68,-2 2 5,-4 7 101,1-3 465,-4 10-246,-4 5-51,-1 2 246,-10 13-347,2 3-5,-6 10 179,-1 16-258,5-6-22,-3 14 84,3 5-168,5-13-12,-2 12-5,4-6-44,5-13-29,-1 4-34,8-13 35,0-10-29,6 0-73,5-10 22,-2-6-38,7-3-157,8-16 145,-3 3 51,9-13-39,5-9 94,-8 8 29,9-11 50,-3 0 12,-7 12 10,6-7 124,-5 9-84,-9 10-17,3-1 230,-11 14-62,-7 6 45,-1 6 173,-10 16-358,-1 2-28,-6 13-50,-7 12-45,2-10-56,-4 15-230,0 0-6,6-14-133,-3 8-1071,7-11 448,3-13-185,1 0-2049,5-15 3293,0-7 0,1-1 0,0-3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20.38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1 123 10584,'74'-20'1999,"-1"0"1,-4 2 0,-9 2-3608,-12 1-8223,-2 2 8905,-6 2 0,-19 5 0,-8 2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22.23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8 8914,'0'-4'740,"0"1"1691,0 3-1983,39 38 51,-21-17-414,31 32 424,-29-25-27,2 1 17,-1 2-79,2 0-56,-1 2-50,0 0-79,-1 2-56,1 0-123,0 2 213,20 31-67,-15-28 16,16 22 180,-11-25-191,-8-9 279,7 9-222,0 1-131,-7-9 19,27 25-108,-25-29 74,29 21-101,-34-32-6,10 4-22,-14-12-17,-6-4-17,1 1-134,-4-3 28,-3 0-90,0-3-717,-2-2-363,-1-1-1659,0-1 2980,-2 0 0,0 4 0,0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22.87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14785,'6'92'1025,"0"-7"-751,0-37-779,2 3 780,3-3-1,2-3-22,2-4 211,2-16-262,2 13-21,1-21 10,1 12 102,0-13-135,1-5 84,11-3-45,2-8-140,0-5-17,-3-7 322,-2-15-412,-7 4-514,14-37 133,-21 25-172,6-19-1967,-13 12 302,-3 8 2269,4-27 0,-6 39 0,2-9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23.3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1 132 11995,'5'58'597,"0"0"0,0-4 0,0-7-177,0-7-84,0 0-83,1-2 410,1-3-451,1-4 7,1-4 10,-1-4 146,0-3-201,1-3 131,0 3-221,3-5 232,-3-3-8,-1-6-173,-5-9-96,2-21-73,-2 3-5,3-19-39,-2-27 39,-1 22-51,3-47 56,-1 45-38,12-44 38,-5 47-14,7-3 1,1 1 19,-1 16 0,21-20 0,-23 38-11,6 2 11,-6 7-6,-1 5 56,8 12 90,8 25-50,-6-4 56,4 31-62,-20-29 95,-2 48-95,-10-41 126,-7 10 0,-5-1-137,-1-14-34,-19 32-62,20-50-413,-9 7 200,13-18-3964,-4-1-3177,12-10 7405,0-4 0,2 2 0,1 1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23.62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54 0 11346,'-7'50'1389,"-1"0"0,-5 37-750,8-50-119,0 2-111,1 2-118,1 1-89,0 0-73,1-2-56,0-2 523,1-2-669,0-3-161,4 29-1194,2-24 750,-1 10-2535,3-33 3213,-6-15 0,1 0 0,-1-1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46.40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5739,'0'0'0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23.8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10570,'97'4'571,"-14"0"-537,-59-3-57,0 0 212,0 0-324,-1 1-297,5 1 18,-8 0-1749,10 4-430,-18-3 2593,2 2 0,-12-3 0,0-2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24.11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19 6316,'-8'0'907,"1"1"-554,7-1 4806,0 0-4952,54 1-84,-32-1-78,43-1-95,-44 0-129,0-2 179,29-5 0,-31 6 0,19-4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3:27.9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1 116 5739,'9'-9'5069,"-1"1"-773,75-2-3478,-18 10-810,1-2 1,0 0 2,-3 8 6,8 4 140,-9-4-51,-8-1 124,33-1-57,-13-6-162,-9 0 34,30-4 6,-20 0-40,-9 2 45,24-4 45,-33 4-96,24 0 6,-25 1-3369,-5 3 3420,-15 0 38,37 6-55,-15-2-11,14 4 5,-37-4 11,-1 0-1555,-7-1 1527,7 1 2683,1 0-2660,5 0-12,30 1-27,-16-2 22,15-1-2621,-9-1 2604,-19-1-712,17-2 724,-29 0-12,7-1 73,32-1-79,-32 2 23,43-1 2269,-19 2-2241,-5 1-17,6 0 3392,-25 0-3347,12-1-84,-15 1 0,30-1 6,-20 1-3381,10 0 3386,-12-1 0,-4 0 17,26 0-11,-1 1-17,9-1 39,9 2-22,-43 1 61,48 1 3342,-47-1-3392,36 1 6,-23-3 5,32 1-17,-25-1-10,25 2-24,-27-2 23,-6 1 1,1 0-18,28 0-242,7-1 248,-35 0 5,0-1 34,3-1-27,16-2-1,-2-1 50,28 0-16,-23 0-28,6 1-6,-32 2 12,-2 0-7,1 1-21,-1 1 265,8 0-255,-9 0-5,26 0 6,-9 0 5,7 0 34,13 0-34,-32 0-3397,17 0 3414,-24 0-2274,17 0 2257,-10 1-631,46 1 638,-55-1-18,42 4 5,-50-3 40,51 7-39,-41-5 589,9 1 1,0-1-573,-10-1 5,37 0-12,-40-2 2519,59-2-2451,-18-5-145,13 1 100,-22-5-2423,-14-1 2417,-14 3 422,8-2 1,2-1-445,-4 2-419,9-2 1,0 1 430,-15 4 868,52-4-891,-26 7 2898,1 0-2870,31 2-39,-60 1 34,56 0-12,-34 0 1478,0 0-1467,19-1-518,-46-1 513,18 0 16,2-2-33,6 1 17,1 0-3233,4 1 3233,-35 2-17,8 0 0,-12 0-12,25 2 24,-18-2-1,31 1-11,-34-1 22,49 0-27,-41 0 16,56 0-22,-59 0 337,19 1-315,-16 2-2251,14 5 2240,-9-2 11,17 4-17,-32-4 12,18 4 11,2 0-17,13 2-11,1 0 33,0-3 12,-10-2-46,-11-3 24,9 1 2301,18 0-2296,-20-2 5,29 4 3359,-35-4-3348,24 3-3430,-7-1 3402,-2 0 12,2-2-22,-9-1-1027,1 0 1054,-3-2-30,1 0 19,-11 0 1431,15 0 1,6 0-1420,22 1-21,-29-1 1,0 1-3,46 0 34,-25 0-23,0 0 1563,-10 0-1552,2 0 47,-25 0-58,24 1-998,-32 0 987,1-1-22,46 1 16,-5-1 11,-24 0 1,1 0-3052,46-1 3051,-40 0 12,6 1-28,-3 2 17,6 2-12,0-1 0,5 3-5,-26-1-22,25 3 33,-23-2-1583,7 1 1583,-26-4 0,15 1 0,30 1 2269,-19-2-2255,-5-2 0,0 0-2305,4-2 2296,11 1 2269,-18-1-2251,-1 0 10,4-1-27,-1 0-17,27-2 28,-37 2 3380,51-1-3425,-51 2 28,21-1 6,0 1-12,-20 0 6,20 0 11,-27 0 1,1 0-12,-1-2 0,3 0 0,-1 0 16,2-1-10,-1 1-6,16-2 0,-14 2 6,12-1-6,-3 3 0,-9-1 0,10 0 11,0 1-22,-12-1 16,12 1 1,-14-2-1,0 2 12,1-2-11,-1 1 5,15-1-5,-10 2-6,9-2 5,2 0-5,-12 1 11,13-2-11,17-1 0,-24 1 12,24-2-1,-34 3 0,1-1 0,-1 1 12,17-1-1,-13 1-16,12 0 5,-1-1 0,-12 2 6,11-1-12,-15 2 7,1-2-12,-1 1 5,0 1 6,-1-2-5,0 2-6,-2-2 6,1 0 16,10 0-5,-8 0-17,8 0 11,-12 2-11,-1 0 11,-1 0 0,0 0-11,-1 0 12,0 0-1,0 0 5,-1 0 12,13 0-22,-9 0 11,9 0-6,-11 0 6,11 0-28,-9 0 11,8 0 0,-11 0-6,-1 0 12,0 1-18,11 1 24,-8 0-12,9 1-12,10 2 18,-17-3-12,17 3 1,-26-3-1,1 1 6,-3-1 11,6 0-27,-7-1 10,3 1-16,-4 1 5,-7-1 17,2 1-6,-8-3 12,-3 2-101,1-2-392,-2 1 111,-1 1-324,-3 1-930,-4 3 1630,-3 4 0,5-5 0,-1 1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3:31.0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48 5739,'6'-1'0,"-1"0"0,-5 1 264,0 0-231,70-3-10,-45 4 5,53-3 0,-61 7-6,-1 0 23,2-1 0,0 0 89,11 1 224,25-3-190,-14 0 426,41-7-437,-48 1 145,51-9-218,-44 7 112,59-7-134,-52 9 86,8-1 0,1 0-47,-3 1 70,7 1 1,0 0-60,-6 2 11,9-1 0,0 2-45,-7 0-16,34 0 173,-20 1-50,-14-1 75,3 2 1,2 0-172,3 0-5,36 2 191,-27 2-124,-16-2-6,-1 0 1,0 1-1404,1-1 1214,31 4-645,-25-3 465,-16 0-1053,39 6 633,-45-2 644,29 9 0,-52-11 0,4 3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1:16.21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65 1 5739,'-29'7'0,"21"-3"0,-19-1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1:17.33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0 116 10892,'5'-1'3257,"39"13"0,10 4-3100,-21-8-384,21 8 1,-2-2 338,-33-12 160,0 1-227,1-1 101,-1 1-90,1-3 6,-1 2-6,1-2-17,-1 0-11,1 0 298,0 0-242,10 0-28,-7 0-12,8 0-4,-8 0 4,0 0-10,1 0 0,1 0 10,0 0 1,0 0 22,0 0 108,23 0-130,-17 0-1,18 0 7,-24 0-12,1 0-17,0-1-5,0 0 0,-1-2 11,1 1-11,-1-1-12,-1 0 7,0-1-18,-1 0 23,1 0-17,0 0 5,0 1-5,1 0 0,0 0 12,0 0-1,-2 0-11,1 1-11,-2 0 11,0 0 0,0 1 11,0 0-6,0 0 1,-1-1 5,1 2 0,0-1 6,1 0-6,0 0-11,0-1-5,0 1 5,0 0 5,19-4-10,-15 2 16,14-2 6,-21 1-6,2 1-5,-1 0-1,0-1 6,0 1 12,-1-1-6,1 1 5,-1 0-11,1 0 0,-1 0 23,1 1-17,-1 1 0,0 0-1,0 0-16,1 0 17,0 0 0,1 1-23,0 0 1,1-1-1,21 0 6,-16-1 0,15 0 0,-21 1 0,-1-1 11,1 0-11,-1 0-5,0-1 10,0 0 7,-1 0-12,0 0 5,0 1-22,1-1-5,-2 0 16,1 0 1,-2 0 16,1 1-17,0 0 23,0 0 6,0 2-7,1-2 18,1 2 39,18 0-23,-14 0-16,15 0-12,-19 0-11,0 0 1,0 0 4,1 0-4,0 0 4,0 0-16,0 1 23,-1 0-1,0-1 1,1 0-7,-1 0-4,1 0-1,0 0 11,1 0 12,-1 0-29,1 0-10,-1 0-1,1 0 17,-1 0 23,18 0-34,-15 0 11,14 0 0,-18 0-5,-1 0-6,0 0 34,1 0 5,0 0 11,0 0 12,-1 0-34,1 0-23,-1 0 12,1 0 0,-1 0 67,16 0-39,-13 0 5,12 0-5,-18 0 0,0 0-34,0-1 39,1 0 1,-2-1-18,0 1 23,-1-1-33,0 1-1,-1-1 23,-1 1-12,-1 0 1,-1-1 5,0 1-11,-2-1 34,-1 1-29,-1 0-5,-1 1-11,-2-1-28,-1 1 39,-1-1-918,-1 1-297,-2-2-2281,1 0-5163,-1-1 8631,-1 1 0,2 0 0,-1 2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6:52.65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3748 224 6456,'-78'-10'1768,"1"0"0,-1 0 0,-5-1-1673,0 0 0,-16-2 1,22 3-1072,25 3 1262,-1-2-51,-2-1 349,0-1-512,-11-4 1,-3-1-84,-10-1-581,9 1 1,0 1 535,7 4-62,-4 2-38,-1 2 21,-2 4-169,-3 1 225,-1 2-92,-16 12 0,-3 3 137,41-6 1,-1 1-508,-41 10 0,3 2 502,9 7 11,0 5-421,3 1 0,-1 2 474,29-13 1,0 1-153,-30 14 0,3 0 166,-2 8 22,2 1 100,3 2-6,25-9 0,-5 6 0,4-3-99,8-6 0,1 1-31,-7 6 1,-4 4 0,9-4 30,-12 20-25,20-12 1,-4 9 0,5-4-24,4-7 1,1 1-163,-3 8 0,-4 6 0,7-7 182,-4 32 5,3 3-2,17-45 0,1 0 5,1 2 1,1 0-4,0 2 1,2-1 233,0 2 1,1 0-237,1-1 0,1 4 34,1 9 0,1 7 1,1-4-22,-1-3 1,2 4-228,2 1 0,0 12 0,1-1 0,0-11 236,1-3 1,2-1 55,0 3 0,3 11 0,-1 0 1,0-11-43,1-5 0,0-1 151,3 28 1,3 11-1,-3-13-72,-3-29 0,0-2 100,1 23 1,0 10-1,-1-13-165,-4-28 1,-1-1 52,2 52 0,-3-5 970,-4-24-1297,0-7 0,-3-4-261,0-20 454,-9 25 0,11-52 0,-3 4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6:53.32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259 17 9691,'-96'-10'1444,"16"3"-917,61 10 412,2 4-765,1 0-34,5 1-235,1 2 85,4 0-63,3 2 357,5 14-228,37 53-90,-12-21-59,15 10 1,2 0 42,-4-11 148,4 3 0,-2-1 92,-9-12 280,-6-2 1,-5-1-79,-11-12 392,-5 21-442,-14-32-34,-36 18-504,16-26-644,-49-4 352,45-20-1455,-21-23-34,36 8 1977,-1-13 0,14 23 0,2 1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6:53.61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25 13 9330,'0'-7'856,"0"2"-514,0 5 2660,0 0-2789,-11 75-987,8-41 908,-8 61 51,11-59 213,0 1-213,2 43-225,-1-37-324,3 40 107,-1-63-790,1 4 436,-2-20 611,-3-25 0,0 15 0,-1-17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6:53.79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0 7531,'74'4'1309,"-1"0"0,-5-1 0,-12 0-1830,-30-2-347,1 0-796,1 0-1002,-4-1 2666,-3 1 0,-10-1 0,-5 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48.41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483 34 6719,'1'-8'2039,"0"2"-1395,-1 6 2207,0 0-2615,-57-9-1,35 7 22,-44-6 51,48 8 28,-1 3 34,1 2 22,0 3-39,1 2-51,2 0-50,2 2-56,3 1-5,2 2 0,4 2 10,2 3 6,3 4-11,4-7-5,4 20-3432,4-23 3359,3 36-1684,3-24 1628,2 17-153,2-8 108,-1 0-6,0 2-5,-2-2 16,-4 0 28,-4-3 23,-6-1 34,-2-2 167,-12 10-128,-3-10-1,-9 4 12,-1-13 5,-2-3 6,-3-4-22,-1-5-28,-2-3-46,-1-4 852,-2-6-896,1-2 107,-11-15-181,11 3-32,-4-10-57,17 7-49,5-1-79,7 0-101,2-1 2362,15-10-2709,-1 9-169,13-7-264,13 3-721,-5 9 1865,18-4 0,-30 16 0,1 2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6:54.12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458 14 7072,'-10'-7'1770,"2"1"-1170,8 6 27,0 0-11,-64 6-712,34-2 751,-52 7 46,51-2 131,0 3 451,-11 13 565,-17 37-1579,17-17-37,14 2 1,6 1-149,13-10 90,10 46-174,49-46 0,25-4 0,-14-1 0,-5 27 0,6-33 0,-1 1 0,0-1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02.8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54 86 15513,'-31'24'-12,"9"-2"7,35-14 5,2 0-6,3-1 17,1 0 1,1-2 4,2 0-4,3-1 22,1 0 5,2 1 6,1-1 11,2 0-6,1-1 1,0 0-12,0 1-11,-1-1 5,0 1 1,0-1 16,0 1 23,1 0-11,0 0-23,2 2-5,-1-1-18,1 1 29,0-1 56,1 0 17,0-1-1,2 0 23,1-1-45,1 0-22,2-1 17,0 0-34,1-1 39,1 0-286,0-1 297,3 0 18,1 0 16,1 0 67,1-2 22,-1-1 18,2-1-29,0-2-50,1-1-56,2 0-38,-1-1-2,1 0 1,0 0 11,0-1 23,1 1 5,2-1 128,14 0 1,19-1 0,-11 0-208,-27 4 1,0 1-599,28-4 1,10-1 0,-17 2 631,-14 4-5,2-1-574,0 1 546,1-2 5,0-10-5,2 17-18,0-16 7,1 16-12,2-9 6,-1 0-12,-1-1 1,-1 1 0,-1-1-12,0 1 34,0 1-11,0 1-12,1 1 7,0 1-7,-1 1-5,0 2 11,-1-1-5,0 2 5,0 0-11,-2 1-5,-1 1 21,-1 1-27,-2 2 22,-1-1-16,-1 2-40,-1-1 11,0 0-357,0 1 363,-1-2 51,-1 0 5,0-1 5,2 1 23,0-2-39,1 1 5,0-2-22,1 1-11,-2-2 28,-1 0-6,-2 0 12,-2 0 10,-1 0 18,-1 0 10,0 0 74,0 0-34,-1 0-11,0 2-12,0-1 6,-2 2-22,-1 0-1,-3 0 1,-1 0-17,-1-1 1597,-2 1-1575,-2-2 655,-2 1-650,-1-1 543,10 0-559,-11-1 217,6 2-245,-13-2-5,-2 1-23,-3-1 22,-1 2-16,-2-2-6,-4 1 22,-1 0-5,-4-10 11,-2 18-28,-1-15-17,-1 17-84,0-11-106,-1 3-157,-1-2-230,-1 1-599,-1-1-1949,-1 0-5602,0-3 8744,2 1 0,0-1 0,3 1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03.7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5739,'10'9'0,"-1"-2"0,-9-7 0,0 0-4251,36 71 4251,-22-42 0,29 56 859,-32-58-691,0 0 118,1 2 5,-1-1 17,1 0 45,-2 2 3177,-1 0-3222,-1 2-28,-2 1-28,1 1 341,3 35-256,1-4-1068,0 15 916,-1-17 11,-4-15 6,2 2-23,0 2-78,1 0-37,0 2 3,0-1 23,2-1 27,0 1 152,6 25-849,-4-16 687,6 18 38,-5-23 1,2 0-12,0-1-16,1 0-61,0 0 66,1-1 51,-1-2 51,1-1 413,10 16 10,-5-18-194,8 12-2893,-7-23 2792,2-3-45,2-2 502,-1-5-519,0-2-16,-1-6-34,-2-4 28,-1-6 89,10-1-218,-9-5 425,8-1-492,-11-3 3308,-1-1-3381,-2-1 57,-2-1-220,-2-1-156,-2 1-218,-3 0-293,-2 2-2872,-2 2-1871,-3 1 5573,0 1 0,-2-1 0,0-1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05.7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12093,'43'36'319,"0"0"1,32 23-175,-41-51-27,-1-2 493,1-1-550,-1 0 185,-2-2-207,-2 1 88,-3 1-116,-3 0 292,-4 2-236,-3 3 56,-5 2 45,-4 3 0,-3 7 0,-6 5 39,-6 6 28,-5 5 46,-7 5-506,-4 1 522,-6 1 22,-3 0 40,-4-1-1,-1-2-11,-1-1-39,3-5-254,2-4 131,5-6-96,5-5-117,5-5-212,6-5-186,4-4-140,5-2 388,3-2-763,7-1-1028,4-1-5632,5-1 7601,1 0 0,-7 0 0,-3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17.1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1 932 5739,'0'8'0,"0"-2"0,0-6 0,0 0 0,-1 5 129,3-4 140,-1 3 33,4-6 1,0-1 10,2-2 146,4-4-291,-1 2 68,8-7-152,-6 7-12,4-3 80,2 3-57,-5 1 241,30-10-235,-22 7 61,30-13-95,-28 8 102,30-22-119,-14 4-5,9-8 62,0-3-57,-19 17 40,19-19 33,-8 11 56,9-10 191,9-8-219,-19 17-17,4-5 169,-8 8-163,-8 8 112,19-20-135,-19 18-10,7-9-3315,0 0 3281,-9 9 45,16-16-29,-11 12-49,-1 1 66,1 2 6,-10 11-22,1 0-68,-8 8 3381,-5 3-3442,-3 4-23,-1 0-38,-1 2-600,0 6-79,-1 2-520,0 6 1299,0 1 0,-1-7 0,0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17.7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16 8704,'91'-7'263,"-12"1"-200,-52 5-20,3 0-9,-2 0 8,2 1 3,-3 0 33,-1 2 36,-4 0 26,-2 3 28,-1 2 16,-3 2 35,-1 2 38,-3 1 23,-1 3 6,-2 0 0,-1 2-12,-3 1-28,0 2 1,-3 1-6,-1 2 17,-1 2 44,0 1 1,-2 1 5,-2 1-17,-2 0-34,-1 1-38,-1-3-62,-1 1-68,1-2-50,0-2-78,0-3-78,2-2-119,1-4-156,2-3-162,2-3-163,0-2-185,1-3-386,2-1-3165,0-2 4453,1 0 0,-1 0 0,-1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18.6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202 3 9070,'-87'-3'963,"15"4"-609,62 7-125,0 3-25,3 1-64,0 3-2,3 2-37,1 2 23,2 2-62,0 1-12,2 2-33,1-1 5,3 2-22,2-2-11,1 1 0,1-3-6,1 0-16,1-3-7,1-3-4,0-2-1,2-3-6,-1-3 1,2-2-28,0-3-34,2-2-45,-1-3-45,1-2-27,-1-5-23,1-3-17,0-2-325,9-9 263,-6 4-11,6-5 18,-9 8 49,-1-1 68,-1 1 73,0 0 61,-2 1 39,-1-1 23,-1 2 17,-1-1 10,-1 0 12,0 1 12,-1 0 21,-1 2 23,-1 0 23,-1 2 44,-1 2 62,-2 3 55,0 2 416,-1 2 352,0 1-476,0 8-89,0 6-281,2 5-16,-1 4-12,-1-3 124,0 23-202,0-5-51,-1 18-38,1-21-124,-1 9-257,1-21-471,-1 6 286,2-18-1592,-1-5 2163,0-8 0,0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18.8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0 101 10842,'62'-18'-174,"-1"1"0,-9 2 1,-7 2-354,-6 4-5749,-11 4 5609,0 0-696,12-2 1363,-6 2 0,-6 1 0,-13 2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19.2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58 211 6003,'8'0'582,"-3"0"-392,-5 0 751,0 0-857,46-67 28,-35 44-6,35-50 23,-47 60 17,-3 2 319,-6 0 157,-7 4-359,-1 2 381,-15 16-269,9 9-61,-8 17-191,15-3-5,2 14-404,12 15-291,8-11 197,4 3-68,7-34-2006,15-10 2454,-7-6 0,2-1 0,-14-4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20.0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251 429 5045,'-5'0'571,"1"0"-3332,4 0 3148,-71 28-34,46-15 364,-21 11 0,2 3-392,28-8 1144,-7 22-1307,15-21 42,1 6-143,5-2-55,5-11 2952,4 7-2913,2-16 1442,8 0-1280,4-11-151,0-1 70,10-17-148,-2-5 5,-1 0-106,15-23 95,-26 31 28,11-12 50,-24 31 12,-1 4 11,-3 8 5,0 4 29,-1 4 33,0 3 11,0 2 28,-1 3-11,0 0-11,1 0-45,0-2-39,1-2-51,1-2-33,1-2-6,2-4-11,2-3 12,2-4 4,1-3 12,2-3-16,1-6 10,2-4-22,0-6-22,3-5-18,1-3-32,1-3-7,0-4-5,0-2-17,0-2 1,0-2-1,-1 0 5,0-1 18,-1 3-6,-2-1 5,-1 3 23,-2 1 23,-1 2 33,-3 1 28,0 1 11,-1 1 17,-2 0 22,-1 2 1,-1 2 16,0 0 11,-1 3 29,1 2 38,-3 4 29,2 2 39,-2 4-34,0 3-55,0 3 122,0 1-84,2-4 23,-1 19-11,3-9-29,-1 21-33,0-6-22,0 3-6,1 4 6,-2 2 5,1 3-17,-3 2-11,1 2-27,-1 3-18,0 1-11,-1 1-11,-2-1-11,0-2 5,-1-1-10,1-6-12,0-2-23,0-6-55,1-2-62,-1-6-90,2-1-100,-1-5-129,0-2-180,1-3-325,-1-2-340,0 0-400,-1-3-883,0-2 2615,0 0 0,2 0 0,0 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48.79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340 1 11362,'-51'35'461,"-1"1"1,4-4-1,9-1-5718,18 0 5660,0 4 34,0 4 1414,2 4-888,-4 25-441,7-15 881,-1 16-423,9-9-583,4-18-61,5 6-56,6-23 3381,7-5-3425,3-5-6,6-3 218,20-6-252,-8-8-45,15-7 67,4-26-156,-12 3-759,13-19 708,-20 11-11,-4-3-11,-5 2-28,-5 1-241,-8-9-34,-6 13-190,-11-5-1311,-15 5 460,-4 11-342,-12-5-454,5 15-565,-3 4 2716,-3 4 0,17 4 0,2 2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20.30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3 113 7677,'-2'-6'1310,"1"1"-671,1 5 2700,0 0-3267,75 0-775,-45-4 742,61-1-95,-65-4-66,3 0-226,-3-1-33,1 1-61,-2 0-135,0 0-409,-3-1-644,-1 2-1041,-3-1 2671,-4 3 0,-6 3 0,-4 2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21.0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5952,'-21'0'-213,"5"0"213,16 0 0,0 0 0,0-1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23.6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72 128 5739,'-8'-1'79,"2"0"274,6 1 3270,0 0-3219,11 7 16,-4-4 5,10 5-10,-7-3-40,3-2-56,-1 0-10,2 0-18,2-2-11,-1 1-6,2-2-44,0-1-29,1-1-27,-2-2-45,0-1 11,-2-2-6,-3 0 6,-2-1 17,-1 0-28,-3-2-6,-2 0-5,-1 0-23,-2 0 0,-1 0-17,-3 0-10,-4 0-12,-3 1 0,-3 0 5,-3 1 1,-1 1 17,-2 1-1,0 2 34,0 1 23,0 1 27,0 2-5,2 1-6,0 3-5,1 3-18,0 3 1,3 3-11,0 3-29,2 3-21,2 1-7,2 4 1,4 0 11,1 2-1,3 0 12,0 2-22,4 2-6,1-1 11,10 15-56,-2-11-11,6 8-28,-3-16-39,1-4-34,1-4-44,2-5-46,0-4-94,3-5-180,3-4-398,0-6-7902,16-14 8765,-16 5 0,2-2 0,-21 13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24.7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206 453 5739,'-91'11'5035,"16"1"-4777,64 2-34,3 2-17,0 3-28,2 0-11,2 3-22,2 0-45,2 1-40,0-2-33,1-2-44,5 4 16,1-8-6,6 1 12,5-9 10,-1-4 7,6-4 50,4-12-51,-5-1-11,6-11-5,-1-8-12,-7 7 6,4-9 46,-8 6 21,-5 9 73,-1-1 313,-7 11-189,-2 5 184,-7 7-342,1 5 12,-5 6 156,0 14-134,4-5 269,-1 35-325,6-27-28,4 17-62,8-18-11,1-9-27,25 5 44,-13-18 0,15-2-17,-1-21-22,-9-1-225,39-45 152,-32 23-11,20-27-84,-19 6-1273,-11 14 1385,2-16-88,-9 0 160,-7 15 34,-1-12 51,-5 9 5,-4 14 252,-1-25-173,-3 34 61,-3-10 292,-1 23-292,1 7 1303,-2 2-1336,3 9-4,0 5-64,0 7 96,0 19-107,2-4-5,0 16 106,1 12-112,0-10 5,1 6 1,0 2-68,0 3-22,0 6 0,0-2-22,0-12-12,0 20-878,2-21 396,-2-29-139,2 11-174,-2-32-544,0-5-676,0-4 1201,-1-9 0,1 8 0,0-3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24.9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86 13864,'55'-2'367,"-1"0"0,41-3-384,-58 0-95,0 0-45,1-3-44,-2 1-91,0-1-195,-2-1-258,0 1-2360,12-2 3105,-9 3 0,-6 1 0,-15 3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25.3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 1 10555,'-6'94'728,"1"-13"-616,3-53-62,1-2 82,1-1-144,0-3 1,0-2-79,0-4-87,1-2-103,2-4-490,4-3 238,-1-3-175,2-1 707,1-11 0,-5 6 0,2-5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25.5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80 9554,'52'-2'-179,"1"-1"0,37-3-247,-62-4-97,1-3-580,1 0-482,-4 0 1585,-4 2 0,-10 5 0,-6 3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25.9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161 212 6630,'7'0'1484,"-1"0"-902,-6 0 2370,0 0-2801,39-60-479,-29 39 456,28-47 117,-38 53-77,-3 0 23,-1 1 307,-11-5 1504,-38 70 1,-5 23-2015,29-33-5,-29 33 1,18-3-46,55-45-363,15-8 128,-9-9-5090,35-9 3606,-27-10 1270,20-13 0,-34 13 1,0-1-1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26.4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173 1 9490,'-46'34'602,"-1"0"0,-22 15-551,59-11-7,9-17 356,1 0-395,2 0 107,6 7-134,0-7 59,6 1-59,12-5 39,-7-10 203,23 0-158,-8-12-3370,16-3 3386,-16 2 303,0 2 174,-22 14 218,-11 35-566,-13 1-101,-7 16 17,-4-19 370,-23 15-459,11-25-113,-12 13-49,21-34-2055,6-8 1506,2-8-2124,4-16-1780,14-2 4433,5-3 0,5 12 0,-7 9 1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26.6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59 1 10033,'-12'96'462,"5"-43"0,1-5-389,-1-8-146,-4 38-89,5-40-1518,-1 27 559,6-46 1007,-1 4 114,4-20 0,-1-2 0,1-1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20.76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13 11 13883,'2'-6'1635,"0"2"-3164,-2 4 617,-7 0-231,5 0-420,-6 2-3069,8-1 4632,0-1 0,0 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49.02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14556,'26'46'681,"0"1"0,17 32-452,-32-57 40,5 10-207,-5-9 456,2 7-534,-6-11 116,0-2-263,-1-2-71,0 0-1093,1-1 442,-2-5-957,3-2 994,-2-5 0,-3-2 0,0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26.7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5739,'0'0'0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27.4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193 1 9195,'-25'-1'308,"6"1"-190,19 4 218,0 1-84,0-1 56,0 0 33,-1-1 1,1-1-23,-1 1-33,0-1-68,-1-1-22,0 1 90,-4 2-174,1-1-22,-2 2 33,-3-1-56,2 0-11,-2 2 79,-1-1-51,4-1 0,-2 0 17,2 2-90,3-2 0,-1 3 17,1 4-11,1-1-12,-1 4-33,2 5 12,1-4-7,1 7-10,7-1 33,0-4-12,6 3-10,8-2 16,-2-4-10,7 3 16,4 0-23,-7-4 23,6 5 28,-6 0 11,-9-4 23,1 5 78,-11 2-50,-2-4-12,-6 5 73,-8 0-72,-2-7-51,-25 8-146,16-15-33,-16 1-348,6-9 124,8-2-1793,-17-12 668,26 2-1895,-5-7 3395,18 7 0,2 7 0,1 1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27.7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 15 6966,'1'-8'1450,"1"1"-996,-2 7 2173,0 0-2403,8 78-968,-4-44 906,6 63-16,-7-62-73,-1 2-45,-1 1 171,-1 1-855,-3 46 320,0-41-79,-1 32-749,-2-49 245,2-9 919,-3 0 0,5-13 0,-2-2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27.9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41 7190,'54'-1'697,"0"1"0,36-2-971,-65-3-169,0-2-223,0 1-230,-2-1 330,-2 2 566,-3 1 0,-10 2 0,-2 1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28.1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 0 6523,'-2'6'1725,"1"-2"1955,1-4-3220,1 73-976,0-43 841,1 58 201,0-60-386,-2 0-73,2 0-16,-2 12-2414,1 12 1332,-1-18 1031,0-1 0,0-32 0,1-2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28.2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5739,'3'1'0,"0"0"0,-3-1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28.8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200 462 12382,'-88'23'1540,"16"0"-1170,60-9-73,2 3-29,3 1-49,1 1-40,3 2-39,1-1 124,3 15-214,8-3-61,-1 0-3381,8-11 3381,-5-14 11,10-4-84,21-23 45,23 7-40,-21 15-39,2 3-151,-37 29 163,0-25 61,5-1-185,8-17 79,-6-1-302,26-34 290,-19 17-2749,31-52 2761,-30 39-336,1-9 1,-1-2 447,-5 4 36,-1-5 1,-2-1 13,-5 7 95,9-48-55,-15 57 132,3-30 29,-7 45 2323,0-11-2272,-1 27 3315,0 1-3063,1 20 1335,0-2-1659,2 15 324,-1 20-386,0-12-2718,0 60 2611,-1-47-64,-1 10 0,-1 0-36,0-7-526,-2 9 1,-1 0-898,-2-7-1994,-2 20 1254,0-43 1861,0-11 1,3-10 0,0-2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29.1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36 8567,'2'-2'5546,"93"-12"-5311,-61 11 8,24-4 1,0 1-905,-19 5 840,-2 0 155,-1-1-322,-10 2-1,-2 0 28,10 1 11,8 13-33,-6 4 915,0 17-870,-22-8 95,-4 13-101,-7-15 45,-6 29-124,-2-26-1215,-15 34-683,5-41-5282,-15 2 7203,17-23 0,0-7 0,11 5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29.3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12 11306,'-2'-5'2291,"0"1"-2548,2 4-163,74-1-5873,-44 0 5351,58 0-469,-62 1 1763,1 0 0,-13 0 1,0 0-1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29.4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11329,'0'0'0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49.33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36 0 10825,'12'60'1603,"0"0"1,0-5 0,-4-5-1464,-10 1-895,-1 4 906,-3 0 12,-2-4 27,0-12 17,-1-2 147,0-2-91,0-5 216,1-2-183,1-4-10,2-2 235,2 2 157,1-8-425,2 1 157,3-8-125,3-2-5,4-1-39,3-2-67,0-2-68,4-2-44,0 0-46,2-3-240,11-5-184,-7 1-421,7-2-863,-9 3 844,1 1 0,-10 3 0,-1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29.8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116 19 15827,'-32'50'585,"0"0"0,-20 33-338,55-63-46,2-3-5,3-2 0,3-3 17,1-4 39,1-3 22,2-3-22,0-3 147,15-18-798,4-26 47,-3 6-2499,-2-33 437,-24 42 2414,2-17 0,-7 33 0,1 1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30.1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6 9285,'3'-3'2044,"-1"0"-184,-2 3-1715,2 71 1,-1-46-29,2 55-33,0-64-123,0-2-39,0-1 33,2-4 17,1-2 230,8-8 257,6-17-246,1 2 391,17-19-436,-18 22 757,23 2-656,-25 17-129,8 8-6,-15 14-106,-4-3-101,-2 9-240,-4-6-331,-3-2-466,-1 2-822,-1-3-4890,1-4 6822,1-6 0,1-7 0,1-4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30.5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103 1 14448,'-11'52'428,"1"0"1,-8 43-300,18-45-73,-2 3-67,1 4-1230,-3 3 1140,1 3-95,-2 0-79,0-1-139,0-1-571,-3 19 358,2-24-1510,-3 34 2137,2-46 0,2 0 0,1-28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30.8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11842,'54'12'551,"0"0"1,40 9-283,-53-17-62,1-1-50,2-2-85,1 0-72,1-1 257,21 0-324,-16 0-129,48-1 123,-48 0 38,0 0 1,0 1-45,-11-1 90,42 16 95,-56-6 394,16 23-282,-35-13 712,0 36-577,-9-21 44,-3 16 1,-2 1-308,-1-7-84,-11 44-124,11-57-717,-6 16-963,6-29 1798,-5-1 0,8-16 0,0-5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31.1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12743,'49'16'-600,"1"0"1,35 8-258,-55-21-493,2-1-2761,-2 0 3833,-5-1 0,-11 0 0,-7-1 1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31.2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5739,'0'0'0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32.1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10166,'2'54'44,"-1"-1"1,3 39-28,2-61-11,-1-2 350,1 0-362,-2-1 134,1-1-106,-2-2 84,0-1 118,-4 15 8,-1-19 37,-3 11-196,2-26-73,-3-19 22,4 1 124,-1-34-85,6 22 191,12-33-162,-2 31 185,24-30-186,-17 33 113,29-26-174,-27 32-6,26-6-10,-29 19 38,16 17-50,-23 0-28,6 32 6,-13-20-12,-1 33 51,-7-34 123,-2 18-112,1-31-157,-1-3 95,4-12 191,8-20-45,0 7 297,20-22-297,-9 24 241,24-6-252,-21 17 235,27 18-174,-26-1 73,26 31-218,-28-20 17,24 26-51,-25-30 28,25 9 6,-23-22-17,23-14-28,-24-3-123,19-38 100,-25 21 1,8-45 67,-17 40 167,-12-40-44,-2 44 494,-29-16-343,15 34 812,-34 28-694,32 5 75,-3 22 1,3 6-306,6 5-157,4 14 1,3 2-174,8-8-636,10 3 0,5-3-1006,6-17 1187,24 22 1,-25-53 0,1-1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09.7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253 644 11922,'-75'-14'606,"12"6"-433,47 23-5693,0 3 5649,1 3 11,1 4 1414,1 2-1414,2 4 871,1 4-888,2 2 12,3 2 111,1 17-123,2-15-11,3 11 28,4-22-11,2-2 11,3-4 22,3-4 18,2-3 10,2-4 45,2-4-21,3-2 245,12-6-224,-7-5 34,9-6-23,-10-7-11,-1-6-50,0-7-45,-1-7-289,-1-7 244,-3-5-22,-1-6-23,-3-2 6,-3-4-17,-3 0 12,-2-2-23,-2 2 22,-2-1 2587,-1 2-2598,-2 2 0,-1 2-11,0 2-411,-1 3 400,-1 4 0,-3 3-23,0 6 6,-2 5-16,0 6-40,0 5 302,0 6-487,1 4 370,1 4-957,1 4 81,2 1-1005,1 3-926,0 4-2374,2 0 5052,0 4 0,0-4 0,1-1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10.3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156 353 11305,'35'-40'291,"0"0"1,21-29-147,-49 43 1,-3 1 436,-2 2-436,-1 2 127,-4 2-150,-3 2 67,-5 0-55,-2 3 266,-2 0-211,-1 4 28,-2 1-10,0 4-29,-1 2-45,-1 3-44,0 3-12,0 4-16,1 6-1,1 5-16,0 3-17,3 6-5,0 2-18,4 4 1,1 2-29,4 1-10,3 2 5,1-1-17,6-1-5,3-3-34,5-2-40,5-5-38,3-3-62,5-4-90,4-4-89,4-5-146,4-4-235,3-4-431,3-4-717,1-3-1715,-4-3 3165,-6-1 1,-16 3 0,-8 3-1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10.6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219 0 12773,'-34'38'199,"-1"0"0,-18 31-110,55-35-21,1 2-18,0 2-11,-1 1 40,-1-2 33,-1-2 408,-1-3-347,-1-5 91,-3-2-163,-2-4-5,-1-2-118,-2-1 145,1-2-224,-3 0-72,2-4-102,0-4-190,2-2-358,0-4-533,2-1-895,1-5-1429,2-2 3680,1-2 0,1 4 0,1 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52.38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9 1014 7649,'7'-90'0,"-1"14"16,-3 56 77,-2 0-48,0 0 58,-1 0 20,0 0 50,-1-1 17,0-1 23,-2-2 68,-1-1-11,0-3-1,-1-2 0,2-2-6,0-2-6,2-2 7,0-1-18,1 0 28,2-1-16,2 1-6,4-1-6,1 0-61,2 3-17,2 0-39,0 4-11,2 1-28,0 4-6,2 1-34,1 4-22,3 2-5,1 3-12,2 2-11,1 5-23,0 3 7,0 3-18,-1 3 17,-3 6 17,-1 4 6,-4 5 16,-3 4 17,-3 2-5,-5 3-6,-2 3 28,-4 2 6,-4 3 44,-4 0 6,-4 2 45,-2-2 5,-3 0 6,-1-2 34,0-3-29,0-4-27,1-3-51,1-6-56,3-2-67,0-5-95,5-1-218,1-3-214,3-2-190,3 0-230,1-3-240,2-1-622,3-3-762,1 0 2599,3 1 0,-5 3 0,0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10.9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140 6 10002,'0'-3'3332,"0"1"-1657,0 2-1507,-25 80-1987,17-37 1886,-6 12 1,1 2 39,10 1-311,0 5 305,0 4 0,-2 1-23,0 3 6,0-1-17,-2 0-16,1-2-23,-1-3-6,0-2-16,0-5-18,1-4 502,1-6-552,0-5-28,2-6-5,1-6-34,1-7 875,1-3-1027,0-6 660,0-4-928,0-4-39,1-4-174,-1-3-599,2-4-773,-1-5 2134,0-9 0,0 8 0,-1-1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11.1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54 13784,'52'1'887,"0"-1"1,41 0-518,-50-2-494,2-2 376,-1-2-61,1-1-68,-3 0-61,-2 0-40,-3 2 182,-4 1-238,-3 2 73,-3 1-207,-3 1-17,-3-9-156,-3 18 131,-2-12-564,-4 20-699,-2-9 1473,-2 4 0,-5-6 0,0 1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35.2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0 15518,'-2'58'1272,"1"-3"-992,1-17-50,0 2-57,0 3-33,-1 0-33,0-1-63,-1 0-21,-1-3-23,0-3-17,1-4-56,0-3-72,1-6-147,0-4-94,2-6-96,2-4-1058,7-5-403,1-6-5227,4-5 7170,-5-2 0,-4 3 0,-2 2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35.6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76 0 9458,'-3'8'958,"0"-2"-628,3-6 544,0 0-689,-24 73-867,16-43 738,-17 57-16,22-60 190,2-1-174,1-1 135,0 9-79,-1-10 140,-2 12-140,2-22 720,-2 1-9,2-17-823,1-9 62,0-12-1,3-2 270,9-24-186,-2 22 34,10-13 12,-6 21 27,2 1 6,1 2-17,0 2-27,1 3-23,-3 5 437,11 10-398,-12 4-62,11 49-268,-18-22-1211,6 56 259,-7-56 1086,20 28 0,-17-47 0,12 5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36.2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202 914 14158,'-43'25'605,"-1"1"0,-28 19-381,58-21-90,3 0 232,3 1-327,2-2 47,4 0-120,1-3 22,4-2-134,14 3 278,-2-11-171,11 1-34,-9-11-16,2-4-12,0-4-34,2-6-5,0-3-45,1-5-45,-1-3-442,13-27 521,-15 19 50,8-16 62,-19 28 56,-1 4 22,-2 6-5,-3 3 11,-1 5 89,-1 2-11,0 11 359,-6 22-342,2-2 73,-6 47-202,7-39-22,-1 22-23,5-33-16,2-5 22,2-5 33,4-4 18,1-6 21,3-3-441,37-26 296,-19 0-73,28-24-94,-29 5-737,3-6 647,-2-5-79,2-5-582,12-31 509,-11 19-272,-13 22 1,0 1 490,5-20 140,-3 1 112,-1 1 67,-3 3-7,0 1 80,-2 5 44,-2 3-303,-1 4 404,-3 2 34,-1 4 28,-2 3 29,-1 5 585,-1 5-513,-2 5 1977,0 3-2139,-2 11-13,-1 2-66,-1 12 455,0 4-410,-1 7-23,-1 5-27,-1 8 100,-3 26-151,-1-5-723,0 21 712,0-11-22,1 7-119,0 4-1104,-1 7 1077,1 2 5,-1 1 79,-1 0-34,-1-5-61,0-4-68,1-6-83,1-6-181,3-6-99,1-5-152,3-8 661,-1 3 0,1-23 0,0 1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36.5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13226,'56'7'151,"0"1"0,40 4-128,-59-14-29,0 1-50,3-2-39,2 1-39,-1 0-18,0 2 1,-2 0 496,-2 0-564,-1 2 46,-1 1-35,27 11 259,-24-2 55,17 9-22,-33-4 62,-4 5 83,-4 5 226,-3 3-86,-4 4 18,-2 0-29,-2 2-50,-2 2 12,-3 2-12,-2-1-67,-2 0-107,-1-3-95,-2 11-89,3-16 26,-2 5-178,3-19 135,1-6-505,0-3-542,0-4-7355,-3-3 8469,3-2 0,-1 0 0,3-1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36.7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29 4862,'77'-7'-973,"0"0"1,21-7-1,-32 22 1,-57-7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36.9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9 12349,'0'-5'2296,"0"2"-5265,0 3 1,0 0-1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37.3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10769,'3'94'2694,"0"0"0,-2-2 1,6-37-2656,12-77-50,-3 0-35,-2-1-60,-1 0-107,-3 0-123,-2 2-191,-3 0-212,-2 2-258,-2-1-252,0 1-313,-1 0-326,0 0-302,1 0-1098,0 3 3288,0 3 0,0 5 0,-1 5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37.7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 1 12797,'-3'94'1747,"0"-13"-1338,-3-50-90,1-1-112,1-3-94,-1-4-41,4-5 24,0-6 16,2-5 184,6-5-184,4-15-123,4-1-11,1-13-6,-1 2 28,0-1-11,2 1 44,0 2-5,2 2 28,-1 4 11,0 5 34,0 4 291,5 6-73,-6 6 45,3 6 0,-9 7-78,-2 4-101,-1 6-96,-3 2-89,1 29 0,-1 2 0,-2-20 0,1 10 0,0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53.07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117 102 6635,'-4'3'1854,"0"0"840,4-3-2296,-48 69-29,36-41-4,-36 54-7,48-61 12,3 0 39,2-3 5,3-3 23,3-2 22,2-3-16,2-3 16,3-4-22,1-1-17,3-6-73,2-3-55,-1-6-68,-1-5-56,0-2-40,-3-3-32,-2-2-18,-3 1-44,-4 0-18,-4 0-27,-3 1-50,-2 1-85,-1 1-117,-3 1-174,-2 0-201,-3 0-225,0 0-196,0 2-218,1 1-336,1 4-565,3 3-1441,2 4 3619,1 3 0,0 2 0,0 1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38.2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332 0 11256,'-48'34'616,"1"-1"1,-31 25-806,61-36 525,2 3 192,2 1 178,-5 21-348,6-6 73,-5 19-101,7-8-1532,1 8 1432,1 8-45,0 5-341,2-15 1,1 4 216,0 2 1,1 4-17,-1 17 0,2 0-31,0-19 0,2-2 0,2-5 0,2-5 14,5 15-1121,4-8 1154,4-9 18,3-7-1435,3-7 1457,2-7 0,2-7 526,1-3-554,14-3-73,-9-8-45,10-1-2025,-12-9 1734,0-4-1346,10-9 1682,-7 0 0,-6 0 0,-13 7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39.2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 9 6103,'0'-5'2291,"0"1"2280,0 4-4241,-3 8 6,3 7-6,-4 12-38,4 8-46,0 5-33,0 4-23,0 4-50,0 2-28,0 5-17,0 2-1595,-2 1 1545,-1-1-23,0-1-22,-1-5-5,0-4 5,1-3-6,-1-5-72,0 12-17,-1-16-73,1 7-79,1-18-128,1-3 1371,0-4-1757,2-5-242,-1-4-313,1-4-903,0-3 2219,0-6 0,0 4 0,0-4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39.42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1 159 13709,'51'-33'188,"0"-1"1,-4 4 0,-4 6-155,-4 14-62,1 1-196,14 0-51,-13 4-128,9 1-1082,-5 3 181,-12 2-2494,7 1 3798,-12 4 0,-14-3 0,-2 1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39.7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6 103 7061,'-1'69'2355,"1"0"0,-1 0 1,-2 29-1,11-35-2215,21-75-50,1-5-51,-4-5-11,1-3-17,-6-2-17,-2-1 1,-6 0-29,-3 1-5,-6 2-56,-3 0-79,-5 1-117,-5 0-163,-4 2-157,-4-2-167,-2 0-135,-2 1-106,1-1-146,0 3 1165,-3-4 0,12 13 0,-1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40.2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127 254 7134,'-13'72'897,"0"1"0,1-1 0,-1 1 1,1-1-1,5-16-959,5-11 74,-1 12-12,2-23-6,-1-7 0,0-5 34,0-6 56,1-6 45,-1-4-39,1-3-51,0-2-106,-2-4-90,1-3 23,-2-6-23,-1-4 0,0-5 0,-1-3 0,2-5 34,0 0 28,1-4 33,1-1 18,1-1 4,1-2 1,2-1 6,1 0-7,4-2 24,2-2 10,1 1 28,2-1 29,1 2 44,2 0 28,0 1 34,2 2 28,1 1 5,-1 2 6,3 2-22,0 2-45,0 2-45,3 6-40,-2 4-16,1 7-5,-2 5 27,0 7 12,-4 6 44,-2 6-11,-3 6 24,-4 6-2,-2 1-10,-3 4 5,-1 1 5,-4 1-5,-3 3-11,-5 0 11,-4 1-22,-2-2-6,-2 0-23,0-4-33,0-2-22,0-5-29,2-3-5,3-7-84,1-3-67,2-6-118,3-2-173,1-4-113,3-2-123,1-4-195,2-4-410,6-1-1764,-1 0 3075,4 1 0,-4 6 0,0 2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40.4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39 1 13110,'-9'51'137,"0"0"0,-4 36-204,10-60-56,1-3 268,1-1-464,0-4-27,1-4-305,0-3-249,0-4-674,0-3-2236,1-2 3810,0-2 0,1-1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40.5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5739,'0'0'0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40.8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129 0 16532,'-36'49'412,"1"0"1,0-4 0,13-8-239,25-17-79,2 0-56,5-2-50,2-1-6,2-2-73,3-2-66,2-1-124,2-4-163,2-3-274,2-2-571,0-3-1670,2-3-3421,-2-2 6379,-5-1 0,-9 3 0,-6 1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41.1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189 0 14054,'50'52'225,"1"-1"1,-5-2 0,-7-3-170,-13 5-530,-3 6 474,-2 3 5,-3 2-5,-5 3 0,-4-1 0,-5 2 0,-4 0 23,-5 1-1,-4-1 29,-7-1 33,-4-2 50,-4-3 34,-2-5 11,-4-3-33,-2-6 128,-2-2-190,-1-6-45,-2-3-28,2-8-61,2-6-79,1-6 415,4-7-678,3-5 174,3-1-1121,4-4-1139,5-2-3509,5-1 5987,3-1 0,4 3 0,0 1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42.5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172 193 10956,'-17'52'375,"1"-1"1,-11 42-225,22-47 157,0 2-218,-2 4-23,0 0-627,-1 1 599,0 2-28,-1 0 1,0-2-18,1 0 17,0-5 105,0-7-55,2-7 221,0-9 43,2-9 72,1-7-55,1-5 383,1-2-697,0-7 18,-1-3-125,1-9 18,-1-8 5,1-8 17,0-7 16,1-6-465,1-2 455,2-4-23,2 0 11,4-2 34,2 3-6,1-1 11,3 0 6,1 1 17,3 0-6,3 1 28,1 2-11,3 1 6,1 2 11,0 3-6,2 3 11,0 3-22,1 5-43,-2 5-35,-2 8-6,-2 7 5,-6 7 40,-3 9 34,-5 5 431,-5 8-426,-3 5 4,-4 3-26,-4 5-6,-6 2 11,-5 4-17,-3 2 12,-3 1-12,-2 0-316,-1-1 277,1-1-55,2-4-52,2-4-122,3-5-146,5-5-168,3-5-124,5-6-94,3-5 176,4-2-631,3-5-1584,4 0 2845,1-2 0,-5 1 0,-1 2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53.35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15030,'27'96'583,"-5"-14"-359,-15-56 34,-2 0 246,-3 0-235,-1-1 66,-2-3-111,-2-3-2,-2-3-94,-1-3 61,0-3-189,0-3-101,0-4-117,1-1-169,0-6-229,2-4-240,-2-7-243,2-5-284,0-6-471,1-3-3859,1-1 5713,1 5 0,0 12 0,0 5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42.8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203 67 10814,'-45'34'1403,"-1"-1"0,-29 24-675,59-34-167,5-2 305,4-2-530,4-2 81,4-3-160,5-2 64,5-3-97,4-2 194,6-4-239,3-3-56,4-6-33,3-5-29,2-6-44,1-5 11,-1-3-28,-4 0 6,-2-2-23,-6 2-22,-3 1-45,-7 2-40,-3 1-94,-4 3-129,-4 1-213,-4 3-325,-3 2-997,-6 2-5713,1 1 7595,-1 3 0,7 3 0,2 1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43.5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244 52 5739,'-7'-9'1126,"1"2"-572,6 7 3832,0 0-4022,-37 70-1078,25-35 873,-8 10 1,1 2 132,13-5-122,1 3 48,0 3-22,-1 2-33,0 2-23,1 1-45,-2 0-22,1-1-12,-1-2-5,0-4-11,0-4-6,1-7-11,-1-5 23,1-8 44,1-6 854,0-5-781,1-5 323,1-4-407,-1-3-112,0-6-51,-1-6-10,0-8-1,0-8 6,0-8 11,0-6 6,2-5-463,1-3 485,1-1 23,2 0 22,3 1 6,2 1 5,6 2 0,1 2 17,4 0 17,0 3 0,2 1-1,1 3 1,2 2 11,0 4-11,2 4-11,1 4-34,-1 7 0,1 4-23,-1 6 23,-1 3 469,-2 7-464,-2 5 23,-3 6 11,-1 6 12,-5 3-6,-3 4-6,-4 3-11,-2 1-6,-5 2 1,-2 1-29,-5 0-11,-2 0-39,-1-1-5,-1-1-35,0-2-49,1-4-23,0-3-67,3-5-57,0-5-77,2-5-242,1-3-358,1-3-717,0-5-3041,2-1 4727,2-4 0,1 5 0,1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43.7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0 229 14072,'3'92'1658,"2"-17"-1059,4-67-168,3-3 34,3-4-134,3-7-40,2-4-89,2-8 12,0-4-141,2-4-40,-2-4-33,-1-1-28,-3-1-45,-3 1-89,-3 1-96,-3 1-134,-2 2-190,-4 1-364,-1 1-1273,-2 3-5403,-2 4 7622,1 3 0,-1 7 0,1 4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44.1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185 654 9587,'27'-59'868,"0"0"0,-2 4 0,-3 8-851,-3 10-39,-2-1-40,-1 0-39,-2 1 12,-1 0 16,0-1 0,-4 3 17,-2 0 28,-3 2 28,-2 4 39,-1 3 23,-3 5 16,-2 5 12,-4 7 33,-4 5 34,-3 7 56,-4 8 56,-2 8 39,-4 8 17,-1 7-23,-3 7-22,0 7-61,0 5-901,-1 5 822,3 5-34,1 3-39,2 3-61,2 2-12,3-1-38,4-2-40,5-3-51,4-5-83,3-7-45,8-6-17,4-8-17,7-7-56,5-6-33,4-6-13,2-6-43,2-6-163,3-5-352,-1-6-606,1-5-1355,-3-5 2958,-5-1 0,-11 7 1,-6 2-1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44.6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169 735 7285,'-48'53'2526,"0"1"0,0-4 0,23-16-2487,40-32-33,2-6-29,4-2-44,1-5-62,2-4-39,1-1-61,-1-2-40,0 1 23,-1 2 33,-3 2 28,-4 2 51,-2 4 61,-6 3 50,-1 2 91,-5 3 72,-1 4 33,-1 3 6,-2 7 23,-2 4-12,-1 5-38,-3 5-18,1 1-50,1 4-56,1-2-34,2 0-16,2-4 11,2-5 22,3-6 62,3-6 33,5-5 17,2-5-11,4-6-39,3-6-56,3-8-34,3-6-22,2-7-17,1-3-450,1-5 422,1-1-17,0-4 0,-1-2 23,-1-1 27,-1-5 29,0-1-1,-2-3-718,0-2 741,-2 0 17,-3 0-6,-1 2 11,-4 2 1,-4 3 27,-2 3 40,-4 5 5,-2 5 23,-3 5 33,0 6 22,-2 6 6,1 6 1,-1 5 362,0 6-453,-2 3 791,0 3-773,-3 6 10,-1 5 7,-1 7 16,-2 6 11,0 7 6,-2 3 22,0 8-458,-1 4 442,1 6-18,-2 3 1,1 5-844,-1 5 776,0 1-27,1 1-29,0 0-33,1-1-23,1-4-38,2-3-482,1-5 403,3-8-51,0-6-56,1-8-55,2-8 351,0-6-430,1-8 609,0-5-3628,0-4-2086,0-10 5497,0 2 0,0-3 0,0 5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44.8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0 115 15018,'56'0'215,"0"0"1,41-3-227,-64-4-73,1-2-95,1-3-169,0-1-207,1-2 197,0 2-1131,0-1-5692,-4 3 7074,-5 1 1,-13 5 0,-7 3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46.8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28 380 5210,'49'-31'263,"0"0"0,35-23 2375,-60 34-2565,-1-1-23,-3 0 1404,-1 1-1426,-5 1 848,-2 2-859,-4 1 3369,-4 1-3380,-3 1-12,-4-1 17,-2 0 1,-5-1-12,-3 3 44,-2 0 7,-3 5 27,0-7 17,-1 10 1,-2 7 27,0 7 28,-2 13 191,-10 6-169,7-2-21,-6 12-18,12-7-55,3 1-57,2 2-22,4 1-56,3 1-11,4 0-34,2-1-56,5-2-274,12 10 156,2-15-38,13 4-96,-2-18-118,4-5-212,5-4-437,1-3-728,4-5 1056,7-4 0,-23 3 0,0-2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47.1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163 744 6938,'-62'73'8115,"39"-40"-7793,-10 13 1,3 1 153,22-14-101,3 0-100,4 0-57,6-5-44,2-3-18,9-5-44,3-4-5,6-6-1,4-5-39,5-6-22,3-6 6,4-8-12,1-7-6,2-7 7,-1-6-29,-3-7-6,-1-5-5,-4-6-287,-3-5 281,-5-4 1,-5-16 5,-5 14-6,-6-18 12,-5 17-29,-3-10-1951,-8 2 1913,-2 5-12,-6 6 6,-3 5-40,0 10-38,-2 8-1526,2 10 1234,1 9-1529,-2 9-5702,6 7 7668,0 4 0,8 2 0,1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48.0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319 68 11969,'-65'-39'885,"10"10"-650,41 34 39,-3 5-50,1 4 5,-2 4-5,0 4 6,0 3 8,1 2-9,1 1-10,1 1-40,1-2-20,2-1-69,2-1-57,3-4-10,3-4-18,2-3 18,1-5 33,4-3 56,2-3 34,4-1 0,5-7-51,3-4-45,4-7-33,4-7-11,2-4-1,3-4-10,0-1 10,0 2-5,-3 2 0,-3 5-11,-6 5-6,-4 6 40,-5 7 49,-4 3 63,-3 7-1,-2 5-5,-4 7-39,-1 7-12,-5 5-11,-1 4-16,-3 4-23,0 1-34,-1 0-39,3 0-56,2-3-78,4-1-101,4-5-84,4-4-135,5-5-78,5-6-134,5-6-202,4-4-330,3-7-751,3-5-2235,-2-5 4166,-2-1 0,-12 7 0,-4 2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48.30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235 0 7117,'-3'0'1725,"0"0"1215,3 0-2632,-36 61-930,28-34 885,-26 49-11,36-49 275,0 1-264,-1 1 183,0-1-132,-1-1 61,-2-2 40,-1 0 495,-2-3-479,-3-3-50,0-2-62,-2-2-72,0-4-57,-2-1-67,0-4-39,1-1-106,-1-3-45,0-2-112,1 0-185,0-1-353,1-2-723,2-3-5785,2 1 7225,3 0 0,1 2 0,2 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53.59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40 0 14605,'13'55'358,"-1"-1"1,8 41-202,-20-60-50,0 1-40,0 2-44,-2 2-12,0 0-56,-1 2-33,-2-2-29,0 0-50,-2-2-78,1-2-146,-1-4-151,1-2-163,-1-5-178,1-3-158,0-5-336,1-5-907,-1-4 101,2-4 2173,0-1 0,2-2 0,0-1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52.0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 35 6014,'0'-6'448,"-1"1"-303,1 5 522,0 0-550,-3 71-610,2-43 593,-2 56-4,3-63 152,0-1-141,0-1 22,1-4 16,0 0-10,0-3-12,0-1 424,-1-1-480,0-1-39,0-1-5,0 0-18,0-2 1,-1-1 11,1 0-1,-1-2 12,1 0 836,-1-3-864,1-7 0,0 0-17,1-8 0,1 1 0,2-3 6,1-2 0,1-2 16,1-1 1,2-2 22,1 0 28,0-1 17,1 0 28,-1 1 16,2 0 29,-2 1 11,2 2-1,-1 2-27,1 3-28,-1 3-11,1 4 16,-1 4 40,1 3 50,-2 5 22,-1 4 12,-1 5 22,-1 4-40,-3 5-16,-2 3-38,-1 3-41,-1 1-21,-1 4-24,-2 0-32,-2 2-12,-1 1-12,-2-1-10,-1-2-6,1-3-50,2-4-62,1-6-112,2-4-130,2-5-83,0-4-83,1-2-68,0-3-443,3-1-2677,-1-2 3708,2-1 0,-3 1 0,1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52.6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56 266 10192,'36'-9'241,"-6"1"-168,-26 4-40,-1 0-5,0-1 6,-1 0-12,1 0-16,-1-1-1,0-1-16,-1-1 6,1-1-7,0 1-4,1-2-7,1-1-5,-1-1 11,1-2-5,-1 1 0,1-2-1,0 1-10,-1 0 16,0 2 17,-2 0 17,0 2-6,-1 1 0,0 1 6,0 0 0,-3 2 5,0-1 0,-3 2 6,-1 1 12,-1 2 27,-1 1 11,0 1-16,-1 1 5,0 3 11,-1 3 23,0 4 28,0 2 11,-1 3 22,1-8 6,0 21 6,0-13 16,3 21-5,-1-10-5,3 2 10,1-1 1,1 0-34,2-1-40,1-1-33,1-1-39,1 0-6,2-3-16,3-2-23,2-1-17,2-4 17,0-1-6,2-3 1,1-3-23,1-3-34,2-2-72,1-2-68,0-2-112,1-3-168,0-2-195,1-4-499,-1-2-3199,-2-1 4375,-2 2 0,-7 5 0,-3 2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53.0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83 63 10254,'-22'49'338,"-1"0"1,-12 32-238,33-64-39,1-3-23,1-1 17,2-3 33,1-3 63,3-3 38,1-2 17,2-1-11,0-2-61,2-4-79,1-3-45,1-6-34,0-2-21,-1-4-12,1-1-23,-1-3 1,0-1-23,0-3 11,0 1 29,-1-1 16,0 3 45,-2 2 22,-1 5 34,-3 5 56,-1 5 0,-2 4 264,-1 3-208,-2 9 34,-2 2 27,-1 11 51,-2-1 12,1 5 4,0 2-10,1 1-28,2 0-12,0 0-16,3-3-40,2-2-5,2-1-12,4-4-5,3-3 35,2-3-19,1-4-4,4-3-1,1-3 11,4-1-11,0-6-22,1-2-56,-1-6-56,-2-3-40,-2-2-49,-2-3-74,-1 0-123,-3 0-151,-2 1-336,-4 0-594,-1-1-8509,-4 4 9575,0 0 1,-2 10 0,-1 2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53.9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146 634 7847,'-40'47'168,"0"0"0,3-4 0,11-7-78,24-19 793,2-3-832,0-3 369,0-1-219,3-4 240,2-2-128,4-3 423,2-2-557,3-4-67,2-4-62,3-4-55,1-4-1,0-3-28,2-3-33,-3 0-28,0-1-196,4-10 207,-10 15-17,3-5-17,-14 19 57,-1 3 240,-1 0 28,0 9-5,0 2-29,0 9-38,-1-7 83,-2 32-156,2-20-17,-1 25-17,2-24-6,3-2-16,1-4 95,10 0-23,-1-8 12,7-2-34,-2-9-34,16-13-55,-4-2-62,12-13-51,-10 1-67,1-5-84,-1-4-1019,20-40 784,-21 25-11,13-28-421,-18 17-117,-8 14 896,4-14 77,-8 20 85,-2 2 40,-1 1 45,0-12-6,-4 14 39,-1-8 67,-5 19 454,-1-3-156,0 11 1099,-1-2-1335,-1 15-50,-1 3 145,-3 13-106,0 2 235,-3 24-62,0 11-207,2 3-39,0 6-5,1-10 36,0 4 0,0 2-65,-3 17-604,2-14 1,-1 1 553,-1 6-95,1-4 0,0 1-40,0 13 23,1-17 0,1-3-72,3-10-299,1-3 192,1-18-107,0-4-290,0-14-455,-1-5-1786,-2-5 2293,-3-7 0,3 5 1,0-2-1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54.1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65 5975,'49'-14'2209,"1"0"1,37-10-2182,-53 19-107,1 1-150,1 2-191,1 1-180,-1 0-201,-1 3-123,-1 1-706,-2 4 1630,-4-2 0,-6 1 0,-11-4 0,-5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54.9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150 746 5739,'-8'-7'689,"2"2"-465,6 5 1540,0 0-1439,-56 65-805,40-40 749,-41 50-45,53-57 113,2-2-186,1-1 23,2-3 16,3-3 73,2-2 73,2-3 648,3-1-559,1-2-16,2-5-44,1-2-80,0-8-38,1-4-51,1-7-79,0-6-38,0-7-40,0-7-11,0-6-691,0-4 669,-1-4-17,-2-2 39,-3-2-6,-2-2 12,-5 2-6,-1 0-68,-3 3 24,0 5-438,0 5 404,0 7-137,0 7 131,0 8 5,0 7-94,-1 7 343,0 4-770,-1 6-862,1 2-3002,1 10 4436,0-2 0,0 4 0,0-7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55.4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119 52 8786,'-33'48'224,"0"-1"0,-20 30-95,54-64 17,2-1 61,4-2 28,3-2 0,3-4-16,2-2-29,2-2-39,2-5-50,1-2-45,0-6-45,1-3-39,0-1-28,-1-4-28,-1-2-33,0-1 16,-4-3 23,0 1 44,-2 1 40,-3 2 55,-1 5 96,-3 5 33,-2 4-5,-1 6 140,-3 1-168,-7 9 50,0 2 0,-7 10-5,2 3-40,-1 3-44,0 3-56,0 0-40,3-1-44,2-3-73,4-1-91,2-5-144,3-2-241,5-3-577,4-1-3238,2-5 4386,1-2 0,-6-3 0,-3-1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56.39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214 50 5739,'-6'0'1081,"2"-1"1221,4 1-1982,-70 27-35,47-10-10,-52 14-12,65 0-11,1-14-28,2 16-51,2-10-33,2-2-44,2-2 4,1-4 40,4-2 51,3-3 61,5-3 50,1-3-16,4-3-45,0-2-78,3-3-63,0-5-38,0-2-34,0-4-11,0-3-17,0-1-34,-1-2 1,0-3-7,-1 0 7,-1-1 10,-1 2 12,-3 3 11,-3 3 23,-1 4 49,-4 5 12,-3 4 135,0 2-96,-6 7 6,-1 3 22,-4 7 17,-1 4-28,-1 4-6,-2 4-16,0 2-34,1 1-34,1-2-22,2-1-33,3-5-6,2-2-17,3-5-17,0 0-11,3-6 0,2-1 0,4-4-34,4-2-44,1-2-51,4-5-39,3-5-39,3-4-51,4-5-106,1-3-101,1-3-56,0-2 11,1-2 113,-3 0 100,0 0 140,-3 0 96,0 3 72,-4 1 95,-2 3 68,-4 4 117,-3 3 157,-3 4 6,-4 4-29,-2 5 51,-1 0-269,-5 8-11,0-8-11,-3 23-50,-2-11-46,0 19-10,0-6-29,0 2-5,0 0-17,2 2-34,-1-1-27,1 1-23,1-1-56,0-2-40,1-1-60,2-5-74,0-2-56,2-5-78,0-5-16,0-2-3295,1-3 3787,2-6 0,-1 4 0,1-4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56.6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1 168 5739,'78'-46'252,"0"0"0,-5 2 0,-17 15-95,-42 27 112,-1 2 101,-4 4 100,-1 3-11,-2 4-11,-3 2-83,0 4-63,-2 2-33,-1 4-17,0 2 11,-3 3-11,-1 1-22,-4 0-45,0-1-40,-1-1-72,-2-2-23,1 0-61,0-2-34,1-3-44,1-1-40,0-3-50,3-3-12,0-4-38,2-3-247,1-4-399,0-1-156,1-1 1,0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56.9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8 6507,'10'-3'2279,"-1"0"-1797,-9 3 257,0 0-677,64-2-51,-38 2-22,49 0-45,-55 2-51,-2 3-72,1 0-45,-1 0-84,-1 0 1215,42-11-279,-38 9-1,30-8-101,-51 13-128,0 4-90,0 2-89,0 3-29,-1 2-33,-1 3-34,-2 1-33,0 1-6,-1 0-45,0 1-5,0 0-23,-1-1-62,1-1-27,0 0-56,1-3-62,0-1-107,2-3-134,0-3-230,1-3-94,0-4-158,1-3-1573,2-2 733,1-2 1759,0-1 0,0 0 0,-2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53.79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1 134 9738,'75'-35'2223,"1"0"1,-7 3 0,-13 8-3568,-34 21-1468,-2 0-3702,-3 2 6514,-3 1 0,-7 0 0,-3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57.1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6 6787,'0'-3'22,"0"0"-379,0 3 1,0 0-1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57.5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32 6434,'2'-7'2458,"0"2"-1903,-2 5 2615,0 0-2722,0 71-778,0-40 783,0 57-27,1-60 173,3-2-235,2-3-51,5-5-21,2-1-40,4-6-17,3-1 584,1-6-629,3-1-39,0-5-39,3-5-39,-1-4-56,2-6-51,0-3-89,0-3-79,1-2-100,-1-2-112,0-2-158,0 0-195,-3 1-163,-1 2-168,-3 2-112,-2 4-55,-3 2-2,-1 4 41,-3 3-68,1 3 706,-4 2 588,-1 3 0,-5 2 0,-1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58.1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236 770 6187,'-45'23'2837,"1"0"0,-31 18-2591,57-21-60,3 0-58,2-10-49,2 15-62,4-16-40,2 13 6,3-13 23,1-3 39,2-3 28,2-1-12,2-2-10,5-2-85,1-3-78,4-5-118,2-14-129,5 15-105,0-19-35,2 7-5,0 5 51,0-13 105,-1 18 96,-2-7 101,-2 3 50,-3 3 45,-3 3 28,-2 2 23,-3 3 83,-2 2 45,-2 1 79,-3 2 78,1 1 22,-2 3 1,1 2-51,-1 1-67,0 2-45,0 0-12,1-1 57,1-2 67,2 0 39,1-3 34,3-2-22,2-1-62,3-3-56,4-4-84,3-5-45,5-6-23,3-5-16,5-4-51,23-22 1,-10 9-275,16-16 292,-16 13-624,-1-2 606,0 0-5,0-2-23,-2 2 12,-3 0-12,-2 2-5,-5 3 5,-4 5-10,-4 4 10,-5 2 0,-2 3 18,-5 1 21,-3 3 302,-3 1-229,-3 2 647,-1 2-630,-5 2 12,-2 2 16,-5 3-6,-3 3 1,-3 3-28,-4 2-23,-1 5 6,-4 4-6,-2 6-11,-1 6-11,-4 5-6,0 4 0,-2 6 0,-1 5-663,0 5 652,0 5-33,-1 4 5,2 3 5,1 3-5,1 0 62,2 0 22,1 1 39,5-3 34,1 1 0,3-3-12,3-1-44,5-5-17,3-4-34,4-6-27,6-6-12,5-5-28,7-3-50,8-5-28,5-2-51,5-6-106,1-4-151,3-5-488,-3-3-845,1-4-2392,-5 0 4156,-6-3 0,-11 3 0,-6 1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7:58.7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158 0 7251,'-40'46'192,"1"0"1,2-4-1,9-7-52,22-15 0,2-2 129,2 4-146,1-7-28,1 3 152,6-5 151,4-4-101,14-1-230,9-13-151,9-7-78,4-10-226,4-6-3272,-13 4 3447,-3-2 157,-15 6 84,-8 5 190,-2-1-11,-6 9 304,1 0-108,-4 5 3269,0 4-3314,-2 7 158,-5 20-337,-1 4-118,-1 14-89,4-14-3744,3 15 3475,1-25-924,4 18 1221,4-22 0,-3-4 0,2-6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1:30.01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0 135 8730,'73'-38'412,"0"1"1,-10 2 0,-11 10-385,-28 25 17,-7 0-12,-1 2 12,1-1-11,0 3-1,-1-1 1,1 2-6,0 0 11,0 0 12,8 3-29,-6-1 12,6 2 5,-8-2 6,2 0-12,-1-1-5,2 0 0,0-1 23,9 4-35,-7-3 57,19 4-22,-16-6-1,10 1 6,-10-4 6,1 1-1,1-1 23,1-1-11,-1 0 73,14 0-74,-10 0 119,25 0-90,-23-1-1,11 0 12,-15 0-22,0-1 0,0 1-34,-1 0-17,1 0-11,-1 0-11,1 0 11,0 0-28,13 0 0,-10 0 0,11 0 5,-14 0 1,0 1-6,-2 0 5,1 0 12,-1 0 0,0 0 6,1 0-23,1 0 22,0 0 6,-2 0 17,2 0 6,-2 0-29,0 0 12,12 0-29,-11 0 18,10-1-1,-12 0-5,0 0 22,1-1-5,-1-1 5,1 1-6,-2-1-16,-1 1 11,-1-1-5,0 1-7,0 0-4,-1 1-12,0-1 22,9 2-5,-8-1-6,7-1 0,-10 2 0,1-2 12,0 1-1,1 0-5,0 1 0,-1-1-12,0 1 7,-1 0 4,-1 0-4,1 0-12,-1 0 0,1 1 0,0 0 5,0 2 1,0 0 5,-1-1-5,0 1-1,1 0 18,-1 0-7,0-1-10,0 1 0,0-2-6,0 1 5,0 1 12,1-2-6,0 1-16,0-1 21,0 0-4,0 1-1,0-1 0,1 1-11,-1 0 6,0 1 5,-2 0-11,-1-1 0,0 1-11,0 0 11,0 1 16,-1-1-10,1 0 11,0-1-6,0 0-11,0-1 22,0 0 1,0-1 16,0 1 0,-1-1 6,1 0 5,-1 0 1,1 0-6,-1 0-12,1 0-5,0 0 6,0 0 16,1 0-27,-1 0-7,-1 0 1,1-1-11,-2 0 5,0 0-11,0 1 0,1-2 0,0 2 0,0 0 0,1 0 11,-2-1-22,1 1 28,0-1-6,0 0 6,1 1 22,0-1-22,0 0 11,0 0 0,1-1 5,-1 1-5,1 0 6,0-1 0,0 1 5,-1-1 6,1 0 5,-1 0 0,0 1-10,1 0 10,-2 1 0,1-1 6,-1 1 6,0 0 0,-1 0-6,-1 0 0,0 0-6,-1 0-11,-1 0-5,0 0-6,-2 0 0,0 0-23,-2 1 7,-1 0-12,0 0 5,-3 0 12,1 0 0,-3 0 5,2 0 6,-3-1 45,1 1 151,-1-1 135,0 1 425,0-1-806,1-1-18,-2 0-206,1 0-998,-1-1 550,2 2-225,0-1-1338,2 2-2952,-1 1 5209,1 1 0,-2 0 0,0-2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31.854"/>
    </inkml:context>
    <inkml:brush xml:id="br0">
      <inkml:brushProperty name="width" value="0.11429" units="cm"/>
      <inkml:brushProperty name="height" value="0.11429" units="cm"/>
      <inkml:brushProperty name="color" value="#66CC00"/>
    </inkml:brush>
  </inkml:definitions>
  <inkml:trace contextRef="#ctx0" brushRef="#br0">17 45 7195,'-9'-7'5485,"1"1"-5472,10 6 30,0 0-13,1 0-1,2 0 22,0 1 67,4 0-46,-1 1 177,11 0-175,-7-1 169,20 3-168,-16-2 56,16 4-73,-16-3 74,20 2-118,-17-2 39,27 0-50,-29-2-9,11 0 12,-19-1-1,-1 1-5,1 1 6,0-1 28,4 2-12,-4-2 17,9 3-28,-7-3 174,19 2-95,-15-2 11,10 1 5,-14-1 0,2-1-22,-1 0 12,1 0 105,6 0-94,-3 0-14,4 0-28,-5 0-23,0 0-10,0 0-1,0 0 12,9 0-22,-5 0-7,5 0 3,-7 0-11,-1 0 5,2 0-6,-1 0 7,8 2-13,-7-1 1,6 1 0,-9 0-1,2-1 7,-1 0-1,1 0 23,9 0-20,-5 0 0,6 0 0,-7-1-11,-1 0 11,0 2-11,0-2 16,9 3-10,-7-1 13,6 0-4,-7 1-7,0-2 1,1 1-6,-1 0 5,12 1 1,-8-1 0,9 0 10,-10-1-16,2-1 17,0 1-6,1-1 23,11 1-12,-8-1 6,8 0 0,-11 0 6,0 0 0,0 0-6,2-1 22,12 0-44,-9 0-1,11 1 6,-14-1-5,0 1 11,-1-1-6,-1 1 0,11 0 0,-8 0 17,20-1 6,-20 1 67,34-1-79,-30 0 29,59-2-35,-53 2-216,29-2 211,-38 2 1,-1-1-12,1 0 16,-1 1 7,13-2-1,-9 1-16,10-1 11,-13 1-6,2 0 0,-2 0 0,0 1 217,0 0-211,0 1-11,-1 0 11,-1-1 5,2 1-5,0-1 0,0 0 16,29 1-27,-21-1 22,50 0-11,-48 0-226,21-1 209,-27 1 17,-1-1 0,2 1-6,-1 0 12,16-3-18,-11 2 57,45-3-34,-39 2 25,6 0 0,-1 0-8,-6 2 73,54-1-79,-56 2-280,24 0 264,-31 0-12,-1 0-6,1 0 1,-1 0 208,-1 0-197,2 0-23,-2 0 17,2 0 6,0 0-17,1 0 22,-1 0-22,1 0 275,-1 0-264,0 0 0,2 0 6,-1 0 0,2 0-6,-1-1-6,1 1 29,30-1-23,-23 0 45,54 0-28,-55 0-11,25-1-6,-32 2 6,0-1 17,0 1-12,-1-1 17,17 1-16,-12 0 27,43 0-50,-39 1 98,5 0 1,1 1 73,-5-1-139,6 1 1,-1 0 0,-6-1-373,25-1 356,-32 0 6,0 0-101,1 0-68,0 0 2,2-1 133,-1 0-1,0 0 40,1 1-6,0-1 18,-1 1-24,1 0 7,-1 0-6,0 0-6,-1 0 0,0 0-5,0 0 5,2 0 0,-1 0 6,0 0 11,34 0-11,-27 0-1,8 0 1,0 0-17,-6 0-428,27-1 445,-35 0 5,1-1 105,0 0-116,1-1 0,1 0 12,0 0-1,2-1-5,-2 1 5,3-1-16,-2 1 11,2-2-6,-1 2 6,19-1-1,-16 1-4,12 0 10,-19 1 206,-2 2-13,0-1-13,-2 1-13,15 0 4,-13 0 12,9 0 6,-15 1-8,-2 0-86,0 1-128,-2 0 9,0 0-11,-2-1 7,-2 1 458,17 2-473,-19-2 241,11 2-244,-22-2-16,-3 1-19,-1 0-31,-2-1-17,-2 1-21,0-1-20,-3-1-78,0 0-126,0 1-296,-2-1-455,0 1-2001,0 1 3097,0 2 0,0-3 0,0 1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32.99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0 221 5739,'75'14'387,"-8"-2"-270,-38-12-16,3 0 0,1 0-6,2 0-5,1 0-17,1 0-12,1 0 1,2 3 11,0 1-12,1 2 1,1 1 5,0 0-430,2 2 464,1-1-1,3 1 7,0-10-18,1 18-10,-1-15-12,0 18-22,-3-10-6,0 0-17,-1 1 12,-1-1-12,0 0 1,-4 0 106,-2 0-112,-3 0 0,-2 0 5,-3-1-10,-2 0-7,-2 1 329,-3-1-322,-3 1 4,-3-1 12,-3 2 0,-2-12-5,-2 19 5,-1-17 11,-2 18 6,-2-12 0,-1 0 5,0 0-5,-1-2-12,1 2-5,-1-3 0,1 1 0,1-1 28,0 0 6,1-1 11,3 0-17,0-1 0,4 0-23,3-1-5,3 0 28,7-1 28,3 0 40,6-4 0,5-1-18,4-6-61,6-1-17,5-2-6,37-10-703,-17 5 681,-22 6 0,-1 1 6,27-7-12,3-1-1357,3 1 1357,2-11-5,2 18 11,-2-16-6,1 18 18,-3-12-1,-1 0-11,-29 7 0,9-4-450,22-8 0,11-4 0,-7 2-1140,-9 3 1,0 0 1105,6-2 1,5-3 0,-18 6 483,-15 3 0,-28 10 0,-13 5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33.6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114 0 5801,'-29'82'3402,"1"-1"1,20-30-3325,-22 42 1,12-8 123,35-65 38,3-4 40,5-5 280,17-5-324,-7-8-68,11-6-51,-11-5-44,-2-6-51,-1-2-27,-2-3-57,-2-2-67,-1-2-117,-2-1-129,-2-1-208,0-1-234,-4-2-337,0-2-588,-2-1 1742,1-6 0,-9 20 0,-1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34.08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149 149 9156,'-14'54'266,"-1"0"0,-9 39-171,14-61-5,-1-1 5,0-1 0,0-2 6,0-3-17,0-3-11,1-3-23,1-5 40,3-2 55,0-5-147,29-47 0,27-44 1,-7 13 23,-2 12-15,1-9 1,8-16 0,-6 23 42,-1 29-28,5 4-261,-2 3 245,-6 11 27,-18 10 29,-4 6 28,-4 5 5,-7 6-3303,-3 5 3320,-5 4 5,-5 3 23,-4 0 118,-14 13-152,3-7-22,-10 10-2146,7-11 2096,-1 0-34,-2-1-17,0 0-67,0-2 2185,1-2-2398,4-4-190,2-4-1373,2 0-1495,7-8 3355,2-1 0,8-7 0,0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34.37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168 1 6983,'-20'71'3472,"12"-40"-4734,-20 55 1441,18-58 435,0 2-497,0 0-38,0-1 215,1 0-272,0 0-33,-4 9-73,4-8-28,-2 5-359,4-5 107,2-13 730,0 3-758,3-15 34,1-2-180,1-3-347,0-4 37,2-3 0,-2 2 0,2-2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54.53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224 0 12720,'-81'50'207,"17"-9"-173,63-31 309,1-1-315,1-2 100,1 0-88,2-2 105,3-2-21,0-1 197,3-2-181,1-1-33,3-3-51,-1-3-28,3-3-28,-2-2 11,1-1-17,-2 1 1,-2 1 5,-1 2-23,-2 2 18,-1 5 33,-1 0 50,-1 4 40,-1 2 27,-1 6-10,-1 4 16,-1 5 6,-1 3 22,-3 4 12,-1 4-6,-6 3 16,0 2-5,-2 0-11,-1 2 5,-3-1-22,0-1-22,-2-2-6,0-2-45,0-3-33,1-2-29,1-4-21,1-5-7,1-2-50,1-4-22,1-3-62,1-3-111,1-3-130,3-1-162,2-4-185,3-2-196,1-6-179,5-2-270,2-6-542,7-2-2179,0 0 3978,0 2 0,-7 9 0,-1 4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34.66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11 9402,'93'-3'-78,"-15"1"-34,-62 2 38,0-2-268,-1 2-153,0-2 495,5 1 0,-10 1 0,2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34.79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8001,'99'4'-196,"-17"0"-11,-59-4-146,-2 0 105,1 1-1314,-2 1-2504,-3 2 4066,-2-1 0,-8 0 0,-3-2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2:52.61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32 12 6367,'-10'-4'1786,"1"1"-1159,9 3 1759,0 0-2475,-5-2 50,3 1 72,-3-1 460,5 2-303,3 5 1,0-2 10,4 4-4,-2-2 5,1 0 10,0-2 24,0 1-7,1-1-5,1 0-22,1 1-23,1-1-22,0 0 0,1-1 5,0 2 6,2-1 6,-2 0-18,2 0-10,0 0 0,0 1-18,-1-2-10,1 1-17,-1-1-12,1 1-15,-2-1 10,2 1 11,-1-1 23,1 0-18,1 0 1,0 0-6,1 0 1,0-2 16,-1 2-6,2-2-5,-2 1-17,2-1-6,-1 0-11,0 0-16,0 0-18,0 0-5,-1 2-5,-1-2 10,1 2 1,0 0 5,-1 1 0,1-2 6,0 2-6,1-1 6,0 0 6,1-1-12,1 0 6,0 0 16,1 0-16,-1-1 0,2 0-6,-3 0-11,2 0 11,-2 0-5,0 0-6,0 0 0,-1 0-6,1 0-5,-2 0 0,1-1-6,-2 1 0,1-1 17,-1 1 6,0-2-1,0 2-10,0-1-12,1 0-5,-2 0 5,1 0 0,0 1 11,0-1-22,0 1 12,0-1 4,0 1-10,1 0 5,0 0-11,1 0 6,-1 0-6,1 0 11,-1 0-11,-1 0 11,0 0-5,0 0 16,-1 0 6,1 0 0,0 0 6,0 0-29,1 0 12,-1 0-6,1 0 6,-1 0 6,-1 0 5,2 0 0,-1 0 5,1 0-5,-1-1-11,1 0 0,0 0-6,0 0 11,0-1 1,1 0-1,0 1-5,0-2-6,-1 1 6,1 0-11,0 1-1,1-1 6,1 1 6,-1-1-6,1 1 12,0 0-18,1-1 1,-1 1 11,1-1-6,-1-1 6,0 1 0,-1 0 5,1 0 0,-2 0 12,1 0-12,0 0 1,0-1-12,-1 1 0,0 0 6,0 0-17,0 1 6,-1-1 11,0 0 6,0 1 10,0-2 1,0 2-29,-1 0 1,1 0 5,-1 0-5,-1 0 5,1 0-22,-1 0 11,-1 1 0,0 0 5,0 0 7,-1 0-18,0 0 6,0 0 11,1 0 0,-1 0 1,-1 0-1,1 0-22,-2 0 16,1 0 1,-1 0 5,0 0 0,1 0-22,-2 0 5,0 0 6,0 0 6,-1 0 0,0 0-6,-1 0 0,0 1 5,0-1 1,-2 1-1,1-1 7,-3 0 335,1 0 829,-1 0-2845,0 0 907,1 0-230,-1 2-923,0 2-6011,-1 1 7926,1 2 0,-1-3 0,0-2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3:39.1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73 6193,'24'-28'6301,"-14"16"-5970,23-11-203,-24 23-16,3-1-16,-3 1-29,0 0 6,-1 0 190,10 0-162,-7 0 16,8 0 23,-10 0 375,11 0-380,-7 0 408,22-3-420,-21 3 56,18-3-95,-21 2 113,16 0-141,-13 0-6,7 1 1,-9 0-12,0 0-5,0 0-1,1 0 6,0 1 45,7 0-44,-4 1-29,3 0-6,-5-1 18,0 0 22,-2 0 27,2 0 12,0 0-5,0 0-29,0 0-11,0-1 1,6 1-3427,-5 0 3404,3 0-6,-6 1 0,0-1 23,0 0 61,12 3-56,-8-2-11,10 3 3404,-11-3-3388,0 0 18,0 0-17,2 0-6,-1-1 11,1 1-33,-1-1 17,1 0-12,0-1-11,1 1 17,-1-1 6,1 1 5,-1 0 0,1-1-5,-2 1-6,0-1 6,0 0-12,-1 0 12,1 0-6,0 0-12,0 0 7,0 0-1,6 0 6,-6 1 17,6 0 11,-7 0-6,0-1 1,0 1-23,0 0 17,5 0-29,-4 0-10,3 0 22,-1 1-17,-4-1 0,4 1 1,-5 0-1,1 0-11,0 0 22,0 0 34,6 1-22,-3-2-6,5 3 0,1-2 0,-5 0 0,4 1 17,-6-2 11,0 2-6,0-1-5,1 0 28,9 0-45,-6-1-6,7 2 17,-1 0-5,-4-1-1,6 2 1,-7-3 0,0 2-12,1-1 23,0 0 56,10 0-73,-7-1-16,8 1 44,-1 0-23,-7-1 23,7 1-5,-9 0 10,2 1 12,-1-2-6,2 1 28,12 0-44,-9-1-6,9 0 11,0 0-34,-8-1-11,9 1 12,-11-1-360,-1 0 365,1 0 17,0 0 78,12 0-78,-10 0-23,9 1-11,-1 2 6,-9 0 11,8 1-6,-11-1 1,0 1-6,-1-2 16,1 1 6,0-1 343,-1-1-304,11 0-10,1-1-35,1 0 1,-3 0 44,0-1-27,-8-1 5,9 0 0,-11-1 0,0 1-12,1-1 12,-2 0 28,12-1-50,-8 1-6,8-1 39,0 0-28,-10 1 6,8 0 5,-11 2 1,-1-2-1,-2 2-16,0-2 27,4 0-49,-5 0 4,1 0-49,-6 1-1,-6 2-33,0-1-45,-5 1-129,-1 0-716,-1 0 957,-2 3 0,1-2 0,-1 2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3:40.6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 6 7106,'-8'6'4671,"1"-2"-3786,7-4-459,22 0-34,-10 0-34,21 0-5,-16-1 280,11 0-359,-6 0-16,8 0-22,-8 1-29,1 0 146,12 0-191,-7 0-16,9 1 201,3 1-196,-9 0 6,12 0 128,2 0-145,-9-2 12,12 1 72,0 1-124,-11 0-16,11 1 84,-2 1-78,-11 0-17,10 1 11,-15-1 0,-1 0-11,1 0 11,-1-2 0,1 1-11,-2-1-11,-2 0-1,-2-1-10,-3-1 16,-2 1-5,-3-1-1,-2 0-22,-3 0 34,-2 0 56,-3 0 101,-2-1 78,-2 1 218,-2-1-414,-1-1-73,-2-1-28,-4-2 6,-3 1 0,-3 1 22,-2 0 0,-4 1-5,-2 1 5,-2 0-17,-1 1-10,-2 0-1,0 0 6,-1-1-12,0 1 12,-1 0-6,1 0-11,0-1 17,-1 1-6,1-1-5,-15 1 5,11 0-17,-11 0 18,13 1-12,0 0 5,2 2 1,-1 0-6,1-1 11,-1 0-22,1-1 11,1 1 22,-9-1 1,9 0 5,-6-1 5,11 0-10,2 0-1,2 0 6,4 0-22,0 0 5,2 0 6,1 0-12,1 0 1,1 0 5,0 0-17,0 0 18,1 0 4,2 0 12,1 0 0,1 0-11,1 0-151,1 0 151,6 0-1,1 0-10,5 0 0,2 0 5,1 0-6,2 0 18,4-2-12,1 0 0,4-2 0,0 0-5,2-1-6,1 1-6,0 0 6,1 0 12,66-6-12,-49 6 2,9 0 1,-2 0-8,-21 3 5,9 1 0,-2 0-6,-9 0 0,7 0 1,-11 0 5,-1 0 5,-2 0-5,0 0 0,-3 0-11,-2 0 11,-2 0 0,-3 0 0,-3 0 0,-1 1-11,-3 1 5,-1-1 12,-2 0 5,-1 0 241,-1-1-190,-1 2-23,-2-1-22,-2 0-17,-3 0 17,-1 0-1,-4-1-4,0 2 4,-2-2 1,-2 1 0,0-1 0,-1 0-6,1 0-17,-1 0 18,-1 0-1,1 0 0,-2 0-11,0 0 6,-1 0-12,-1 0 6,0 0 6,-2 0-12,-1 0 6,-2 1-6,-1 0 12,-1 2-6,0 0 11,1 0-5,-1 1-12,1-1 12,0-1 11,1 1-12,-1-1-5,0 0 0,1-2 6,0 0 5,1 0 0,1 0 0,0 0 1,2 0 10,2 0 17,1 0-5,4-1 0,0 0 5,3-1 6,2 1 17,3-1-12,1 1-11,2 0-39,2 0-72,1 0 72,6 1 0,1 0 11,8 0 11,2 0-22,3 1 6,4 0 5,2-1 0,3 2-5,1-2-6,1 2-6,0-1 12,0 1-6,1-1 0,1 0-6,-2-1-11,2 0 6,-2 0-22,0 0-18,-2 0-61,-3 0-79,-2 0-106,-3 2-224,-4 1-559,-4 4-2863,-5 3-4851,-4 4 8794,-2 0 0,-1-6 0,0-3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3:58.5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2 135 7481,'-1'-3'896,"1"0"-454,0 3-263,11-10-4,-3 6 10,12-9-1,-4 10-10,2 1-6,1-1-45,2 0-28,1 1-5,-1 2-45,2-1-6,-1 1-17,1 1-22,1 1 0,-1 1 0,2 2-5,1 1-1,0 0-5,3 0 0,0-1 0,3 1-23,0-1 23,1 0 5,-1-1 1,2 0 10,0-1-5,1 0 0,0-1 0,1 1 6,0 0-6,0-1 0,0 0 0,0 0 5,0 0 7,0-1 4,2 1 12,1-1-22,0-1 0,2 0-12,0 0 6,2 0 0,-1-1-246,2 0 252,0 0-12,2 1 23,0-2 17,2 1 10,0-1 24,1 0 10,1-1 6,1 0 0,2-1 0,0 1 6,2-1-567,1 1 567,2-1 5,0 0-22,1 1 0,0 0-12,0 0-10,-1 0-1,1 0 6,-1 1 17,0-1-6,0 0 17,0 0-11,-1 0-17,1 0 5,0 0-5,0 1 12,1-3 4,0 2 12,0-3-5,0 1 6,0 0-7,-1 0-5,-1 1-17,0 1-6,-1 0 1,-1 1 5,-2 0-6,0 0 0,-2 1-10,-1 1-7,1 0 6,-2 0-16,0 0 5,1 0 5,1 0-5,1 0 23,-1 0 5,0 0 5,-1 0-5,1-1 0,-1 0-11,1-1-6,-1 0-5,0 0 5,1-1-5,-1 1-1,0-2 12,0 1-11,0-1 22,0 1-17,-1-1 17,0 1 6,1-1-12,-2 0 12,0 2-23,-2 0-236,-1 1 219,-2 0 6,-2 0-5,1 0-1,-3 1-11,1 0 1,-2 0 4,-1 0 1,-2 0 237,-1 0-248,0 0 16,0 1 566,-2 1-560,1 0 6,-2 1 0,0-1-1,-2 1 1,0-1-6,0 1-6,-1-1 262,0 0-256,1 1 11,-2-2 0,0 1 12,-1 0-6,-1 0 16,-2 0 12,0 0-11,0 0-12,-2 0-16,2 1-12,-1 0 6,-1-1 17,2 2-12,-1-1 12,2 1 11,0-1 0,1 1 17,1-1-6,-1 1-5,2 0-1,-1 0 13,0-1-1,0 0 11,0 0 5,1-1 6,0 1 6,0-2 0,0 1 0,0 0 156,22-1-189,-19 1 16,23 0-34,-25 1 180,10-1-174,-14 0-45,3-1-11,-19-1-118,2 0-123,-9 0-2744,0 0 2985,-3 7 0,2-6 0,-1 6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3:59.6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158 54 5845,'56'2'229,"1"1"1,4 0 0,-7 0 17,-11 2-7,15-1-979,-16-1 941,3-3-29,1 1 1458,-1-1-1480,19-1-792,9-1 669,-14 1 1024,3-3-425,-40 1-347,-5 0 2202,-18-5-2465,-22-3 106,-42-7-50,10 6 8,3 5 0,-3 2 37,-36 3 24,16 5 1,-1 3-87,22-4 0,2 2-11,-9 3 0,4 1 3403,3 1-3387,-8 3-133,2 6 72,17-3 190,18 3 342,62-7-398,-1-5 46,56-2-68,-2-6-1778,-29-1 1,0-1 1682,-9 1 0,-2-1 11,45-5 5,-1-1-27,1 0-9,-22 3 0,-1 1-64,16-1 56,-3 2 84,-69 5-34,-19 0-22,-12 0 3375,-26 4-3387,-22 3 12,-12 2 0,-7 0 11,17-1 0,0 0 8,-24 2 1,0-1 49,21-4 1,6-1-31,-18 0 124,-18-3-74,68-1 158,-11-4-247,53-1-6,0-1-3319,71-4 3330,-30 5-1134,17 0 1,4 0 1128,-4 3-759,10 0 0,1 1 753,-12 1-510,5 2 1,-2 1 498,-15 0 2,-2 5 1,-3 0-19,-17 1 708,16 11-658,-41-11 67,-21 9-96,-9-11 6,-66 6 6,30-9 19,-18-3 1,-2-1-26,2-3 14,-13-3 1,0 1-10,10-1 40,-5-1 0,2 0-5,17 2-339,4-1 1,5 0 376,19 0 986,-13-6-1052,38 7-23,25-5 5,6 4 23,77-7-22,-35 7-6,25-1 0,3 1 0,-3 3-11,0 0 0,-1 0 819,-5 3-811,-31-1 1,4 2-15,6 1 0,-3 2-11,14 0 35,-19 0 0,-2 2-169,7 10 145,-35 3 45,-2 0 609,-64 5-609,-30-9-41,0-8 0,-21-1 1,-5-1-1,17 0-138,11 1 0,0 0-1209,-11-3 0,-15 1 1,6-2-1,32 1-6961,33-2 8321,-6 2 0,28-1 0,2-1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4:35.42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191 12 10577,'1'-7'3044,"-1"2"-2056,0 5-616,0 0-772,38 5-24,-29 11 393,29 10-428,-38 13 1125,-1 4-1052,-1 2 26,-2 3 772,-1 0 25,0 1 119,-2 0-647,0 1 852,-1 2-902,-1 2 301,-1 2-32,-1 1 0,-1-2-26,0-2-7,0-2 9,2-3-24,1-4-55,3-2-25,2-5-40,3-3-77,0-4-172,3-4-58,2-4-83,3-5 315,2-3-501,2-4-38,1-3-147,0-4 118,1-1 250,-1-5 224,0-1 148,0-4 259,-2-2 167,0 1 153,-2 0 178,-2 4 10,-2 0-50,-1 4-197,-3 1-379,0 5 211,0 6-59,-2 9 13,-1 9-169,-2 10-467,-1 8 443,1 9-902,0 29 0,0 25 0,2-14 917,1-34 1,1 0-151,-2 35 1,0 15 0,2-24-802,8-20 575,1-4 100,1-4-33,1-6 7,0-2 12,0-4 154,0-1-23,0-2-74,-3-1 31,-1-3 16,-3-2 35,-2-2 5,-4-3 35,-2 0 39,-5-1 59,-4-1 124,-1 0-154,-5 2-27,-3-1 15,-2 0 20,-2 0 1,-1-3 12,-1-1-63,1-3 247,2-3-151,3-1 3051,3-5-3139,3-3 829,6-3-1022,4-5-142,3-2-74,6-3-199,4-5-569,6-4 310,9-9 1,-9 8 0,0-3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4:54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1 5739,'-5'0'1148,"2"1"3165,3-1-4123,-33 13-162,25-9-72,-24 10 21,32-13 62,0-1 73,2 1 62,1 2-23,5-1-39,2 3-5,4-1-35,2 1 63,13 1-79,-4-1 6,10 1-28,-8-3-23,0 1 6,1-1-1,-1 0 7,1-1 27,-1 1 23,2 0 45,-1-1 33,3-9-11,-1 16-39,1-14-45,2 15 11,-1-9 22,1-1 1,2 0-6,-2-2-11,1-1-23,1-2 17,-1-1-11,1-1-22,0-1-6,1 0-11,-1 0 16,0 0 29,0 0 0,-1 1 16,1 1-28,0 0 6,-1 2 12,1 2-18,-1 1 0,0 0-10,-1 2-18,-1 1-5,-1 1 11,0 3-23,1 0 7,1 0-1,2 2 0,0-2 17,0 0 6,0-1 38,-2-2 1,0-1 0,0-1-11,1 0 22,1-1 33,1 0 34,1 0 12,0-2-51,-1-1 0,0-2-28,0 1 0,1 1 0,0 1-16,1-1 10,0 2 28,-2-1 6,-2 0-16,-2 0-12,-2 1-40,-1 0 40,-1 1 23,0-1 16,-2 1 11,-1 0-44,-1-2 0,-3 1-29,-1-2 1,-1 1-6,-2 0 0,-1 2-11,-2-2 27,-2 2 7,-1-2-34,-3 1 5,-2-1-39,-2 1 6,0 0-11,-2 0 5,0 1-426,-1-1-55,0 0-331,0 1-622,2 0-6149,-1 0 7572,2 0 0,-3 0 0,0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6:14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380 17 7873,'0'-3'907,"0"0"3121,0 3-3815,-49-10 22,26 16-22,-39-2 33,38 21 0,-1 5-16,0 4-335,-1 4 307,0 3-40,1 2-39,2 1-28,1 0-44,4-3-12,4-2 63,4-4-119,5-3-11,3-4 0,5-3 6,5-4-1,6-4-10,5-4-46,4-5-50,4-4 205,5-2-300,4-8-84,5-2-67,2-7-56,4-2-107,0-4-78,1 0-607,-2-2 226,1 1-566,-3 0-4711,-5 4 6274,-7 3 0,-16 7 0,-7 4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54.73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 6 8242,'2'-3'2140,"0"1"409,-2 2-2459,-2 74-1123,2-45 1055,-2 58-10,2-64 308,-1 0-382,1-1-61,-1-2-96,0 0 43,0-4-363,0-3-217,1-3-218,-1-3-219,1-3-1915,0-3 3108,0 0 0,0-1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6:14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197 1 9695,'-46'39'375,"-1"1"1,4-3-1,10-4-117,21-3 1061,3-3-1167,5-2 38,1-5 84,8-3 471,2-5-359,7-3 192,4-5-247,2-1 615,0-2-716,0-5-45,0-2-51,-1-6-50,0-3-50,-4-2-73,0-3-90,-2-2-123,-3-2-151,-2 0-180,-2-1-207,-1 2-285,-2 1-735,0 3 962,-1 1 0,-2 9 0,1 1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6:15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 10198,'-6'2'1310,"2"0"-1024,4-2-40,-42 68-67,31-40-83,-30 56-57,40-58-44,1 0-7,2-1-27,0-2-12,3-3 12,0-4-6,2-4 51,0-4 5,2-3 6,0-3 5,2-2-16,0-4 11,1-2 5,1-6 12,1-1 5,1-3 12,1 0-1,-1 0 1,0 1-7,-2 4-32,-3 3 16,-2 3 61,-3 3 57,-2 1 27,-2 3-5,0 3-89,-1 5-79,0 3-90,-1 5-83,0 1-113,-1 2-140,0-1-173,2 0-202,-1-3-286,4-2-812,2-4-229,3-3 2128,1-4 0,-4-2 0,-2-1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6:15.6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323 869 9414,'60'-75'807,"0"0"1,-1 0-1,-4 5 1,-1 3 0,-11 15-859,-3 12-1129,-2 0 1090,-1-1-50,-4 0-50,-3 1 45,-5 2-23,-5 2 62,-4 2 314,-4 3-236,-3 1 45,-4 5 44,-3 2 599,-2 6-565,-3 6 267,-3 5-272,-6 5 28,-4 8 38,-4 7 40,-5 10 28,-3 8-321,-4 8 394,-1 8 28,-4 9 39,-1 6 28,0 7-1441,-3 5 1447,1 7-12,-1 3-27,1 6-194,19-44 0,0 1-6,1 1 1,-1-1-29,1 2 1,-1 0-20,0 0 0,1 0-22,-1-1 0,0 0-23,0-1 0,-1-1 28,-19 42-1085,1-7 984,5-9-10,5-9-490,5-9 366,7-9 23,3-8-303,6-7 981,4-8-1519,3-6 496,2-6-7155,2-6 7760,1-4 0,-1-1 1,0 0-1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6:15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7509,'0'0'0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03.27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24 142 7408,'-1'82'595,"0"1"1,0 0 0,0 0 0,0 0 0,0 13 0,-1 3-1,1-14 1,2-32-545,3-36 22,-2-5 56,1-3 168,-2-3 263,0-3 577,-1-2-768,0-9-274,-1-2-72,-1-12-1,-2-3 1,-1-7 5,0-5-6,1-4 6,1-3-357,2-2 346,0-2 11,1 0 11,2-1 12,2-1 16,2-2 22,3 1 7,1-1 27,2 3 1,3 1 10,1 4-16,2 2-34,2 5-17,0 6-34,1 4-10,0 8 16,-1 5 23,-2 7 72,-1 4 68,-2 4 423,-3 5-306,-2 4 829,-2 39-946,-8-19-23,-3 29-32,-8-27 9,-3 0-38,-1-1-28,-1-2-34,-1 0-34,1-4-39,0-2-44,1-4-51,2-3-84,2-5-175,2-4-150,4-4-145,1-2-252,3-1-248,1-4-542,5-3-1025,2-6-2353,2 0 5086,1 0 0,-4 6 0,-3 3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03.74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201 14 7492,'-2'-7'2067,"1"1"-1311,1 6 4386,0 0-4744,-65 28-57,45-14-27,-51 25-51,61-21-33,0 1-40,3-1-22,1 0-39,2 0-28,1-2-6,3 0-28,-1-2-28,1-1 1,0-3-24,1 0 1,1-3 6,1-1 10,3 0 18,1-2 27,2-2 28,1-1-22,1-4 0,3-3-3408,0-6 3368,3-4-178,0-3 162,2-3-5,-1-1-12,0 0 23,-2 3-6,-2 2-6,-2 3 6,-2 4 6,-4 4 27,-1 3 3358,-1 3-3268,-1 2 260,-1 4-283,0 3-38,-1 6-40,0 2-50,-1 4-44,1 2-46,-1 1-78,1-1-62,1-1-67,1-3-3470,2-3 3246,1-3-129,3-2-201,2-3-1597,7-3 566,-1-4-3987,4-2 5869,-8-2 0,-6 1 0,-3 1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04.07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60 74 16924,'-34'93'633,"8"-15"-543,30-57-34,8 2-56,0-8-6,6 0 1,-2-10-1,1-3-5,1-3-6,1-4-3403,1-5 3364,1-5-461,1-6 416,-2-4-22,10-18 111,-9 8 7,7-13-18,-12 17-5,-2 2 23,-3 6 16,-4 5 34,-4 6 11,-1 5 3191,-2 4-3180,-3 4-2741,-1 6 2775,-6 4-440,0 6 473,-3 7 29,-2 5 44,-1 5 45,-2 4 17,-1 4 87,-10 25-120,7-12-46,-7 17 84,0 2-207,7-18-44,-6 13-40,11-27-61,3-5-101,4-7-118,5-8-129,2-6-146,2-7 2867,3-4-3634,2-4-8492,7-9 9639,-4 2 1,2-3-1,-6 5 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06.22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4 512 12444,'-3'66'263,"3"-7"-190,1-35-6,1 2-5,-1 1-12,0-1 12,0 0 16,-1-4 23,2-1 16,-2-4 18,0-2-6,0-4-17,0-3-23,0-1-10,0-3 55,0-1 751,0-2-874,0-8-5,0-2-6,0-9 11,0 0 0,0-3-22,1-1 16,1-1 1,1-1 5,1 2 6,1-1 0,0 2 0,1 1 5,0 1-5,0 2-6,1 0 11,0 3-22,1 1 0,0 2-11,-1 2-6,1 3 6,-1 4 11,1 0 17,-1 5 17,0 2-1,-1 4-5,1 4-5,-2 4-7,-1 1 7,-1 3-6,-2 0-6,0 3-6,-1-1 1,0-1 16,0-1 1,0-3 5,-1-2 17,0-2-6,-1-5 6,1-2-23,0-4-22,1-1 6,0-8 5,2-1-6,0-7 1,4 0 5,2-1-5,3 0 5,2-1-5,1 0-6,2 1 0,1 1 5,2 3-10,0 2-1,2 2-11,0 3 12,2 1 5,2 2 11,-1-1 11,2 1-22,-2-1 11,1-1 17,-1-1-16,-2-2 11,-2-1-12,-1-2-6,-2-1 7,-2-3-7,-2 1-5,-2-3-5,-3 2-7,-3 0 1,-1 0 6,-3 0 5,0 0 0,-3 0 11,-2 1 22,-2 1 1,-3 3 16,-1 2-10,-1 3 4,-1 2 1,-1 4 6,0 2 21,0 5-4,0 5-7,0 3-16,1 4 0,0 2-6,1 3-22,1 1 5,2 1-11,1-1 6,4 0-11,0-2-17,2-2-40,2-2-16,3-3-17,2-3-28,5-3 0,2-4-34,3-5-45,1-1-33,1-6-28,1-3-89,0-4-79,1-4-140,-2-2-157,0-1-152,-1-3-94,-2-3-6,0 1 96,-3-2 222,-1 1 248,-2-1 213,-1 3 156,-1 0 113,-1 3 72,-1 0 78,0 3 68,-1 3 29,-2 1 10,1 2 33,-1 4 91,-1 0 88,1 4 68,-2 1-22,0 4-106,0 3-119,0 5-94,0 3-57,0 3-39,0 3-22,-1 3-34,0 1-33,-2 3-23,0 0-16,0 0-12,1-3-28,0-1-11,2-5-28,0-4-22,0-5 33,2-4 34,1-3 16,2-5-5,2-3-17,1-5-44,1-5-51,2-6 5,2-4 1,2-3 5,4-3 56,0 0 17,3 0 6,-1 1 28,-1 3 16,-1 3 17,-3 3 23,-2 6 67,-3 4 50,-2 5 62,-2 4 33,-2 7-16,-2 4-79,-1 8-72,-1 3-29,-1 5-27,0 3-1,0 1-5,0 0-34,0-3-45,0-2-10,0-4-24,1-4-16,2-4-5,2-4-29,2-4-16,3-2-18,1-7-16,2-2-6,2-7-66,1-4-80,2-6-10,0-2-73,1-5 5,1-2 23,0-3-23,0 0 46,-1-1 49,-1-1 62,-2 1 73,0 1 73,-2-1 67,-3 1 56,1 0 22,-3 0 28,-1 1 63,0 2 49,-3 2 130,0 4 105,-3 4 85,0 5 72,-1 5-61,-1 5-107,0 3-116,-2 3-141,1 2-45,-3 4-23,1 5 1,-2 6-17,0 4-6,0 7-11,0 6-6,0 4-11,0 6 6,0 3-28,0 3-584,0 4 578,0 1-34,0 2-10,0 0 5,-1 1-28,2-3-319,0-3 223,0-5-83,1-8-129,1-6-145,1-7-153,0-8-105,1-6 527,0-5-729,0-6 57,0-5-813,0-6-1613,-2-6 2615,-1-1 695,-1 0 0,2 9 0,0 3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06.37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23 14140,'97'-13'-269,"-14"3"-151,-54 11-314,0 0 334,0 1-833,0 1-833,1-2-1894,-2 1 3862,-4-2 0,-12 0 0,-5 0 1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06.69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88 1 9324,'-3'0'2318,"0"0"2152,3 0-4038,-16 66-40,13-39-40,-11 52-32,18-55-40,-1-2-56,0 2-68,-1-3-32,0 1 10,-1-2-134,-29 40 0,21-40 0,-21 29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54.88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4 10174,'91'-2'-4565,"-17"1"4135,-60 4 0,-7-2 0,-3 1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33.53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245 1 10992,'-89'36'1334,"14"-2"-1043,58-15-5563,0 3 5490,3 2 1347,2 2-1447,2 0-62,5 0-34,1 0-33,3-2 0,2-2-12,3-1-10,4-1-12,2-3 831,4-2-1044,10 3 17,-4-8-89,9 0-164,-4-7-189,0-5-297,3-5-510,1-5-1702,-2-3 2632,-4 1 0,-10 5 0,-6 4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33.77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122 29 7067,'-35'86'3261,"0"0"1,-1-6 0,20-23-3066,40-50 5,2-4-27,3-3 5,1-5 11,0-3-27,1-6-6,-2-2-23,-2-3-33,-1-2-6,-6 0-22,-2-1-28,-7 0-29,-2 1-32,-6 0-57,-1 2-123,-5-1-174,-2 1-313,-6 0-493,-1 0-701,-4 0-7954,2 2 9624,1 3 1,7 7 0,2 3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34.32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23 0 12965,'2'99'414,"-1"-14"-291,-3-54 0,0-1 6,-1 0 6,0-1-7,-1-1 7,0-3-6,1-3-23,1-4-22,0-4-39,2-6 61,0-3 471,0-3-258,0-7-66,1-4-158,2-10-56,3-4-5,3-5-1,2-5-5,2-1-11,1 0 11,1 1 6,1 3 5,1 2 11,1 4 1,-1 2-3387,0 4 3392,-1 2-170,1 4 215,-2 4 73,-1 4 89,-1 2 90,-1 5 22,-1 4-56,-1 6 196,2 20 2995,-5-4-3185,-1 29-286,-6-20 232,-1 11-327,-1-14-118,0-2-73,0-1-195,2-2-292,0-5-369,3-4-622,2-5-1390,3-5 2267,3-6 0,-5-2 0,0-2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34.66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133 1 14157,'-38'12'672,"6"2"-464,34 9-7,1 1 6,1 1-16,2 2-6,-1 0 0,1 1-17,-1 0 34,-1 1-3393,-1-1 3376,-3 1-23,1-2 68,-1 1 39,-2-3-6,-2-3 0,-2-2-145,-3-5-85,-1-3-55,0-2-68,0-4-89,0-2 2815,-2-6-3291,3-5-253,-1-7-273,5-5-393,2-6-683,2-3 2257,3-7 0,-1 16 0,1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34.88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15 170 13921,'-10'96'2459,"6"-17"-2140,12-65 257,5-3-251,3-5 147,3-2-108,2-8-46,3-4-99,1-7 96,0-3-180,-1-4 22,-3-1-73,-3-2-56,-5 0-45,-3 0-84,-5-1-112,-2 0-184,-3 1-338,0-1-463,-2-1-746,-2 2-5875,-2 1 7819,0 4 0,3 10 0,0 4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35.84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 13316,'17'51'238,"-1"-1"0,12 37-87,-23-57-11,0 1 364,-3-1-342,-1-1 145,-1-1-100,0 0 80,-2-2-69,0-3 188,-3-1-193,1-5-23,0-3 1,0-2 16,1-5 11,0-2 1,0-3-46,0-1-61,-1-3-50,0-2-45,-1-5-17,2-3-17,0-3-17,1-2 12,2-1-1,1-2 7,2 0-7,2 1 12,1 1 5,2 0 6,-1 1 0,1 1 0,-1 0 0,2 0 0,0 2 0,1-1 6,0 1 5,0 1 0,0 0 1,2 2-12,-2 2-12,2 1-4,-1 3 4,0 2-4,0 2-1,-1 2 17,0 3 0,-2 4 17,0 4-1,-1 5 1,-3 2-6,0 4-16,-2 1-18,0 3 1,-2 0 5,0 1 12,0-2 16,0-1 11,0-2-11,0-4-5,0-3-6,0-4 0,0-1 0,1-2-6,2-2 6,1-2 6,4-2 16,1-1 1,3-2-6,2-1-6,1-4-11,2-5 0,1-3 0,1-5 0,1-3 0,0-3-6,0-1-5,-1-3 5,-2 1-16,-2-2 5,-2 1 0,-3 1 6,-2 1 11,-4 3 6,-2 0 5,-1 1 11,-1 2 18,-3 1 16,0 3 16,-5 3 12,1 3-11,-3 5-22,0 2-18,-1 2-16,1 6-11,-1 2-1,2 7 6,0 4 1,1 4-1,1 6 6,2 1 5,1 3 6,1 0 6,2 0-1,0-2-16,2-1-23,3-2-27,2-2-18,4-4-33,3-2-16,3-3-29,2-5-39,2-4-269,3-3 11,1-4 40,1-4 11,1-5 224,0-5-96,1-6-78,-2-4 0,0-2 56,-3 0 84,-2-2 101,-4 1 45,-2 1 78,-3 1 85,-1 2 94,-1 2 79,-2 3 56,-1 2 6,0 2-18,-2 4-27,-1 3-23,-1 3 11,0 2-16,-2 2-17,0 5-34,0 3-78,0 6-56,0 3-34,0 4-62,0 4-5,0 3-5,0 3-12,-1 1-11,-1 0-22,1-1-46,-1 0-49,0-4-96,1-1-123,0-6-185,1-4-179,-1-4-157,1-5-73,0-4-2128,0-1 980,0-12-1109,0 1 3215,0-7 0,0 9 0,0 3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35.95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52 8321,'51'-14'0,"0"-1"0,31-8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36.59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0 17780,'4'100'1938,"0"-13"-1456,-2-49-62,1 4-45,0 1 76,0 2-188,-1 0-67,1 0-28,-1-2-44,1-5-29,-1-3 29,1-6-79,-1-4 6,0-5-28,1-2 57,-2-5-68,1-3-7,0-1-27,-1-4-34,-1 0-51,0-4-1344,0 1 169,-2-11-1435,-1 1-6010,-2-7 7879,2 3 0,0 6 0,2 1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37.14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0 444 7167,'0'7'1697,"0"-2"-957,0-5 3886,0 0-4256,33-70-892,-17 42 825,26-55-40,-24 60 164,-1-1-237,1 0-28,1-1-44,0 2-28,-1-2-12,1 3 639,-2 0-644,1 3-6,-3 0-17,0 4-10,-1 2-12,-1 4 16,-1 2 63,-1 4 78,1 1 78,-2 5 56,1 2-5,0 6-6,-1 3-34,1 3 0,0 2 13,0 2 10,0 0-12,0 2-27,0 1-23,1-1-22,-2 0-23,2-1-11,-2-1-28,0-2-39,-1-1-5,-2-3-29,0-2-16,-1-2-23,-1-1-33,0-2-40,-2-1-89,-1-2-168,0-1-370,-1-2-684,0 0-1932,0-1 0,-1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15.4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190 815 8718,'6'-3'1071,"-2"0"-1021,-4 3 2835,0 0-2566,63-27 263,-3-17-529,-16 20 1,2-3-12,-3-9 0,-5-1-20,0-4-14,0-8 1,-2-7-205,-18 7 0,-3-1 115,7 0 0,-4-1-37,-13-2 0,-7 5 79,-5 8 140,-33-37 302,-15 56-252,2-7 135,-15 69 181,27 32 1,6 11-365,10-34 1,1 3-818,-7 30 1,-3 12-1,7-12 823,12-31 1,1-2 18,-3 15 1,-2 6 0,3-7-44,-7 28 45,7-29 1,-4 9 0,3-4-115,-2 0 1,2-2-378,-6 18 0,4-8-4709,13-21-362,9-46 5432,15-40 0,-13 20 0,-2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20.93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1 5739,'0'0'0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55.27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106 184 9167,'46'-24'-17,"0"1"0,28-16 23,-64 29 421,-3 1-376,-2-1 142,-3 2-114,-1-1 71,-1 1-49,-2 0 259,-3 1-186,-4-1 50,-3 1 5,-2 2 18,-4 0 16,-1 3 45,-1 1 40,0 3 44,-1 3 0,1 4-6,0-6-11,1 20-22,0-13 11,2 18-34,1-10-27,3 2-34,1-2-39,4 2-62,1 0-23,4-1-44,1 0-28,1-1-11,1 0-29,3-2-10,0-1-40,5-1 6,1-1-85,4-2-94,2-2-129,2-2-231,2-2-234,2-2-308,2-2-627,1-2-4056,-2-2 5775,-3-1 0,-9 1 0,-5 1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15.7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55 0 5818,'9'6'1277,"-1"-2"-919,-8-4 779,0 0-908,-13 66-66,6-40-79,-10 52-39,10-57-39,0-1-23,1-2-33,1-2-825,0 5 511,2-13-1708,1 1 2072,2-20 0,0 2 0,0-1 0,0 7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15.9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18 5896,'69'-1'700,"1"1"0,-5-1 0,-13 1-1103,-30 0-101,0-2-112,0 0-118,-2-2 734,-4 0 0,-7 2 0,-4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16.2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170 50 6462,'-4'0'2066,"1"0"236,3 0-699,-66 69-1251,46-43-100,-18 20 0,6 0-196,28-28 17,2 7 146,9-15-40,0-6-3207,13-1 3162,-4-7-50,6-5-11,18-26-996,-14 10 890,18-19-79,2-10 89,-4 1 180,-3 6-101,-17 22 3142,-31 52-3198,-3 31 0,0 4 0,-5-8 0,8 0 0,-1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16.5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56 73 9929,'3'-6'1081,"-2"2"879,-1 4-1489,-26 67-5331,19-35 5157,-20 46-62,31-55 1381,1-10-697,18-1 327,-7-6-574,20-7-420,-15-7 146,31-37-398,-28 18-174,22-34-347,-29 24 1421,0-13-900,-8 17 0,-6 9 0,-3 16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16.9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161 554 9395,'-41'45'412,"0"0"1,3-4-1,9-5 110,23-7-293,2-8 760,3 2-379,9-10-218,-1-5 295,9-2 344,18-16-824,-9-1 225,44-46-332,-34 19-33,-1-5 1,-1-3 5,6-23-1612,-14 14 0,-2-1 1505,4-21-72,-14 24 0,-3 0-129,-6-11-544,-2-18 129,-5 33-2195,-2 7 2845,-1 33 0,1 3 0,2 6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17.3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73 37 10916,'-20'49'896,"0"1"0,-12 31-481,31-64 395,5-2-384,1-4 197,6-2-152,3-4 55,2-2 174,10-4-247,-3-4-213,17-11-240,-15 1-134,24-23-17,-27 18-124,11-15-1982,-17-1 683,-7 11 1574,3-25 0,-10 35 0,1-6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17.6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18 530 6227,'60'-30'1241,"-1"1"1,-5 1-1,-9 2-1207,-22 1 33,-2-2-28,-2-1-39,3-15-17,-7 10-39,3-21 17,-11 23 28,-2-25 73,-7 28 593,-16-26-336,5 38 308,-19-5-403,16 26 516,-28 33-454,18-8 366,-13 25 0,1 4-338,7-5 41,-3 15 1,3-1-193,14-17 39,-4 38-169,17-54-44,21 32-34,-6-40-308,34 22 140,-23-38-72,13 1-85,-15-9-134,0-3-196,0-3-594,-2-2 1294,1-4 0,-9 3 0,0 1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18.0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36 287 7626,'45'-34'72,"0"0"1,28-24-73,-63 42 0,-2 0 533,-2 0-538,-2 0 193,-2 0-177,0 1 107,-2 1 432,-18-10 28,7 13 144,-22-5-307,16 18 688,-22 20-873,20-3-67,-12 16 111,9 17-168,10-17 6,-5 19 0,13-26-28,0-1-44,2-2-57,1-1-45,1-3-39,2-1-728,22 1 527,-6-11-1714,37-17 542,-28-6 1474,18-20 0,-32 21 0,0-1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18.5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73 370 5739,'-20'72'2942,"0"1"1,1-7-1,6-15-2953,13-36-73,2-3 0,2-4 45,3-4-17,4-1 28,0-5-34,3-5-78,2-5-5,2-5-18,38-31 152,-23 23 39,47-22-45,-51 38 34,18 3-17,-29 11 11,11 34 23,-18-16-68,9 34-11,-15-39-151,5 7 73,-6-20-840,14-26 643,-7 2-161,19-42 341,-12 21-650,7-18 684,-6 15 5,0-2-84,9-20 57,6-15 128,-4 13 263,12-21-67,-25 57 885,10-13 157,-20 41-473,0-4 944,-21 80-1300,0-24 1,-1 3-244,1 4 1,0 1-1404,-8 15 0,2-6 1427,2-8-895,2-3 0,0 0-6881,1-4 7145,-4 11 0,15-47 0,3-14 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18.6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69 13721,'7'-6'2212,"-2"0"-2217,-5 6-903,100-15 118,-65 8-381,23-2 0,-3 0-454,-32 3-4278,-3 2 5903,-3 0 0,-9 3 0,-3-1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56.76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172 8 6238,'-3'-2'1209,"0"1"51,3 1-1036,-14-4 107,13 6 448,-6 4-426,15 5 274,7 15-330,-7-8 375,4 14 549,-6 3-734,-1-7 23,-3 2-6,-5-17 420,-6 2 387,-20 5-1121,7-6-44,-14 1-6,11-11-611,-8-3-1108,10-4-2460,4-5 4039,22-2 0,1 3 0,1 2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19.7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13821,'97'16'129,"-15"-3"-213,-62-13-666,10-2-186,-7 1-850,6-2 1786,-6-1 0,-11 3 0,-1-1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20.0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 11060,'7'0'1485,"0"0"-1329,-7 0-2755,0 0 1283,16-1-1731,-8 0 2787,12 0 0,-15 1 0,-3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20.1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10 6955,'49'-6'-304,"-10"2"0,-34 4 0,-2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20.3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5739,'0'0'0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27.0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0 165 7509,'0'-5'1372,"0"1"1098,0 4-3235,1 77 1012,2-41 303,2 64-292,5-41-157,-2-13 176,2 15-20,-3-5-111,-1-16-3222,-1 7 3205,-2-19 361,-2-4-300,2 1-2380,-2-7 2291,1-1 100,-2-11 175,1-3 2687,-1-4-2721,0-11-314,-3-15-28,-1-21 0,-3-20 0,2-14 17,3-6 2431,5 18-2437,4 8-3088,1 22 3066,1 1-1,1 3 1,1 1 11,7-8 0,-3 13 11,8-6-22,3 10-11,-5 8 5,7-1-5,-7 10 645,-1 3-612,-1 4 3404,-1 0-3320,4 9 17,-6-1 28,0 8 269,-6 6-185,-6-3 23,0 6-12,-4-3-28,-4-1 163,-7 11-102,-10 0-167,-1 1-34,-3-5-5,-3-5-84,5-6-34,-5 1-34,9-8-56,2-1-50,1-3-72,3-2-712,1-1 167,4-1-217,2-1-2040,8-8-867,4 0 2318,3-4 1619,0 3 0,-3 6 0,-3 1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27.4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 6753,'4'-3'1495,"-1"1"3182,-3 2-4369,8 73-39,-5-47-62,6 57-55,-6-65-63,0 0-38,0-1-51,1-3 0,0-1-17,0-2-17,-1-1-39,0-3-83,0 0-85,-1-2-50,-1-2 33,0-2-302,-1-1 117,0-7-218,0-1-358,0-8-533,0-1-1405,-2 0 2957,0 2 0,1 7 0,-1 3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27.6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 12085,'98'2'258,"-17"-1"-275,-63-1-51,0-1-105,-2-1-174,0 1-230,-1 0-381,-2 1-588,-1 0 1546,1 0 0,-6 0 0,-1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27.9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 90 12741,'-19'88'4234,"82"-109"-5181,-42-2 336,23-26 1,-13 3-880,-43 36-369,0 1-830,1 1-341,4 3 3030,2 1 0,2 2 0,2 1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28.6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49 443 5739,'0'-5'1042,"1"2"576,-1 3 3020,-27 106-4358,25-80-143,-12 33 1,8-12 114,17-49-56,1-2-45,2-5-56,-1-3-28,2-4-16,0-4-34,-1-2-17,0-3-23,-2-3-10,-1-2-18,-1-2-128,2-17 56,-3 11 5,0-13 6,-2 14 51,-1-1 33,0 1 16,0 1 29,0 4 0,-2 3 11,0 3 0,-1 3 62,-1-3 10,-2 9 74,1-2 89,-1 11 23,0 4-23,0 2 73,0 1-235,-2 8 101,-2 7-112,-1 4-6,0 7-17,3-3 0,-1 4-5,1 2 89,0 18-305,1-9 260,0 12 17,1-14 12,0 0 10,0-2 12,1 0-6,1-1-11,1-1-5,0-2 204,1-1-255,1-3-17,1-2-22,1-2 11,6 3-12,-1-9 12,3 3 28,-4-11 17,0-2 6,0-4 100,4-3 22,2-6 1,5-15-219,-7 4-11,0-8-22,-9 9-17,0-2-40,0 0-66,0-2-74,1 2-111,0-1-185,-1 1-309,1 2-3219,1-8 4043,-1-4 0,-2 10 0,-3 1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30.0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170 53 7352,'1'-3'678,"0"1"2867,-1 2-2951,-66 26-353,46-13-39,-50 21 83,62-13-167,3-3-28,2 6 106,4 3-124,1-6-16,3 7-5,7-3-34,-1-8-1,7 2 1,-3-11 6,4-4 21,2-1 18,3-3 16,15-10-55,-7 1-23,11-9-6,2-7 1,-11 4-12,7-8 6,-15 9-12,-5 1 18,-2 0 21,-5 3 80,0-5 38,-5 1-33,-3-4-62,-4 7 0,-3 1 16,-2 5 10,-2 0 259,-1 1-47,-1 1 1266,-33 11-1141,24 3 445,-23 12 128,35 1 1287,1 9-138,0 5 108,3 0-113,2 0-751,2-10 195,1-1-657,2-1 82,1-1-1394,3-3-4198,0-3 3432,4-2-231,-1-4-193,2-3-307,0-3 354,2-1-51,-1-3 522,2-1 437,0-5 617,2-2 627,-1-3 515,1-4 661,-2-3 77,-1-1-143,-1-1-228,-1 0-100,-1 1-279,0 0-193,-1 1-185,-1 2-217,-1 1-223,-2 2 12,-2 2-140,-1 3 58,-2 2-169,0 4-73,-2 2-409,0 2-437,0 2-792,0 3 5056,0 3-3631,-1 5-261,1 3 163,0 5 236,-1 2 501,-2 4 608,1 2 705,-1 1-1715,-1 3 0,0-1 0,-1 0 0,1-2 0,0 0 0,1-3 0,0-1 0,0-4 0,0-4 0,0-4 0,0-3 0,0-5-481,0-2-163,0-3-1841,0-5 1491,0-3 127,-1-7 48,1-4 270,0-5 191,0-2 184,2-2 231,1-1 1947,3 2-1294,1 1-629,1 3-11,1 3-84,0 3-105,0 4-334,1 1-200,0 5-423,1 0-349,2 3 200,-1 2-95,2 0-112,0 2-102,0 0 149,1 2-385,-2 1-555,-1 4-3218,-2-1 5484,-2 1 0,-3-4 0,-3-1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2:58.47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202 26 10746,'-53'-14'1244,"9"3"-947,34 11 336,-8 0-488,8 0 35,-9 2-141,12-1-39,-2 1-577,-2 0-12,4 0-1729,-3 0-1743,8-1 4061,1 0 0,1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45.2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47 100 5739,'2'-5'1770,"-1"0"2739,-1 5-4134,12-43 6,-10 35 34,10-31 5,-12 49-40,-1 4-49,0 6-40,-2 6-33,-1 4-18,0 5-16,0 0-11,-1 3 1,2-1-18,-1-1-12,1 0-4,1 0-29,-1 0-11,2-1 0,-1 0-45,1-2 0,0-1-28,0-2-5,0-1-17,-1-2-17,-1-2-17,0 1-28,0-3 0,-1 0-39,1-2-39,-1-3-95,0-2-101,1-3-96,1-2-100,1-3-74,1-3-116,2-2-320,0-1-1020,3-3-3606,0-2 5623,-1 0 0,-2 0 0,0 1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45.6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75 8063,'17'95'1423,"-2"-13"-987,-9-52-27,0-1 48,1-1-43,0-2 26,1-3-26,1-3 14,1-5-2,3-1 54,1-5 69,2-4 39,1-2-11,2-3-67,2-5-90,2-3-84,2-7-67,2-4-62,2-5-61,3-6-46,1-3-27,1-2-454,-1-4 392,-1 2-28,-1 0-61,-2 2-96,-1 2-292,-3 5-229,-2 3-588,-2 5-6256,-4 5 7539,-3 6 0,-8 4 0,-2 3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58.30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207 898 6540,'-11'1'1467,"2"1"-1237,9-2 1529,0 0-1255,1 5-50,6-6-46,4 2-44,7-8-61,4-5-23,3-1-16,2-3-63,3-3-27,3-2-34,2-3-28,0-3-17,3-2-11,0-2-39,0-3-6,2-1-281,-2-2 281,0-1 1,-3 0-12,-2-1-17,-5 2-6,-4 0-10,-3 2-6,-5 1 5,-2 1 6,-4 1 6,-1 2 5,-5 0 11,-1 1 34,-3 2 39,0 0 17,-2 3 293,-2 2-277,-3 2 18,-2 2 44,-1 3 40,0 2 50,-2 3 6,-1 3-29,0 4-38,-1 1-51,-2 6-50,-2 5-6,-3 7-11,-2 8-1,-4 4 12,0 8 6,-1 5 386,-11 34 0,-10 26 0,6-13-1798,14-31 0,0 0 1352,-3 7 1,-6 11 0,1-1 0,8-15 154,-7 22-1208,1-17 1140,1 12-568,2-14 496,2-8-86,4-5 35,3-7-16,4-7-23,3-5 2110,4-7-2244,4-6 1407,3-4-1526,3-5 866,4-4-865,4-2 37,6-4-216,3-3-331,3-6-498,3-5-845,2-5-5300,1 1 6574,-3 1 0,-10 8 0,-5 5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58.5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173 0 9307,'-4'6'2218,"2"-2"-1468,2-4 925,0 0-1496,-66 70-207,47-44-59,-19 19 1,5-1-144,28-23-134,0 3-930,4-2 325,4-9-364,1 4 485,6-9 0,-4-4 0,-1-1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58.9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388 0 11716,'-25'54'529,"0"0"1,-16 34-306,21-39 162,-3 8-252,3-12-16,-6 14-4448,-1 4 4352,7-14-11,-7 13-50,-6 16-5,13-31-498,0 1 0,0-2 229,6-13-1221,-4 12 890,12-31 389,3-3 255,4-15 0,2-4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59.12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87 8970,'5'-9'2068,"-2"1"-1872,-3 8 5,88-25-268,-51 17-152,23-8 1,1 3-286,-25 9-224,10 0 728,-2 6 0,-25-2 0,7 1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59.65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1 259 13060,'45'-27'36,"0"0"1,30-19-54,-61 26-61,2-15 61,-9 13 496,-3-21-395,-9 28 617,-23-5-388,10 17 757,-35 20-756,29-1 321,10 77 1,13 12-770,8-54-112,3 46 0,10-22 28,6-85 115,0-6-955,13-16-1351,-9 5 1261,9-12-745,7-9 1910,-18 17-615,22-30 844,-35 38 294,8-16-137,-17 29 516,0-1-438,-5 10 1080,0 2-558,-3 18 283,-1-3-1062,-6 28 720,-2-2-1017,-7 32-22,5-22-236,-4 18-313,9-35-1104,0-2 1160,4-17-1221,5-16-1798,2-17 2759,1-7 0,-1 5 0,-1 6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49:59.77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61 5739,'84'-17'0,"0"0"0,-16 4 0,-1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01.82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81 1384 7621,'-4'1'1720,"2"0"2772,2-1-4313,-33-12-34,25 2 1,-25-11 0,33 2 10,0-3 24,0-2-7,1-3 18,1 0-7,2-3 1,-1 0 1,0-3-13,1-2 12,1-2-11,0-1-1,2-2 12,0-2-39,2 0-12,1-1-359,1-2 320,2-1 6,2-3 139,22-43-172,-12 31-530,-4 13 0,1 2 534,6-3-21,3 0-12,2 1-11,1 1-6,19-14-22,-13 18 6,14-9-6,-20 22-6,0 5 1,-4 4-12,-1 5 304,-3 4-310,-1 4 12,-4 4 6,-1 3 1035,-4 1-1024,-1 3 16,-4 2 23,-2 1 106,-2 3-44,-3-3-1,-1 1-22,-3-3-28,0 0-45,0 0-22,0-1-202,-2 2-39,0-2-134,-1 0-124,0-2-218,0 1-342,0-2-582,0 0 1652,0-6 0,1 5 0,0-5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02.16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12410,'47'26'257,"0"-1"1,34 17-152,-52-36 12,0 0 216,-4-1-211,-1 2 109,-3 0-42,-4 1 51,-3 1 93,-2 1 8,-5 1 136,-2 2-119,-3 0-23,-2 3-6,-6 2-38,-1 1-18,-7 3-5,-1 2-28,-4 2-17,-2 1-51,-2 1-22,-11 12-162,8-11-84,-6 8-157,14-14-252,4-2-392,4-3-555,5-2-6329,4-4 7780,3-3 0,-1-4 0,1-3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00.31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 13 9582,'-3'-7'2077,"1"1"-1741,2 6-1786,0 0 582,6 0-488,0 2-1226,4-1 2582,-2 1 0,-3-1 0,-3-1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03.03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0 226 7621,'57'-38'324,"0"0"1,-4 3 0,-6 7-34,-7 16-39,2 1 129,3 1-22,3 0-74,2 2-38,4 1-207,3 0 10,2 3-527,4-10 567,1 19 5,3-14-50,1 18-34,3-9 0,-1 2 0,1 2 6,-2 3 22,-2 3-16,-4 3 10,-3 3 46,-5 3 38,-1 4 711,-4 1-581,-2 3 27,-3 2 12,-3 0 5,-3 2-6,-5 0 370,-2 3-45,4 19-273,-10-9 121,2 13-122,-15-16-79,-3-1-16,-3-1-11,-3 2 151,-3 18-163,0-14-28,-2 12 6,0-21 769,-1-6-876,-1-4 63,0-5-107,1-3-12,0-4-10,1-3 428,0-3-440,1-2 0,-2-2-5,2-2-23,-1-1-179,0 1-56,0-2-151,-1 1-236,0-1-313,0 1-2325,1 0 0,0-1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03.4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7727,'8'6'639,"-2"-2"-348,-6-4 39,0 0 69,26 64-856,-12-32 978,21 51 11,-18-48-11,0-1-17,0-1 189,1 0-239,-2-2-96,1-1 756,18 20-531,-12-22 78,16 11 448,-10-27-611,-4-6 29,6-4 1275,4-12-1292,-7-2-106,9-11 133,3-14-391,-9 4-51,11-15-56,-4-6-89,-9 12-79,4-14-549,-5 7-196,-9 13-1680,5-5 2554,-6 15 0,-9 13 0,0 1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19.0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7 125 11299,'-2'52'333,"0"0"1,0 38-5312,6-61 5068,2 1-40,-2 0 1413,1-1-1446,-1 0-6,1-3-11,-2-3 885,2-4-874,-2-3 125,0-3-125,0-4 3409,-2-2-3162,1-2-1,-1-2 130,-1-2-348,0-6-73,-2-3 1,-1-7-12,-1-5-11,-2-5 0,0-3 11,0-5 0,0-19 45,2 12-211,0-14 217,4 18-1,4 2-5,2 2 0,2 2 12,4 2 10,0 2 6,3 3 0,2 1 34,9-4-29,-4 7-5,7 0 6,-8 11 5,-1 4 23,-1 4 255,-1 4-177,-3 5 28,-2 5 0,-2 4 17,-3 2 5,-3 2 1,-3 1-1,-1 3-10,-4 1-6,-2 1-1,-5 0-5,-3-1-22,-2 0-29,-3-2-16,-9 4-118,5-9-61,-4 3-68,10-12-134,2-4-196,3-2-325,2-2-437,4-2-969,3-2-3276,1-1 5483,1-1 0,0 1 0,0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19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 0 15076,'-2'26'476,"-3"0"-319,-4 1 0,-1 2 17,-2 4-29,-1 3 1,-1 3-12,-3 2 6,0 2-631,-2 1 636,1 1 1,-2 0-1,1-1-21,1-1-29,0-5-28,1-3-45,1-5-16,2-5-23,2-4-39,4-4-89,1-5 59,4-2-239,0-5-78,3-2-230,3-1-426,3-4-985,5-4-7705,1-2 9749,0-2 0,-6 4 0,-2 3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19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235 1 9425,'-5'0'1758,"1"0"1608,4 0-2744,-65 35-495,42-18 393,-51 29-55,59-26-22,2 1 127,1 2-184,3 0 23,2 0-118,2 0-33,3-1-45,2 0 194,2-1-255,3 0-29,3-1-28,3-1-22,3-1-34,1-3-5,2-1-29,1-3-10,2-2-29,2-4-56,1-2-122,2-4-315,0-3-823,2-4-2302,0-4-6179,-2-1 9397,-4 0 1,-10 6 0,-4 2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0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4 433 7134,'0'4'1148,"-1"-1"1546,1-3-2582,-3-56-22,5 33-1,0-44-16,5 46-6,1 1-16,0-1-1,1 0-11,0 1-5,1-1-12,-1 1 6,0 1 0,-1 0 0,0 2 17,1 1-6,-2 2 6,1 1 17,0 2-18,0 1 7,0 1 5,0 2-6,0 1 17,-1 2 74,-1 1 83,0 2 112,-2 0 62,1 4-1,0 3-27,0 4-73,1 3-12,-1 2-10,1 3-12,-2 3-39,1 2-51,-1 2-43,0 0-52,-2 1-5,2 1-23,-3 0-27,1 1-12,-1 0-11,0-1-28,-1 0-28,0-2-45,0-3-90,0-3-100,0-3-151,0-3-169,-2-4-206,1-2-466,-1-2-913,0-2-1943,-1-2 4139,1-1 0,1 0 0,-1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0.8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82 8052,'-2'-4'3254,"0"1"-2929,2 3-515,68-21-152,-42 13-145,52-17-202,-59 21-258,-2 0-391,-2 1-561,-1 0 1899,-3 0 0,-5 1 0,-3 1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1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10 109 7229,'0'-4'2123,"1"2"1154,-1 2-3177,-1 64-38,1-38-28,-2 50-1,2-54 1,0 0-1,0-1-10,1-3-1,0-3 1,-1-2 16,2-4 50,-2-2 119,1-4 27,-1-1 112,0-2-336,0-3-50,-2-3-6,0-7 0,-2-2-22,-1-3 16,17-56 1,7-7 101,-7 35-279,7-35 1,3 18 277,-10 62 12,0 4 16,-2 1 17,-2 5 6,-1 1-6,-2 3-5,-2 1 494,-1 0-483,-1 0-12,-1 1-10,-2-1-35,-2 0-66,-2 0-107,-1 0-212,-2-1-287,0 1-559,-1-2-1132,0-1-2005,1-2 4324,1-3 0,4-3 0,2-2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1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10136,'10'72'2096,"-1"0"1,1-6 0,-4-14-2215,-6-33-100,0-2-152,0-3-173,-1 0-169,-2-4-150,1 0-241,-3-3-606,1 0-3343,-1-3 5052,0 0 0,2-3 0,1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1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93 14219,'69'-34'-2901,"-15"4"469,-50 23-715,-1-2 3147,-1 2 0,-1 3 0,-1 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00.53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10 11553,'6'-5'902,"-1"0"-594,-5 5-7332,0 0 7024,48 7 0,-36-6 0,35 6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1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10937,'6'-4'1686,"-1"1"-1350,-5 3-2743,0 0 1,0 0-1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3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 66 13407,'-4'-37'1635,"0"8"-1293,4 31-67,-1 2-40,1 6 6,-1-5-23,0 22-27,-1-9-12,-1 22-17,1-7-5,-2 4-17,0 2-17,-1 3-16,-2 3-29,1 2-22,-1 3-28,-1 0-22,0 0-377,0 0 354,0-3-17,2-3-11,2-5-22,0-4-22,2-8-46,1-4-78,1-5-95,0-5-224,0-3 169,0-4-572,0-3-415,1-1-442,0-7-409,2-3-1188,-1-4 3389,1-2 0,-2 6 0,0 3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4.1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11796,'35'54'354,"0"0"1,-3-4 0,-5-6-210,-10-13-72,-1 1 655,0-1-767,-2-1 233,0-2-323,-2-4 103,-1-1-142,-2-6 368,-2-2-429,-1-3-63,-3-4-122,0-1-247,-3-4-398,0-1-503,-1-1-237,-3-3-284,-1-2 2083,-1-1 0,3 1 0,1 2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4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1 384 7190,'0'-4'2806,"0"0"891,0 4-3221,40-65-1629,-20 39 1338,35-52-101,-29 55 394,1 0-523,1 1-72,-1 1 96,0 0-500,-2 2-447,-1 1-954,-1 1-3275,-2-7 5197,-3 19 0,-9-8 0,-4 19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4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3 7744,'-2'-2'862,"0"1"3401,2 1-3876,-31 24 38,23-8 1,-23 22-23,33-12-56,0 2-33,3 3-17,-2 0-22,0 3 10,-1 0 40,-2 2 22,-2 0 34,-2 1 6,-5-1-35,-3-2-77,-2-3-90,-3-1-79,1-5-67,-1-2-28,2-5-44,-1-6-62,2-4-113,-1-5-77,1-8-130,0-6-139,0-9-213,3-9-326,2-5-312,4-8-788,2-3-182,7-4-1181,1 5 3216,3 6 0,-3 19 0,-2 8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4.9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1 11010,'1'95'806,"-1"-12"-593,0-50-51,0 3-66,0 2-46,0 2-50,0 0-39,-2 0-17,1-2-12,-3-1-16,2-4-22,-1-3-51,-1-4-100,0-3-191,0-4-314,-1-4-611,0-2-1875,0-4 3248,1-3 0,2-3 0,0-2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5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58 16035,'90'-12'79,"-14"0"1,-10 0 0,-38 7-1,48-11 1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5.5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0 9995,'0'98'873,"0"-15"-755,0-60-118,-4 22 0,4-28 0,-3 16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5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28 6563,'0'-7'2038,"0"2"-1225,0 5 3566,0 0-4384,60 1-135,-39-2-151,47 0-157,-55-2-247,-1 1-274,-1 0-851,-1 0-1866,-2 0 3686,-1 0 0,-4 1 0,-1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5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7 157 12589,'33'-86'633,"-7"16"198,-40 117 1,-4 19-1184,13-34-67,-13 33 1,7-8-63,20-48 89,1-4-1272,10-4 366,-4-5-461,8-3-811,1-12 2570,-5 2-831,8-9 0,-18 15 0,0 1 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00.72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0 16521,'30'7'-3943,"-5"-1"-2896,-17-1 6839,-1-1 0,-4-2 0,-1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6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129 0 15365,'-71'60'510,"15"-8"-494,55-30-38,1-7 198,6 7-154,-1-14 286,13 2-179,-7-7 207,17-1-308,-13-4 40,11-1-141,-15 1-45,2-1-895,-3 3 194,-4 0-8355,2 4 9174,-6-2 0,1 3 0,-3-4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6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 11657,'-6'51'258,"1"-1"0,-5 35-118,8-61-28,0-2 5,0 12-201,1-15 69,1 7-58,0-22 140,2-1-44,0-6 19,3-10-54,-1-2 83,5-21-82,1 1 22,9-19 34,-2 12 0,-1 5 28,-2 15 246,-1 13-33,0 9-180,-2 5 152,-1 19 83,-6 5-257,1 2-3420,-4 0 3392,-1-8 101,0 7 17,0 2-191,0-10 106,3-5-5,0-22 224,12-18 129,12-8-386,-6 4 162,10 3-56,-21 27-124,3 6 956,-8 21-2697,-1-11 860,-1 14 0,-2-26 0,2 2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6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8 12825,'0'-4'1321,"0"1"1760,0 3-2532,15 67-303,-10-41 34,11 51 196,-20-44-414,-1-13-247,-9 15-168,3-22 353,-21 6 0,21-13 0,-11 1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7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33 617 7845,'-5'-3'123,"1"1"1020,4 2-611,-10-68-950,7 38 1011,-8-54-89,14 55-156,0-2 233,5 1-407,0-3 146,1 0-173,2-1-13,1-2-22,0 2-11,1 2-12,0 3-5,-1 4 519,-1 3-491,-1 5 17,-1 3-17,-1 3 11,-1 2 34,0 4 84,-1 1 100,1 3 68,-1 1 17,1 6-46,0 3-71,1 7-74,1 5-67,-1 4-39,0 5-39,-3 4-40,0 1-22,-1 2-17,-1 1-16,-1-1-7,-1 0-10,0-1-28,-1 1-40,0-2-72,-1-2-141,-2-1-269,-1-4-363,0-2-633,-2-4-924,0-5-2023,0-3 4515,0-5 0,4-4 0,0-3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7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0 179 12950,'47'-27'-163,"0"0"1,32-17-151,-56 32-191,-1 2 169,-2 0-685,-1 1-170,-3 1-423,0 0 46,-2 1 1013,-3-1 554,-2 3 0,-4 2 0,-3 2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8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11 14286,'5'96'516,"-1"-14"-376,-3-53-40,-1 1 23,0 0-67,0 1 2,0-1-19,0-2-16,-1-3 25,0-3-48,0-3 51,-1-4-34,0-2-6,0-4 11,0-2-33,0-4-28,0-2-40,0-3-10,-1-3-1,-1-6 1,1-5-1,0-4 6,0-3-28,1-2 17,0-3 5,2-1 6,0 0 465,36-40 0,8-2-275,-22 33-59,23-30 1,-7 22 26,-35 61-1,-1 4-40,-1 0 6,-1 2-22,-2 0-34,-2 2-33,-2-1-102,-3 1-184,1-3-257,-1 0-449,1-2-1047,0-5-3630,3-3 5719,1-3 0,2-5 0,1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8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130 1 10382,'10'7'1126,"-3"-1"-667,-7-6 511,0 0-864,4 64-39,-3-39-50,3 50-17,-4-54-22,0-1-18,0 2-10,0-1-51,-1-1-50,0 0-62,-2-1-84,-1-1-2862,-61 53 3798,47-47 10,-46 41-27,66-61 5,1 1 0,3-1 7,1 0-1,2-1-101,1-2-90,2 0-112,1-2-128,1-2-68,1-2-72,-1-4-68,1 0-72,-2-2-79,0 1-140,-3-1-207,0 0-252,-3-1-459,0 0-902,-3-1 2117,-1-3 0,-1 8 0,-1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28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1 121 13737,'50'-21'-3999,"-1"-1"0,33-14 3050,-62 16 1,-11 11 0,-2-3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14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 0 7951,'0'6'739,"0"-2"46,0-4-426,-6 74-1007,3-39 883,-5 60 95,4-57-224,-1 2-61,0 0-45,0 0-28,0 0-45,0-1-50,1-1-79,0-2-78,0-4-112,0-2-101,0-4-207,1-2-437,-1-4 1137,1-2 0,1-9 0,0-1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15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39 10797,'1'-5'1002,"0"1"2073,-1 4-2128,155 0-1154,-103-2-592,37 1 0,-6-1 172,-55-4-89,-2 1-1043,-3 1-4340,-3 1 6099,-5 0 0,-7 1 0,-5 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1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380 268 7834,'-75'-52'6783,"13"10"-12063,53 40 5431,1 1 1387,-1 0-1393,-3 2-94,2 1 853,-3 2-763,-4 4-85,5-1 22,-9 6-44,9-5 3436,-11 10-3464,11-8 39,-11 12-12,11-5 1,-4 6-34,6-5 0,-2 21 0,8-19 11,-3 24-5,6-14 5,5 17 0,0-13 51,16 23-29,-7-31 34,18 20 17,-6-17 28,10 7-33,-7-10 296,29 7-274,-28-20 89,35 9-106,-23-17-17,25-1-50,-18-3 22,30-10-16,-43 2 33,27-14 17,-22 1-6,9-10-56,-13 5 118,16-30-84,-30 27 61,18-35 90,-25 19 157,-2-28-236,-6 21 231,-14-35-73,-8 34-113,-5-10 124,-13 8-51,-14 10-213,8 8-156,-39-7-79,43 30-1031,-30-3-3567,28 14 4811,0 5 0,15-1 0,11 2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15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64 7654,'26'54'4856,"0"0"1,20 29-4706,-31-97-45,-3-3-55,-2 0-23,-4-2-73,-2 0-95,-2 1-129,-2-1-252,-3-1-369,-1 0-382,-4-1-761,1-1-4761,1 3 6794,1 3 0,3 7 0,1 5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15.7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19 114 7212,'-2'5'1282,"1"-2"-418,1-3-752,-7 71-51,5-38-61,-4 58-762,5-57 745,1 1 200,0 0-335,0-2 165,1 0-103,0-4 40,1-3 94,0-3-32,-1-5-12,1-3 399,-2-3-337,1-4 5,-1-2-45,0-3-33,0-2 18,-1-49 1,-1-51 0,3 15 132,4 17-640,-6-13 1,1-16 0,6 31 645,8 47 0,2 1-12,2 2-11,2 2 0,0 2-5,1 3-17,1 3 16,-2 3 1644,-1 3-1621,-3 4 22,-1 5-16,-4 4-6,-3 3-23,-2 5-10,-4 1-23,-1 2-23,-4 0-10,-2 1-40,-5 0 11,-1 0-5,-2-1-17,-1-1-45,1-3-117,-1-3-135,3-3-179,0-3-291,3-5-376,2-4-447,2-1 66,0-4 1524,2-1 0,1 1 0,1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16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13379,'-8'52'25,"-1"1"0,-2 29-277,2-54 252,10-17 0,-2-4 0,5-6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16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179 1 6613,'6'4'2521,"0"0"-1609,-6-4 2152,0 0-6598,-67 39 4250,45-20-49,-52 33 694,64-30-890,2 1-113,2 0-89,4-1-73,1-2 34,6 6-180,2-9-22,7 2-118,11-12-156,-3-3 2850,10-5-4536,-5-5 1116,6-7 0,-16 6 1,1-2-1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0:42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 36 9425,'-5'-19'644,"-1"3"-454,0 16-22,-1 0-39,-1 0-34,0 2-39,0 2-17,0 2-5,0 2 11,-10 16-40,9-10 7,-5 22 10,11-21 0,12 20-33,0-18-6,23 23 12,-15-22 5,23 22 28,-24-23 269,8 23-107,-18-21 600,-15 29-644,0-29 5,-18 18-145,11-26-909,-15 5-228,17-12 1131,-6 3 0,17-7 0,1 1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2:05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465 74 10998,'-72'-40'1260,"9"8"-856,45 32-12,-3-1-17,2 1 29,-1 0-24,0 0-44,3 2-78,1 1-79,3 2-67,2 1-50,2-8-45,2 17-1,3-13-4,2 18 4,2-8 1,4 1-17,3 4 11,6 2-11,2 2 12,3 2-1,2 1-17,2 2 1,0-1 21,0 1 18,0 0 0,-2 0 27,-2 1 12,-1 0 51,-4 1 55,-3 1 34,-3 0 22,-5-1-17,-2 1 12,-4-1-6,-5-2-6,-5-1-22,-3-3-33,-5-2-29,-2-2-16,-5-3-29,-2-1-21,-3-3-12,0-2-28,1-1 0,1-4-12,3-2-38,3-2-40,4-1-83,4-3-113,5-3-156,3-4-157,6-1-180,5-2-162,6 0-258,6-1-739,8-1-7542,1 0 9452,-1 2 0,-9 6 0,-5 3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2:05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9 7923,'-9'-5'1843,"2"1"-1277,7 4 1344,0 0-1535,-66 23-39,38-16-11,-54 38-597,55-22 563,-1 21-5,1-6 28,2 6 10,1 2 18,5 4-3125,2 0 3080,5 0-50,4-2-134,5-5 111,4-3-16,5-5 32,5-5 303,7-5-274,5-4 17,6-6-6,4-4 5,4-6-22,4-7-39,3-6 2834,2-8-2929,2-7-28,1-7 28,-2-6 128,13-22-139,-19 12-51,3-11 182,-24 9-255,-11 17-72,-7-5-118,-11 19-179,-6 2-214,-8 3-290,-5 3 100,-4 2-868,-3 3-907,0 3-3971,3 0 6362,6 2 1,13 0 0,5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2:06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16470,'20'57'339,"0"-1"1,-2-3 0,-3-8-93,-6-11-62,0-1-56,0-1-45,-1-3 572,0-1-667,-1-4 157,2-1-281,-1-4 12,0-2-270,-1-4 124,0-3-571,1-2-358,-1-4-740,1-2-5741,0-3 7679,-1-1 0,-3 0 0,-1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2:06.4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 15878,'3'54'308,"0"1"0,2 42-190,-6-59-6,0 4-28,-1 2-11,-2-1-23,1 1 34,-1-2 28,0-1 23,0-3 38,0-1 12,0-4 418,2-2-401,1-3 164,1-4-159,2-3 103,3-1-86,5-3 11,4-1 272,3-2-227,4-1-6,1 0-39,4-3-33,0-3-40,2 0-5,1-4-22,2 0-23,1-3-23,-2-2-50,0-3-5,-2-1-28,-2-3-23,-4 2-22,-3-1-118,-2 1-157,-4 1-1853,1 0-6705,-6 3 8872,0 1 0,-6 2 0,-1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2:10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0 313 9811,'12'-50'465,"-1"-1"0,11-34-241,-12 65 359,2 0-410,-1 0 89,2 4-155,-1 0 27,1 4-84,-1 3 209,0 2-186,0 3 0,0 2 28,0 1 11,0 4 28,-1 1 17,0 5 5,1 3-16,-1 3-23,-1 4-34,-1 3 7,-1 2-12,0 1 0,0 0 5,1 0 23,0-1 6,1-1-6,1-4 5,1-2 7,2-4 21,0-3 51,2-3 6,0-4 16,2-2-16,0-1-28,1-4-40,-1-2-50,2-5-39,-1-1-62,1-3-78,-1-2-174,1-2-330,0-2-813,0-1 564,5-5 0,-13 12 0,0 2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1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53 0 9262,'-29'26'8060,"5"3"-7601,24 4-22,0 5-11,0 2 342,0 21-455,1-15 387,2 45-498,-1-47 212,4 44-347,-4-56-5,3 19-79,-4-34-509,4 5 61,-3-15-5164,2-1-2577,-2-9 8206,0-1 0,-1 1 0,-1 1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2:19.8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98 5739,'0'-7'1115,"0"1"-852,0 6 2554,0 0-2475,-54-36-6,35 26-22,-42-27-6,49 36-28,1 1-40,0 0-49,2 1 308,-2 18-410,6-5 18,1 15-18,8-10 7,3 0-24,4 2-27,2-1 34,11 11-35,-5-7 1,6 7 28,-7-10 246,1 8-56,-7-6 40,0 5-1,-9-10 6,-2 1-17,-4-2-11,-2-1-16,-6-2-40,-2-1-33,-3-2-18,-2-3-22,-3-1-39,0-4-33,-1-1-6,-9-2-68,8-2-150,-16-10-29,23 4-100,-5-5-113,17 6-101,3 1-105,4-1-113,3 0-1249,14-4 275,-1 2-2700,7 0 4380,-9 3 0,-8 4 0,-4 1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2:20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281 0 10953,'-48'18'498,"0"-1"1,-32 14-219,66-17-17,0 1 422,2 1-427,0 0-6,1 2-22,1 1 101,1-1-129,-1 10-100,4-7-108,1 5 59,4 0-160,4-11-38,4 6-57,2-14-1063,32 0 699,-16-8-2969,48-14 494,-43 3 2759,15-9 0,-34 16 0,-5 2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2:20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229 398 12343,'-89'27'1137,"17"-3"-801,59-7-45,1 1 0,2 1 0,1 0-22,2 0-17,1-1-56,1 1-56,2-4-72,1-1-18,2-2-27,0-3-1,0-1-5,4-2 5,1-2 12,3 0-12,2-2 18,0-2-24,2-2-10,1-2-28,2-3-12,-2-3-16,2-2-34,0-1 0,-2-2-18,-1 1 18,0 0 11,-4 2 23,0 2-79,-1 1 40,-4 4-7,0 1 24,-3 4 10,1 0 79,0 4 16,0-1-21,2 5-12,-1-2 5,1 2 1,1-3 5,2 0 11,0-3 18,5-1-1,0-2-11,4-3 0,2-4-17,0-4-22,3-4-6,1-3-39,3-2-11,3-3-23,17-13 68,-10 6-12,13-11-5,-15 10-428,-1-2 411,-2-1 0,-3 1-26,-2 2 9,-4 2 17,-4 3 34,-4 4 33,-5-4 28,-2 9 6,-8-2 455,-2 9-416,-6 1 15,-2 3-9,-2 2 0,-3 2 16,-1 4 12,-3 6 22,0 3 174,-13 20-169,9-3-10,-9 14-34,13-8-6,2 4-270,2 1 237,3 2-6,2 0-17,3 1-6,3-2-16,2-1-17,3-4-17,2-2-16,4-4-29,4-4-11,4-4-22,3-3-17,3-4 220,2-4-271,3-3-5,2-4-56,1-2-101,2-3-761,14-9 598,-10 1 74,10-8 179,-16 3-6,-2-2-17,-3-1 56,-6 1 90,-2 1 62,-4 2 44,-4 0 29,-3 2 33,-1 1 44,-3 2 63,-2 0 73,-4 0 49,-2 2 51,-2 2-5,-1 1-18,0 2-16,-1 2-23,1 0-10,0 2-7,1 3-16,0 4 5,1 5-10,0 2-1,1 3-16,2 0-34,1 3-45,2-1-40,3 0-27,1-1-39,1-2 5,3-2-11,1-2-11,6-1 16,0-4 12,5-2 17,0-3-1,3-2 7,2-3-18,0-2-22,2-3 17,-1-4-12,0-3-10,-2 1 5,-1-2 61,2 1-27,-7 4 5,1 2 56,-9 6 73,-3 2 51,0 1 16,-2 3-78,1 3-79,0 5-78,0 2-84,1 2-123,0 1-202,1-1-341,2-1-555,2-2 1277,11-2 0,-10-5 0,6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2:21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428 0 9236,'-44'56'511,"1"-1"1,3-3 0,7-7-70,15-7 431,1 3-498,-2 4-39,1 2-34,-2 3-16,-1 2-12,0-1-136,-2-1 53,2-3-56,0-3-85,3-5-39,2-6 320,3-4-521,3-6 330,3-5-790,4-4 41,2-2-639,4-6-776,3-2-2171,3-2 4195,0-2 0,-4 0 0,-2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2:22.2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58 137 8220,'-2'1'958,"0"1"2526,2-2-3321,68-21-873,-45 11 822,52-17 255,-63 17-289,-3 1 134,-2 0-145,-2 2-6,-3 0-16,-2-1 411,0 0-428,-2 1 6,-1 2 16,-4 0 29,0 2 33,-1 1-23,0 1 7,1 1-24,2 3-10,1 1 28,2 6 10,1 3 12,2 5 23,2 4-6,2 4-23,5 3-5,2 2-28,1 4 11,0 2 5,-1 1 18,0 2 33,-3 0 23,-3 1 49,-3 0 57,-2 0 45,-5 0 39,-2-3-1,-5-2-16,-2-6-33,-2-3-74,-3-6-44,-1-4-56,-1-5-45,-1-4-17,0-3-50,-1-3-39,1-6-163,-8-9 0,7-2-84,-3-9-112,11 2-139,4-2-186,4-4-252,2 0-392,7-1-930,4 0-3539,3 4 5662,3 3 0,-6 11 0,-3 5 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2:22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173 1 6283,'-4'0'1864,"0"0"1015,4 0-2543,-65 42-882,46-22 809,-49 34-39,62-33 245,2 0-301,2 0 115,2-1-160,1-2-17,2 0-27,4-3 433,2-2-400,2-2 22,1-3 40,2-3 16,2-2-27,1-3-6,1-4-17,-1-2-28,0-6-23,-1-3-33,-3-3 0,0-1 0,-3-2 6,-1 0 22,-2 0 28,-3 2 45,-2 4 72,-1 3 29,-1 3-11,-2 3-23,-1 3-51,-2 2-10,0 4-29,0 4-16,-1 6-34,0 5-39,1 4-12,0 4-27,2 2-23,0 0-17,1-1-38,2-1-63,0-3-83,2-2-85,3-3-72,3-3-45,2-5-68,3-2-100,1-4-140,2-2-190,1-5-231,2-3-391,0-5-348,1-5-111,-3-1 1999,-3 2 0,-6 6 0,-5 4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2:23.0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34 14331,'-10'99'1378,"3"-15"-1115,10-61-55,2-2 151,4-4-185,2-3 131,2-5-47,2-3 48,2-4-70,0-1 7,2-5-136,0-2-57,0-5-16,-2-3-18,0-4-49,-2-2-51,-2-3-67,-2-2-107,-2 0-123,-3 0-173,-1 0-219,0 1-252,-2 3-325,1 2-538,0 3-705,0 3-846,2 4 3439,-2 2 0,-1 4 0,-2 1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2:23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194 1 6887,'-53'44'3276,"0"1"1,2-4 0,17-7-2560,33-19-622,0-1-22,2-3 5,2-2 1,2-2 22,2-3 16,2-2 1,1-1-6,2-4-39,3-3-12,0-5-55,3-4-1,2-4-5,1-3-11,-1-2 11,0 0 0,-3 1 0,-1 3-11,-3 3-6,-3 3 0,-1 5 29,-4 4 38,-2 2 79,-1 3 5,-2 4 12,0 4-5,0 6-52,-2 5-16,1 3-39,-3 2-46,2-1-66,1-2-119,0-2-206,2-3-364,2-3-784,3-4-6594,2-3 8145,0-3 0,-4-2 0,-1-1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2:48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23 387 16695,'-12'-19'509,"1"4"-234,11 15 100,2 2 51,1 2-34,3 4-56,2 2-39,0 3-17,4 3-45,-1 2 197,8 15 234,14 38-459,-2-4-132,-10-19 1,-1-1-37,1 8 90,11 31-73,-14-43 79,23 43-51,-22-55 168,21 24-146,-23-38 337,17 9-252,-21-21 503,15-10-481,-16-7 375,23-45-415,-16 17 79,8-16 0,3-6-3319,17-26 3171,-12 23 0,4-5-43,7-2 1,-1 3-54,-13 21 1,1 0-6,24-28 0,0 5 2,-7 14-75,3 2 0,-2 5-121,-14 17-811,21-13 1002,-37 38 0,-6 2 0,-5 6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2:49.7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107 119 7946,'-5'-5'1949,"1"0"-1277,4 5 4711,0 0-5288,-46-51 101,36 39 123,-32-33 90,49 54 902,22 33-947,-7-12-3173,29 45 3055,-23-31-16,12 18 223,-6-13 1,3 1-138,-2-8 1,0-1-228,4 10 1,1-3 61,18 13-33,-31-31 50,9 8 33,13 11-178,-7-7 3363,4 1-3420,-24-24-644,-8-8 627,-6-5-733,-5-7-3013,-8-14 402,0 2 3395,-7-14 0,7 18 0,-1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1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279 151 11801,'-44'-26'227,"1"-1"0,-29-14-194,62 46-27,0 3 505,-1 4-511,0 4 152,-1 1-168,1 3 85,-1 2-81,1 1 12,2 2 0,1 2 291,3 1-285,0 16 11,2-9 0,1 12 5,2-15 0,2 0 12,3-1 5,2-1 12,4 0 21,2-5 1,3 0-17,2-5 23,2-4-29,3-3 40,3-5 72,1-4 62,4-2 112,2-6 549,35-21-689,-24 3-547,26-18 513,-35 10 1,-2-2 27,-4-2 40,-3 0 16,-5-1-66,-3-14-23,-9 11-40,-2-10-27,-11 16-29,-3 1-21,-7 1-24,-5 0-10,-5 2-28,-3 1-57,-4 3-78,-2 4-111,-1 3-152,-1 5-230,1 5 80,1 3-1776,3 4-4695,4 2 7041,6 1 0,10 0 0,5-1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2:50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1 869 16648,'31'-50'582,"0"0"1,-1 4 0,-1 7-113,2 10-39,5-2-50,2-1-562,2-2 467,1 1-56,1 0-40,1 1 527,22-14-594,-12 7 1,0-3-101,25-17-7,-9 5 1,-5 2 199,-18 14-317,-1 2 0,-2 2-45,-12 12-945,15-9 83,-35 24 1136,0 10 1,-10-1 0,-1 6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3:55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28 361 14633,'-15'-27'286,"3"5"-40,12 25 68,2 0 28,3 5 0,1 2-23,1 3-22,1 3-34,2 3-17,0 2-5,0 4-45,2 1-28,1 1-33,1 3-18,0 0-10,0 3-12,1-1-17,0 1-5,1 0 5,-1-1-5,1-3 0,-2-1-23,1-3 6,0-2-16,0-2 16,1-2 17,-1-3-17,0-2 0,-1-4 11,-2-1 12,1-3 38,-1-1 46,0-3 27,0-2 29,-1-2-1,3-3-22,-1-6-28,2-4-45,1-5 0,1-5-16,3-6-18,2-7 1,1-6-663,4-6 635,0-4 0,4-5-12,3-1-22,1-1-909,3 0 881,0 1 0,-1 2-34,0 4-44,-3 4-342,-3 5 157,-4 8-180,-5 7-1584,-1 6-1692,-9 12-4095,-1 5 7814,-9 10 0,-1-1 0,-1 1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05.3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56 6831,'-5'-3'1994,"1"1"3747,4 2-5601,-38-26 146,29 21 145,-25-15 102,42 28 4,4 6-44,5 3-45,4 3 364,20 20-459,-6-7 73,3 6 0,6 6-71,5 7 1,-1 1-269,-6-10 0,0 2 178,24 28 1,-7-5-120,-20-22-9,-2-1 0,-2-2-36,-13-12 190,18 21-218,-23-27 39,13 17-95,-21-29 0,3 6-6,-9-15-56,-1 0-67,-2-3-806,-11-13 408,3 3-2274,-19-24 236,13 17 2548,-10-12 0,18 21 0,-1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05.7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0 701 15258,'26'-47'772,"1"-1"1,21-36-386,-18 50-469,3 0 334,2-2-39,0 2-34,3 0-61,-2 1 306,14-12-452,-12 12 0,1-1-96,16-13-400,-10 10 1,-4 4-300,-13 12-3263,21-14 4086,-27 21 0,-3 2 0,-9 6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13.2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9 325 12701,'-6'-29'1053,"4"6"-599,10 26-17,2 1-17,1 5-40,3 3-15,0 3-29,1 5 0,1 3-17,1 4-11,0 4-22,0 2-40,0 4-11,0-1-55,1 1-12,-1 0-6,1-2-5,-1-2-6,1-3 12,-1-1-6,0-2-11,-1-2-1,1-1-27,-3-4-12,0 0-5,-1-5 17,1-11-12,-1 13 12,1-17 27,0 14-5,1-12 28,1-3 6,2-5-23,1-6-28,2-6-11,2-5-11,1-6-6,3-4-431,2-6 425,2-4-10,2-5-823,3-4 822,1-2-22,3-3 0,-2 0-17,0 0-27,-1 3-18,-3 3-22,-1 4-423,-4 5 328,-1 4-202,-3 6-34,-2 3 174,-3 7-761,-2 3-13,-2 6-7538,-3 4 8497,-4 5 0,-4 2 0,-2 1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16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0 13390,'-7'64'706,"4"-4"-566,8-23-51,0 1-10,1 1-18,-2 0-33,1 0 12,-2-1-18,-1-1-22,0-2-28,-1-3-34,-1-2-50,1-4-61,0-3-107,-1-4-146,1-4-201,0-2-270,0-4-284,0-1-584,0-3-1500,-1-2 3265,2-2 0,-2-1 0,1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17.0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7923,'6'-1'1222,"-1"-1"-785,-5 2 1259,0 0-5566,33 66 4161,-19-43-28,25 50 674,-20-52-803,-5-6-56,3 3-50,-5-8-33,-2 0-51,-1-2 3168,-2-1-3308,-1-2 376,-1-1-538,-2-2-45,-1 0-3160,-2-1 1452,-3-7 2111,0 3 0,-2-2 0,3 3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17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0 348 6327,'0'-4'1831,"0"2"2219,0 2-3674,39-68-1520,-24 43 1289,32-54-83,-33 60 364,0 0-516,1-2-139,0 2-18,3-1-705,0 2-1351,1 1-933,-1 2 3236,-3 3 0,-8 6 0,-2 2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17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242 12 11771,'-88'-7'1395,"15"2"-1026,63 7 43,0 0-172,2 2-24,1 0-98,1 2-27,2 1-41,1 0 39,1 1-39,1 2-5,0 0 6,1 0 5,2 2 11,0-1 28,3 3-11,1-1 28,1 2 34,1 0 0,1 0 44,-2 2-11,0 2-22,-2 1-22,-2 1-7,-2 2-10,0 0 5,-2-1-16,-2-1-7,-1-2-44,-3-2-22,1-2-17,-2-2-56,0-1-6,0-2-73,0-2-55,0 0-85,0-3-84,1 0-201,0-3-208,3-1-100,1-2-230,2-2-543,1-4-3759,2-2 5383,1-2 0,-1 6 0,-1 1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18.5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164 19 5739,'-4'-8'0,"0"1"0,4 7 2985,0 0-2671,-31-4-39,20 7 5,-24-2-23,27 7 35,0 3 10,-1 0-22,1 3-28,0 0-45,0 1-28,2 1-5,-1 0-17,2 1-17,1 1-6,0-2-22,2 1-11,1-2-45,0 0-22,1-2-29,1-1-22,1-2 6,2-1 0,3-1 17,1-3 5,1-2 23,1-2-6,1-1-6,-1-3 1,2-3-29,-2-3-22,1-3-11,0-1-6,-1-2-6,-1 0 1,1-1 5,-2 0-5,1-1 10,-3 3 7,0 0 27,-1 4 12,-1 2 44,-2 2 45,-1 3 40,0 2 257,-1 0-302,0 9 11,0 0 50,-2 10 17,0 1 218,-3 15-201,2-6-22,-2 9-51,3-11-45,0 1-28,0-1-28,2 1-95,-1 10-45,1-9-67,0 6-464,0-9 189,2-9-157,0 2-251,3-10-599,0-3-2376,0-1 3854,0-2 0,-3-1 0,-1-1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1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1 15666,'0'52'576,"0"-1"1,0 41-258,0-49-50,0 1-45,0 2-45,0 0-33,0 1-28,0-3-29,0-1-33,0-2-56,0-3-17,0-2-50,0-4 123,0-3-347,0-4-141,0-4-397,0-5-423,1-2-1302,1-5-4540,1-3 7094,0-3 0,-2-2 0,1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18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10564,'9'99'1815,"-2"-12"-2373,-6-50 1034,0 2-11,-1 4 372,0 0-445,0 1-50,0 1-96,0-1 122,-2-2-290,-1-1-61,0-4-56,-1-3-690,2 3-89,1-12 153,1 0-1760,2-14 1577,3-4 0,-1-4 0,0-1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20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124 74 8838,'-18'51'260,"0"-1"1,-13 39-160,26-55-17,1 2-34,0 2 23,0 1-6,0-1 23,-1-2 27,1-3 446,0-5-417,0-4 145,1-5-179,0-5 65,1-3-82,0-4 278,1-3-126,0-2 168,1-1-303,-1-7-123,1-1-1,-2-10 12,0-4 0,1-6 6,0-5 0,1-3-12,0-4 23,1-1-6,1-1 11,1 0 6,2 3 6,2 1 5,0 2 6,1 4-6,0 2 6,2 2 0,0 3 16,0 2 7,2 2-12,1 2-6,1 3 28,1 4 12,2 3 33,1 3 28,1 3 12,-2 5 10,1 5-5,-1 6-11,-1 5-56,-2 7-34,-1 3-16,-2 6-1,-3 3-11,-3 2 28,-2 3 6,-3 1 6,-1 0-1,-2-1 40,-5-2 33,-1-12 39,-4 14 29,0-18-34,-3 14-51,-1-14-38,0-3-12,-1-3-40,1-4-32,-1-4-40,1-4-79,1-4-89,1-1-140,1-6-191,3-2-234,1-15-303,5 16-337,2-17-677,3 14-1641,3-9 3719,1 2 0,0 6 0,-2 4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21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40 237 7391,'-5'-1'1003,"1"1"392,4 0-1121,-8 73-1341,6-39 1218,-6 60-61,8-55-51,0-1-11,1 1 377,1-1-394,2-4 199,1-11-204,-1 13 22,1-17 28,-1 13 700,-1-13-678,-2-4-6,1-3-22,-2-2 28,0-4 79,0-2 50,0-2 90,0-1-269,0-5-67,-2-2 17,-1-7 5,-3-4 22,1-3 1,-2-4 0,2-3 16,0-3-5,0-2-6,3-1 0,-1-1 0,3 0-11,-1-3 23,1 1-12,0-2 6,0 0 22,2 0 6,1 1 22,3 2 0,1 0 17,1 3-22,1 1-1,1 3-4,1 1-18,2 2 0,1 3-22,1 0 6,0 4-23,1 3-6,0 6-11,0 4-5,-1 4 16,-2 5 12,-1 5 5,-1 5-22,0 4 11,-2 3-23,-2 1 23,-2 2-22,-3 1 5,-1 2-17,-1 1-5,-3 2-6,-2 0-5,-3 1-1,-3 1-5,0-2 28,-3 0 6,0-2 22,-1-2 5,0-4 1,0-3 16,2-4-5,1-2 0,2-4-23,3-2-38,2-3-46,2-2-11,2-2 34,0 0 106,6-1 28,0-1 6,7-3 0,2 1 11,4-1-11,4 1-45,3 2-34,3 1-5,1 4-34,2 2 23,-1 5 27,-1 2 7,-5 2 16,-3 3 5,-5 3 46,-3 3 28,-6 3 49,-3 1 35,-3 2 10,-6 0 29,-3 0 11,-5-3 28,-3 0-62,-3-3-28,-2-1-45,-2-4-38,-1-1-12,-3-4-6,-1-4-33,0-3-28,-1-3-23,2-2-72,1-1-79,4-2-162,3-1-292,5-2-402,5 1-573,3-1-3382,4 1 4968,1-1 0,1 3 0,0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22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326 40 6081,'-4'-2'1400,"0"0"661,4 2-1450,-69-16-832,42 12 725,-52-12 164,62 17-360,2 2 23,3 1-197,4 3-27,3 3-17,2 1 437,2 3-387,1 3-12,3 3-4,0 3-7,5 2-27,0 3-6,3 2-39,1 3-17,2 3-90,2 2-11,0 4-345,0 1 340,-1 0 95,-1 1 5,-3-1 23,-4 0-17,-3-1 11,-2 0 11,-4-1 23,-3-1 45,-4 0 5,-3-4-11,-5-2-11,-2-5-6,-3-5-28,0-5-22,-1-7-28,2-5 322,1-4-355,1-4 4,3-4 7,3-3-23,3-4 0,3-1-11,4-1 5,2-1 34,4-1 11,3 0 17,7-1-5,2 0 10,4-1-22,3 1 6,4-2-17,4 0-17,3-1 6,1 0 0,0-1 11,1 0-28,-2-2 6,-1-1-12,-2 0 17,0-1-5,-4-1 5,-2 0 0,-3 1-5,-4 0 5,-2 0 6,-5 2 0,-5 1-12,-2 2 34,-4 2 1,-4 2 21,-4 1 34,-4 3 23,-4 3 11,0 2 5,-2 4 6,0 1-11,0 5 28,2 3 16,1 5 29,1 5 11,3 4 16,0 3 1,4 6 0,0 2 11,2 3-28,2 2-17,2 1-62,2 0-39,0 0-44,4-12-40,2 14-28,4-18-50,3 12-51,2-13-94,4-5-125,2-5-201,3-4-313,1-3-594,3-6-5293,-4-1 6766,-2-3 0,-11 3 0,-5 1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24.7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27 5739,'-2'-3'0,"0"1"0,2 2 0,-1 3 0,1-2 0,0 1 0,1-6 0,0 3 0,-1-4 0,0 4 2011,0 0-1681,0 0-358,0-1-207,0 1 257,0-1 997,0 1-1052,0-1 16,0 1 84,0 0-50,0-1-17,0 1 3434,0-1-3400,0 6-6,-1 0 28,-1 4 28,0 0-11,-1 0 39,0 4 5,-1 0 6,1 2-11,-2 3 6,1 0-6,-2 5 11,0 1 51,-1 2-1,0 2 7,-1 1-1,-1 1 17,-1 2-6,0-2 6,0 1 6,0-2-45,2-2-12,-1-3-55,3-3-45,0-4-45,2-4-45,1-2-34,1-4 7,2-2 4,0-2-38,0-1 89,2 0-11,0-2-17,3-2-61,0-1-101,1-4-112,1-2-141,0-2-77,0-3-107,0-1-62,1-1-90,-3-1-206,1-1-360,-2-2-1645,-1 2 3007,-1 3 0,-1 8 0,-1 3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24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1 138 5739,'6'-7'2935,"-1"2"-2503,-5 5 10,0 0-784,69-40-235,-46 24-314,53-30-1108,-64 37 1999,-2 1 0,-5 4 0,-1 1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29.7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10 102 9497,'-5'45'118,"1"-4"-62,9-4-62,-1-9 226,3 20-192,-4-22 74,1 6-63,-2-13 6,-1 0 1,1-7 21,-1 0 159,1-9 402,0-1-259,-1-2 573,3-1-52,0-6-285,4-7-101,8-22-420,-3 6-56,2-11-6,-5 15-5,0 1-17,0 0-34,1 0-27,-2 2-85,1-2-106,-1 2-134,1-1-157,-2 3-213,2 1-275,-1 2-521,1 3-2475,-2 3 4027,0 4 0,-5 4 0,0 2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30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89 264 6977,'2'3'845,"-1"-1"1659,-1-2-2470,47-46-28,-32 28-12,36-37-22,-46 40-17,0-2-5,-1 1 16,-2-1 1,0 2 21,-2 1 18,0 1 5,-2 2 0,-1 1 17,-4 2 34,-1 2 22,-2 2 6,0 2 10,-1 1-10,-1 1 16,0 3 18,0 1 4,-1 5-10,0 2-17,0 4-12,1 3 1,-1 3 0,1 2 27,1 2 6,0 2 12,1 1 5,2-1-6,0 0 1,3-1-17,1-3-17,2-1-57,1-2-32,1-3-24,3-4-16,1-1-5,3-4 5,2-1-45,1-2-23,4-3-77,0-1-107,4-1-163,1-4-262,3-2-494,0-6-2537,0 0 3736,-4 0 0,-8 6 0,-5 3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32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13 5739,'-1'-4'857,"-1"1"1944,2 3-2314,-7-5-22,6 6-79,-6-2-123,7 9-39,0 1-11,-1 3-6,0 1-22,-1 3-22,0 0-57,-1 2-33,0 1-23,0 1-27,-1 0-1,1 2-33,-2-2 0,2 0-1,-1-2-16,1-1-5,0-3-40,0-2-67,1-2-67,0-2-79,0-2-111,1-1-74,1-2-3136,0-2 2358,2-4 1249,-2 1 0,2-2 0,-2 2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32.9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92 6574,'2'-1'1836,"0"0"1878,-2 1-3759,64-28-730,-42 18 523,49-20-26,-57 24-484,-1 1-380,0 1-2314,-2 1 3456,-2 1 0,-4 1 0,-3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21.18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5739,'0'0'0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1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244 46 9716,'-7'3'1574,"2"0"-1121,5-3 713,0 0-853,-70 69-944,44-36 754,-15 11 0,2 1 90,24-5-39,1 2-23,4 4 0,1 0-37,5 0 59,1 2 40,3-1 22,2-1 17,3-11 7,4 14-35,4-18 0,3 15-17,5-13 0,3-4-66,3-2 49,3-4-28,1-2-33,3-5-34,1-3-5,2-6 0,0-3 134,19-14-118,-13-14 0,14 3-10,-20-17-470,-1 11 441,-2-15 0,-2-3 84,6-26-67,-13 17-11,2-17-11,-18 24-17,-5 2-1,-5 0 395,-5 2-405,-6-1 5,-7 2 6,-3 0-6,-4 4 1,-2 2-12,0 6-51,-1 3-55,0 5-444,-11-2-38,11 9-141,-6 0-1332,16 8-5792,3 2 7825,5 1 0,6 2 0,2 1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48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25 6624,'-6'-8'1445,"1"1"-1070,5 7 4162,0 0-4189,52 24-63,-27-17-55,42 18-17,-38-24-40,0 0-61,2-3-45,0-1-39,0-3-28,-1-1-22,-2 0-17,-1 1-45,-2-1-291,4 0-381,-6 1 212,-3-1-67,-9 4-273,-8 2-864,-2 0 1748,-1-1 0,0 1 0,0-1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49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9 7447,'0'-5'1019,"0"2"-4265,0 3 3678,28 76-52,-17-39 253,6 13 0,-1 0-341,-6-8-1262,-1 2 1222,-2 2 22,-4 3 23,-1-1 392,-7 21-359,-1-17 2138,-8 13-2132,1-23 367,-4-4-153,-10 6-371,4-15-28,-6 3-78,9-18-34,0-5-162,-6-9-79,8-7-128,-4-9-152,11-5-168,2-17 2144,4-3-3040,8-6 1546,6 0 0,-2 26 0,1 1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49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3 171 7867,'-1'-3'1092,"0"1"1950,1 2-2454,7 66-61,-2-32-79,7 53-5711,-4-48 5605,2 2-90,0-1 1381,0 0-1180,6 12-240,-4-16 832,3 6-681,-2-17-28,-2-12 112,2-2 45,-4-10-57,1-6 3287,-1-5-3516,1-8-50,1-24-118,-3 1-17,3-19-83,-2-16-79,-2 16-84,2-19-129,-4 27-450,-2 2 231,1 5-139,-1 5-1305,2-3 329,-1 15 868,4-1 1,-6 20-1,1 4 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49.9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9 7358,'-7'-5'1226,"2"1"-840,5 4 920,0 0-824,-26 65-46,17-34-589,-21 54 383,24-50-84,1 3-90,-1 1-40,1 1-52,0 2-15,0-1 1,1 0-79,0-2-61,1-4-107,2-4-129,0-5-94,1-6-130,2-4 222,1-7-827,2-4-463,0-3 1718,0-3 0,-3 1 0,-1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4:50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1 304 9996,'7'-3'3590,"-1"2"-3159,-6 1 180,0 0-415,65 6-51,-36-13-497,54-1 358,-53-17-90,4-5-39,1-3 0,2-2-6,-2 0 50,-2 2 46,-5 2-56,-4 6-7,-6 5-21,-6 7 83,-3 6 90,-3 3 435,-4 6-239,-1 5 96,-3 7-57,-1 9 34,-4 8 28,-2 6 17,-1 8 22,-2 4-17,-2 4-5,-1 3-907,0 1 834,0 1-40,1 0-600,1-1 500,1-5-62,4-3-227,1-6 87,4-6-84,1-6-117,3-6 624,3-6-1145,3-4-120,5-5-7027,1-14 7914,-1 15 0,-5-17 0,-3 17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355 109 12368,'-93'-28'1092,"16"9"-863,57 26 223,0 5-301,0 2 70,0 3-148,2 3 29,1 3-62,1 3 4,3 3 1,2 3 6,1 2 27,2 4 17,3 2 34,1 2 28,2 1 23,1 0 10,2 0-5,3-1-28,1-1-23,5-2-11,2-2-11,1-4 6,4-3 152,2-4-119,3-5 17,2-5 17,3-3 22,3-6 0,1-4-5,1-5-6,0-4-12,1-6 7,0-6-18,1-5-5,-1-3 12,-2-3-269,-2-5 262,-3-2-22,-3-4-16,-4-1-29,-5-4-22,-4-1-17,-5-2-33,-2 1-6,-7-1-11,-3 2-12,-6 2 7,-3 1-24,-2 3-10,-2 5-40,0 3-38,-2 7-102,2 3-140,-1 6-190,0 3-280,3 6-465,0 2-880,3 3-5622,3 1 7779,4 2 0,3-1 0,3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13530,'5'52'512,"0"-1"1,5 38-205,-7-57 22,1 0-10,-1 1-6,0 0-40,0-1-50,-1-1-61,0-1-74,-1-2-27,0-2-62,1-3-73,-1-3-123,-1-4-190,1-2-265,-1-4-256,1-4-767,0-2-5339,1-3 7013,-1-1 0,0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18 7229,'-4'0'907,"0"0"835,4 0-1568,-67 47-1235,48-26 1145,-50 39-28,65-36 401,2 1-345,1 2 262,3-1-133,2 3 62,4-1 38,2 0 622,3-1-621,2 1-28,3-1-23,1-1-22,3-2 22,2-3 12,0-5 50,2-4 55,0-5 40,1-4 17,0-4-16,2-5-12,-1-5-73,0-6-12,0-2-60,-1-5-24,-2-2-38,-2-2-51,-4-1-16,-3 1-35,-6 0-44,-5 1-44,-2 1-29,-6 1-50,-3 0-29,-6 0-60,-5-1-63,-3 0-447,-11-10 139,7 12-189,-7-5-327,13 14-743,0 5-5579,5 2 7337,2 5 0,5 1 0,3 2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9436,'2'-6'1305,"-1"0"-740,-1 6 1586,0 0-1675,0 67-22,1-41-6,-1 53-6,1-57-10,-1 0-40,1 2-56,-1 0-56,1 2-56,-1 0-45,1 0-22,-1-2-73,1 0-22,-1-3-34,1-2-39,-1-3-29,0-3-66,0-3-118,1-2-146,-1-2-206,1-3-187,-1-1-2445,0-1 1,0-1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 1 11900,'-48'19'476,"0"0"1,-30 16-253,63-14-12,4 2 1,1 3 17,2 5 16,3 0 17,1 4 51,3-1 11,1 0 67,3 1 45,2-4 62,5 1-7,3-1-60,5 2-74,1-1-78,5 0-45,2-1-28,0-5 191,16 4-191,-10-14 1,11 0-51,-12-12-28,1-4-28,1-6 11,1-5 22,-1-8 17,-1-5-22,-3-5-17,-2-1-6,-5-3 1,-4 2 10,-6 2-38,-6 1-23,-3 2-39,-6 0-12,-5 0-16,-5-1-11,-6-2-29,-3 1-38,-3-1-51,0 1-129,1 3-168,1 2-325,2 3-700,2 3-1932,3 1-4660,2 3 8054,4 3 0,5 5 0,2 3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1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17020,'36'58'543,"1"0"1,-3-4-1,-3-6-184,2-4-74,1 2-49,2-1-1,0 2-22,2-2-366,0-1 377,0-1-16,-1-1-12,-1-2-28,-1-1-17,-2-2 207,-2-1-235,-1-1-28,-3-1-11,-1 1-2569,-3-2 2525,-2-2-12,-2-2 251,5 6-312,-8-10 401,4 3-469,-9-13 166,-2-2-339,-2-4 3246,-2-2-3561,-1-2-430,-3-3-2258,0-2 0,-1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0 429 8466,'4'-7'1429,"-1"2"-667,-3 5 3657,0 0-3612,66-65-1295,-36 39 818,11-14 1,1 1 234,-10 15 6,3-2-112,1 1-55,0-1-68,2 2-73,-3 1-78,2 2-67,-4 2-47,-2 3-27,-2 3-27,-3 2-6,-2 4 905,-4 1-922,-3 3 245,-3 1-262,-3 1-7,-4 1-38,-2 0-27,-2 0-39,-1 0-3143,-1 0 0,0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22 13194,'-45'30'817,"-1"-1"1,-30 25-314,62-26-33,2 2-67,3 1-46,3 1-28,4 0-27,3-1 27,4-1-16,6 0-6,4-2-11,5-1-29,4-3-4,3-1-34,3-4-45,2-3 0,3-5-6,0-6 17,1-2 22,-1-9-44,-1-4-6,0-7-12,-1-6 1,-2-2 6,-1-3-29,-4-2-16,-3-1-46,-6 0 7,-5 2-34,-6 0-23,-4 3-33,-7-1-62,-5 1-106,-7-1-90,-5-2-84,-5 0-89,-2 0-62,-2 3-112,1 3-225,1 6-576,4 6-1327,2 6-5148,4 4 7892,5 4 0,7-2 0,3 1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10926,'1'-8'2123,"0"1"-1317,-1 7 2359,0 0-2521,68 66-1647,-35-38 1249,11 13 0,2-1 192,-8-11 173,2 0-326,1 2-72,1-1-79,-1-1-33,1 0-11,-2-4-1,-2-2-16,-3-2-22,-2-2-29,-4-2-5,-2 0 0,-4-1 5,-3-1-22,-3-2 1147,-3-1-1164,-3-2 91,-3 0-141,-3-2-101,-3-1-246,-1-3-376,-4-1-829,-2-1-1803,-5-1-4727,1-3 8149,-1 1 0,4-1 0,3 1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1 14583,'-31'49'406,"1"0"0,-17 36-81,50-60 17,5 1 586,2 2-547,3-1-6,1 1-33,3-2 139,0-2-179,2-2 71,2-3-104,1-4 274,0-3-325,2-5-22,0-4-6,1-2-16,0-6-17,-1-3 11,-1-7-34,-1-5-16,-3-1 61,0-16-101,-9 9-27,-2-10-18,-6 11-22,-6 0-22,-2 1 0,-6 0 0,-1 1-34,-4 1-33,0 2-79,-2 3-498,-7-4 39,5 7-331,-4 0-1081,10 8 2028,1 1 0,6 4 0,2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5739,'2'1'0,"0"1"773,-2-2-554,75 30-1805,-43-18 1647,59 24 115,-61-25-153,1-1 369,2 1-358,1 0-6,3 0 0,3 0 0,3-1-278,2 1 250,5-2 354,2 1-354,3-3 17,5 1-23,1-3-5,5-2 0,2-1-574,3-2 591,3-2 5,2-1-11,1-4-11,2-1 11,2 0-1014,3-2 1042,2 1-937,5 0 937,3 0-45,3 1 6,-47 4 0,0 0-1,0 0 1,0 1-6,2 0 1,-1 1 21,1-1 1,0 1-1,2 1 1,-1-1 2,1 0 1,0 1-4,2 0 1,0-1-440,1 1 0,1-1 428,1 1 1,0-1 2,0 1 0,0-1-6,0 0 1,1 0 13,-1 0 1,1-1 0,0 1 0,0 0-6,1-1 0,-1 0 11,2 0 0,0 1-329,0-2 0,1 1 312,0 0 1,0 0-6,1 1 0,0-1 5,-1 0 0,1 0 3,-1 0 1,1 1 4,0-1 1,0 1 3,1 0 0,0 0-6,1 0 0,1 0-9,0 0 1,0 0-6,1 0 0,0 1 5,0-1 1,0 0-1,1 0 1,-1 0 11,0 0 0,1 1-3,0-2 0,1 1 0,0 1 0,0-1-9,0 1 1,1-1-3,0 1 0,-1 0 5,2 0 0,-1 0-258,0 0 1,0 0 268,2 1 1,-1-1 5,0 1 0,1 0-17,-1 0 1,1 0-12,0 0 1,-1 0 7,0 1 1,1 0 5,-1 1 0,0-1 14,0 2 1,0-1 7,1 1 1,0 0-12,0 0 1,-1 1-4,2-1 1,-1 1-4,-1-1 1,1 1 8,-1-1 1,1 1 2,-1 0 0,1 0 8,-1-1 1,1 0-12,1 1 0,-1-1 0,0 0 0,0 0-8,0 0 0,-1-1 8,0 0 0,0 0 9,0-1 0,-1 1 5,1-2 0,-1 0 6,1 1 0,0-1-15,-1 0 1,0 0-6,0 0 1,-1 0-1,0 0 0,-1-1 6,-1 1 0,0-2-1,-1 1 1,0-1 5,-1 1 1,0-1-6,0 0 0,-1 0-15,0 1 1,0-1 0,-1 1 0,-1-1-12,-1 1 1,-1 0 5,0 0 0,-2 0-91,-1 0 0,0 0 102,0 0 1,-1 0 18,-1-1 1,-1 1-26,1 0 1,-2-1-6,0 0 1,-2 1-7,-1-1 1,0 0-15,46-2 684,-6 0-683,-4 1-12,-4-2 640,-4 1-656,-2 0-73,-5 0-101,-2 1 522,-4 0-1295,-10 0 997,-10 1 0,-23 0 0,-9 2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2523,'0'74'95,"0"0"0,0 0 1,0-3-1,0-2 0,0-3-92,0 7 0,0-3-9,0-3 1,0-1-7,0-5 1,0-1-459,0-3 0,1-1 445,-1-2 0,1-2-9,-1-1 0,1-1-72,0 43-62,0-5 199,-1-6-31,1-14 0,0-14 0,-1-26 0,0-13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 5960,'-2'67'214,"0"0"1,0-3 0,0-4 31,-1 17-2794,-1 9 2828,1 10-146,0-45 1,1 2 26,0 1 1,0 1-95,0 1 1,0 1-32,-1-1 1,1 1-32,0-1 1,1 0-18,-1-2 1,2-1-79,-1-2 0,0-1-44,1 43-74,2-10-151,0-10-642,3-11-763,1-11 1266,-1-11 498,0-13 0,-3-13 0,0-8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0 479 5739,'6'0'0,"-2"0"28,-4 0 12,53 0 4,-32-1 18,43 0-23,-42-2 0,1 1 12,2-1-40,1 0 0,1 0 12,2 1-29,0 0 12,2 0-1,1 0-10,3 1 5,2-2 0,1 1 0,4 0 11,0-2-256,4 2 273,0-2 0,3 0-28,3 0 5,1 0 6,2-1-561,2 0 589,2 0-28,2 1 0,1-1-11,0 1 0,1-2 6,0 2-745,1-1 734,2 2 16,1 0 6,3 0-6,2 1 6,2 0-23,3 1 6,1 1 17,4-1-1082,0 1 1082,1 0-17,0 0 11,1-2 6,1 1 27,2-1 1,3-2-28,-22 2 0,1-1-15,-15 0 1,-1 0 3,19 0 0,-1-1-6,-20 1 0,-2-1-6,2 1 0,0-1 0,0-1 1,0 0 8,0 0 0,2 0 16,26-4 1,1-1-15,-19 3 1,1-1-12,21-2 1,-1-1 2,-22 4 0,-3 0 0,2-1 1,0 1 2,0-1 0,0 1 2,0 1 1,1-1 3,1 0 0,0 0-479,2 1 0,-1 0 473,2 0 0,0 1-31,0-1 0,0 1-5,1 0 0,0 1 13,0-1 1,0 1 2,1 0 1,-1 1 33,1 0 0,-1 0 2,2 0 1,0 0-570,1 1 1,0 0 543,0-1 1,1 1-12,0 0 1,0-1 7,1 1 1,0-1 5,0-5 1,0 1-1,2 7 1,-1 1 2,-1-8 0,4 0-7,-6 6 1,4 2 0,-3-2 6,13-2 1,-1-2 3,-11 2 1,3 0 0,-4 0 6,7-1 1,-4 1 8,4 1 0,-1-1-12,0 0 1,1 0-6,0 0 0,0 0 0,-1 1 0,1-1 5,-1 1 1,1 0 5,0 0 1,0 0 2,0 1 0,0 0-3,1-1 0,0 1-17,0 1 1,-1-1-7,1 1 1,-1-1 8,0 1 1,-1 0 7,1 0 1,-1 0-538,1 0 0,0 0 540,0 0 1,-1 0-12,0 1 0,0 0-315,-1-1 1,-1 1 317,0 0 0,-1 0 0,0 1 0,-1-2 0,-1-3 0,2 0 0,-6 6 0,4 2 0,-4-1 0,11-6 0,0 0 0,23 9 0,-2 2 0,-29-7 0,-4 0 0,2 0 0,-1 0 0,1 0 0,-1 0 0,-1 1 0,2-1 0,25 1 0,1-1 0,-23 0 0,-1 0 0,20 0 0,-2 0 0,-27-1 0,-3 0 0,1 0 0,0 0 0,-1 0 0,0-1 0,-3 1 0,3 0 0,19 0 0,-1 1 0,-19-1 0,-1 1 0,15 0 0,-1 0 0,28 3 0,-47-3 0,-4 1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303 0 5739,'0'7'460,"0"-1"-96,0-6-17,0 71 246,0-9-470,0-8 1,0 2 72,0 25-87,0-29 0,0 0-2133,0 36 2077,0-27 1,0 0 63,0 35-44,0-46 0,0 1-9,0 1 1,-1 1-29,0 0 0,0 2 37,-2 25 0,-1 1-667,1-18 0,0 0 680,-2 19 1,-1 3 117,0 3 1,-2-3-113,2-18 1,-1 0-12,-1 19 0,-2 4-405,1 2 1,0-2 398,1-19 1,0 0-1,-1 20 1,-1 4 70,0-3 0,1-3-811,1-21 1,1 0 683,-3 18 1,0 0-37,0-5 1,1-5-24,2-18 1,-1-1-28,-1 16 0,0-3 460,-2 20-734,1-8-113,0-5-156,2-7-2790,-6 11 3400,6-30 0,0-5 0,6-34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 5739,'0'-3'0,"0"1"1524,0 2-1379,2-11-11,0 14 1,2-4-18,0 19 1,-1 5-12,1 5 6,0 4 0,0 5-11,0 3 6,0 4-366,1 2 337,0 3-22,1 1-17,0 2-16,-1 0-7,0-1 1,0 1-22,0-3 5,-2-2-12,2-5 12,-2-4-5,0-6-1,1-5-11,-2-6-22,1-5-28,-1-4-17,0-4 17,-1-4 359,1-3-286,0-1 16,0 0-5,2-3-22,-1-1 5,2-2-12,-1-1 1,2 0 22,-1-1-27,2 1-1,-1-1 0,2 3 0,-1-1 0,2 3 6,-1 1 0,-1 1 11,2 1 6,-1 0-1,2 2 6,1 0-27,1 1 10,2 2 0,1-2 1,1 2 5,2-2 0,0 1 0,1 1 0,2 0 0,0 1 0,2 0-11,1 0-1,2-2 18,1 0-17,2-2 11,2-1 0,4-1-11,1 0 16,3 0-10,0 0 5,1 0-12,1-1 7,-1 1-1,2-2 6,1-1-5,1 0 10,3-1 1,1-1-1,1 0-443,2-1 432,1-1 12,2 0-6,1 0-6,2 0 1,2 0-6,0 0-12,2 1-5,0 1 11,-1 0 17,2 1-5,-1 1-683,1-1 710,0 1-10,3 0 21,1 0 6,1-1-22,1 1-6,1-1-5,3 0 5,0 1-949,1-1 938,0 2 0,0-1-23,0 0 12,1 0 11,0 0 11,2 0 1,2 0 16,2-1-17,2 1 6,0-2-6,2 2-6,0-1-1008,1 0 998,-2 1 10,1 0 1,-1 0 5,2 2 0,1-1-5,2 1-12,1 1 1,2-1-12,-1 0 0,1 0-783,0-1 794,-1 0 6,0 0-11,0 0 22,2 0-5,1-1 5,1 2 0,1-1-22,1 0 0,-1 1-6,0-1-11,0 0 6,1 1-1,0-2 1,0 1 33,2-2-22,0 1 11,2-1 0,-2 1-22,2-2 22,-2 0-6,0 1 12,0-2-1,-48 4 1,0 0 2,1-1 1,-1 1-4,1 0 1,0 0-4,-1 1 1,1-1-3,0 1 0,-1 0 0,1 0 0,-1 0-11,49 0 6,0 0 21,0 1-16,0 0 8,-48 0 1,0 1-4,0 0 1,1 0-3,0 1 0,0 0 5,0 1 1,0 1 2,-1 0 0,1 0-14,-2 0 1,1 0 2,-1 1 0,1-1 5,48 4 0,-49-3 1,0-1 5,0 0 1,1 0-7,0 1 1,0-1 2,0 0 1,1 0-7,-1 0 1,1-1-6,-1 0 1,0 1-886,-1-2 0,1 0 894,48 1 22,0-1-307,-2-1 347,1-1-1,-2 0 6,1-1-12,-1-1-10,-2 1-7,-2-2 272,-2 1-277,-3 0-11,-1 0 78,-1 1-89,1 0 6,-2 1-7,0 0-16,-3-1-5,-3 0 1434,-3 0-1446,-5 1 559,-4-1-599,-6 1 422,-2 1-505,-6 1-146,-4 1-358,-5 2-1411,-8 0 2190,-8 0 0,-14-3 0,-5-1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1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239 283 8802,'-5'3'1916,"0"-1"275,5-2-1839,-66 36-100,43-17-67,-52 30-28,61-26 0,0 4 22,3 3 73,2 3 62,2 2 44,2 2 40,2 2 11,2 1-17,2 2-22,4-1-12,3-1-56,6-1-44,2-4-51,5-2-33,2-5-6,2-6 17,3-5 33,2-8-11,2-3-27,1-8 55,17-18-89,-10-1 106,0-16 0,-1-6-146,-2-7-550,-8 7 1,-4-1 505,-7-9-23,-5-1-586,-6-1 525,-4 0-51,-7 1-61,-6 1-107,-6 2-39,-7 0-78,-4 2-102,-2 2-190,-1 3-392,0 4-1062,-1 4-5693,5 7 7797,4 8 0,11 11 0,4 5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62 5739,'4'0'0,"-1"0"0,-3 0 0,68 6 0,-40-3 0,56 6 0,-56-5 0,2-1 0,1 0 0,2 0 0,1 0 0,1-1 0,0 0 0,0-1 0,0 0 0,0-1 0,2 0 0,0 0 0,3 0 0,2-2 0,1 1-282,3-1 282,2 2 0,1-1 0,3 1 0,1 0 0,3 0 0,1 0 0,3 0 0,0 0-699,1 0 699,0-1 17,0 0-6,-1 0 1,1 0 10,1-1-5,0 0-6,0 0 23,2 0-1,0 2-5,3-1-11,0 1-6,2 0-11,1 0 17,0 0-868,-1 0 851,-1 1 0,1 1-12,-1 1 12,2-1 12,-1 1-7,2-2 18,1 1-7,1-2 1,2 0 0,0 0-11,0 0-1,1 0-5,-2 0 0,0 0-5,-1 0-7,-1-1 12,1-1 12,2 0 4,0-1 18,2 0-12,1 1-10,1 0-12,0 1-12,1 0 1,-3 0 0,0 1-6,-3 0 6,0 0 5,-1 1 18,0 1 10,-1 3-11,1 0-11,0 0 11,0 1-11,1-1 0,-2 0 0,1-2-5,-2 0 22,-1-2-6,0-1-11,0 0 0,0 0 0,1-3 11,0 0 17,1-2 17,1-1-6,0 0 0,1 1-16,-1-1-1,0 1-22,-2 0 0,0 1-11,-2 1 11,1 2 5,0 0 12,0 1 6,1 0-7,-1 0 7,0 2-6,1 1-1,0 1-4,-1 0-7,0 0-5,-2 1 0,0-2-5,-1 1-1,0-1 12,1-1 10,0-1 18,2 0-6,0-1 6,3 0-23,-2 0 11,1 0 1,-1 0 10,0-1 1,-1-1 11,-2-2-6,0 0 6,0-1 11,0 1 0,0 0 11,1-1-17,0 1 1,1-2-7,1 1-16,0-1-11,0 1-6,-1-1-11,-1 2-5,-2-1-1,-1 1-22,-1 0 6,1 1 5,-2 0 11,1 0 23,-1 1-17,1 0 6,0 2-6,-2-1-6,3 1 6,-4-1-11,1 1 0,-4-1 11,0 1-11,-3-1-23,1 0 34,-2 0 0,-1-1-250,1 1 272,-1 0-11,0 0-5,0 1 5,-1-1 0,0 1 0,0 0 1,0 0-1,-1 0-6,1 0 1,-1 1 5,-2 0-5,0 1-6,-3 2 488,0 0-511,1 1 12,-1 0-11,0 0-1,-1 1 1,0 0 16,-1-1 12,0 0 5,-1-1-5,2 0-6,-1-1 0,0-1 0,0 0 17,0-1-29,0 0 24,0-1 874,-1 0-880,0 0-1,-1 0-10,-1 0 12,1 0-18,-1 0 11,1 0-11,-1 0 22,1 0-17,0-1 12,-1 1 11,0-1-23,-2 1 12,0 0-17,0 0 11,-2 0 0,-1 0 579,-1 0-585,-2 0 117,-2 0-123,-2 0 7,-1 0-1,-2-1-11,0 0-11,-4-1-28,-1 1-5,-4 0-29,-1 0-50,-3 0-22,-2-1 5,-1 2 39,-4-1 85,-1 1 89,-3 0 17,-1 0 207,-1 0-241,-6 0 0,2 0 6,-5 0 0,4 1 11,0-1 0,0 0 16,1 0 1,0 0 0,0 0 0,0 0 0,1 0 11,0 0 83,0 0-172,1 2 27,1 1 1,0 2-1,2 3 0,2 3-10,0 0 4,1 4-21,0 0 10,1 3-5,-1 2 12,2 4 21,-2 0-10,2 3-7,-1 0-27,0 3-11,-1 0-6,1 2 17,-1 2-1,1 0 12,0 0-5,-1-1-1,-1-2-16,0-1-17,0-3 11,0 1 5,-1-3 12,-1-2 33,0-1-5,0-4 0,-1-2 5,-1-2 34,0-3 28,0-2 28,0-3-16,-1-2-35,-1-2-50,0-2-33,-1 0-6,-1 0-6,-1-2 6,-2 0 28,-1-3 0,-2 0 6,-2-1 5,-1 0-5,-2-1 11,-1 1-6,0 0 6,-2 1-1,-1 1 1,-1 0 6,-3 1 5,-1 1-6,-1 0 12,-1 0-6,-1 1-6,-1 1 12,-1 0-23,-1 0 6,-1 2 5,-2 0 0,0 3 18,-2 0 27,0 1 0,-3 0-11,1 0 28,-1 1 0,0-1 22,-1 2 12,-1-1 12,1 1 21,-1 1 17,1 0 67,-1 0-5,2 0 10,2-1-27,1 0-67,2-2-51,0-1-67,2-1-39,2 0-23,3 0-33,2 2-101,1 0-157,2 3-229,0-1-253,3 4-257,1 0-695,3 0 1759,3-1 0,5-5 0,3-3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82 614 8606,'3'3'3003,"0"0"2839,-3-3-5445,-24 6-27,18-4-34,-18 4-50,24-6 190,-1 0-285,-1 0-46,1-1-33,-1-1-22,0-1-23,0-1-22,-1-2 5,0-1 6,0-2 0,0-2 40,0-2-12,1-1 5,0-1 1,1-2 11,-1-1 5,1 0 11,1-1-5,0 1-11,0-1 0,0 0-17,1-1 11,1 0-28,2-2 12,1-1-6,1 0-1,3-2 12,0-1-11,2-1 0,2-1-34,2 0 6,-1 1-6,2 1 0,-2 2-22,2 2 0,-2 2-6,2 3-5,-3 2 5,2 4-22,-2 2 0,0 4-12,-1 3 29,-1 1-12,-1 4 17,-1 2 6,-2 7-11,0 4 5,-4 6-5,-1 5-6,-1 4-23,-2 4 34,-1 2-16,-3 1 5,-1 0-11,-2-1-6,1-2 6,-2-2 5,1-4 23,-2-3-23,0-4 6,0-5-5,0-2 5,-2-5-6,2-2 6,-1-4-11,1-3 0,-1-1 16,1-3-10,1-1 10,0-5-22,3 0 12,0-2-1,3 1 1,1-1 10,1 0-5,1-1-5,2 1 5,1 0-6,2 1-11,2 1 23,2 2-12,2 0 23,2 2 5,2 1-5,2 2 17,1 1-12,2 3 23,1 3-5,1 4 5,0 4-12,0 4 1,-1 2 11,-1 3-6,-1 0 11,-2 1-5,-1 1-6,-2 0 6,-1-1 6,-2 0-12,-2-3 6,-1-1-1,-1-2 12,-3-4 28,0-1 0,-1-4 23,-2-2 5,0-2 33,-1-1-10,0-1 134,0-1-225,-3 0-16,1-1-5,-3 0-34,2-2-6,-1 1-34,0-3-27,1 0-68,-1-1-111,2-1-146,0-2-236,1 0-431,1-3-1328,0-1-6479,2 0 8877,0 0 0,0 6 0,-1 2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1 17451,'-10'11'493,"2"2"-398,10 6-11,-1 3 5,0 0 7,0 1 10,-1 0-11,0 1 17,0-1-17,-2 1-5,1-2 17,-3 0 0,1-3 5,-2-1-12,1-1 7,0-1-12,0-1 6,1 0-6,0-2-11,0-1-11,1-2-12,1-1 12,1-2-22,0-1 5,0-1-6,1 0 12,2 0 38,2-1 12,0 0 17,2 0 11,0-1 11,1 1 6,2-1 5,0 0-10,2 0 4,1-1 1,0-2 11,2 1 23,-1-1-35,0 0 2,1 0-18,0-1-11,0-1-23,0-1-22,0 1-33,-2-1 5,0 0-17,-1 2-6,-1 0-16,-1 1-17,-1-1 6,-1 0-12,-1 1-5,0-2-17,-1 1-17,0-1-16,-1 1-23,-1-1-51,0 0-61,-1 1-57,-1-1-60,-1 1-107,-1 0-263,0 0-404,0-1-1008,-1 0-1607,-2-1-4330,0 1 8032,0-1 0,1 2 0,1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 15098,'76'17'247,"-13"-3"-225,-51-12-5,-1 1-40,-2-1-5,0 0-22,-3-1-17,-1-1-6,0 0-17,-3 0-10,1 0-29,-1 0-78,-2-2-124,1-3-150,-1-1-214,-1-1-162,-2-1-263,0 0-482,-2-1-2190,1 3 3792,1 0 0,0 3 0,2 2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19143,'83'1'985,"-15"0"-839,-51-1-62,-1 0-39,0 0-40,-1 0-10,-1 0-29,-1 0-61,0 0-90,-3 0-140,0 0-212,0 0-338,-2-1-564,-1 0-1681,1-1-4855,-3 0 7975,1 0 0,-4 0 0,0 2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230 52 14485,'-88'-29'1166,"15"7"-886,59 27-62,1 3 153,2 2-247,1 1 25,1 1-99,4-1 25,0 0-53,4 1 102,0 0-107,3 0 17,2 2 5,3 0 23,2 2 5,3 1 0,0 1 6,4-1 5,0 1 1,1 0-18,2 0 29,-2 1 27,0-1 40,-2 1 62,-1 1 44,-3 0 28,-2 0 40,-3 0-6,-4 0-23,-1 0-44,-4 0-51,0-3-28,-5-1-44,-1-1-12,-4-2-17,0-1-33,-1-2-34,-2-3-22,0-2-45,0-3-62,0-1-77,0-3-102,2-1-146,2-3-206,3-2-282,3 0-446,3-1-752,1-2-7730,5 2 9461,0-1 0,0 5 0,-2 2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 10086,'3'-1'2487,"0"0"3124,-3 1-5185,2 72-50,-1-45-74,2 58-44,-2-63-84,0 0-62,1 1-45,0-2-34,0-1-21,0-1-12,-1-2 0,0-2-23,0-2-38,0-3-63,-1-2-94,1-2-118,-1-2-96,0-2-1758,0-1 706,0-4-1277,-1-3-3815,-1-2 6576,-1 0 0,1 4 0,2 1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8 11245,'-3'-4'2571,"0"1"4458,3 3-6665,66 12-67,-39-6-40,51 8-77,-55-8-40,-2-2-39,0 1-22,-2-1-29,-1-1-22,-1 0-11,-2-1-28,0 0-34,-3-1-106,-1-1-80,-2 1-189,0-1-319,-2 0-554,-1 0-1687,-2 0-5630,-2-1 8610,-1 1 0,0-1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0 496 17602,'2'-8'482,"-1"0"-359,-1-1 0,-2-2-11,2-2 22,-1-3 1,1-1-18,0-3 13,0 0-29,0-1 16,0 0 1,0-1 0,1 0-12,1-1 0,0 0-16,2 0-6,2 1-17,0 0-28,1 1 1,2 1-12,0 0 5,2 2-22,0 0-11,1 3 0,0 1-5,1 1-1,0 3 6,0 1-11,1 2-11,0 2 16,0 2-5,0 2 11,0 1 0,-1 2 0,1 2 5,-2 4 7,1 1 4,-1 2-10,-1 1 16,0 1-5,-1 0 6,-1 0-1,0 2 6,-1-2 6,-1 1 16,-1 0 34,0 0-22,0 1 22,-1 0-12,0 2 1,-1-1 0,0 1 0,-1 1-23,-1 1-5,1-1-17,-1 1-11,0-1-1,-1-2-27,0 0-6,1-1-16,-1-2-12,0 0-11,-1-3-50,1 1-40,-1-2-72,1-2-85,-1-1-72,0-2-134,0-1-131,0 0-116,0-2-2521,0 0 0,0-1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75 8147,'-4'-2'3003,"1"1"2475,3 1-5008,16-20-61,-7 12-28,15-15-45,-12 18-28,2 2-45,-1-1-44,1 2-40,-1 0-28,-1 1-55,-1-1-40,1 1-34,-2 1-16,0 0-12,-2 0-22,0 0-45,-1 0-67,-1 0-89,-1 0-170,-1 0-245,0 1-353,0 0-521,0-1-5640,-1 0 7158,1 0 0,-3 0 0,1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1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1 572 15971,'41'-47'558,"-1"-1"1,-2 4-1,-2 6-138,0 11-56,4-2-61,2 0-57,3-1-44,1-1-532,1 0 453,0 1-44,-3 1-29,-1 2 222,-4 2-260,-3 3-18,-4 2 340,-3 3-379,-6 4 256,-4 1-317,-6 4 537,-4 1-678,-4 4 75,-3 0-1671,-1 2 11,-5 1-1243,1 0-4223,-3 0 7298,2 0 0,2 0 0,1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22 110 9010,'3'-6'1652,"-1"1"-1248,-2 5 1517,0 0-1686,-7 70-28,6-43-27,-4 55-57,9-60 56,2 12-117,-1-9 16,1 8 51,0-4-73,-2-8 0,1 4 5,-1-10 1,-1-2-6,-1-3-11,1-3 39,-1 0 33,-2-4 124,1-1 544,-1-2-718,0-4-67,-1-2-6,0-4 6,-2-2 6,0-2 28,-3-11-40,2 5 23,-2-8 28,-1-3-1,2 5-10,-2-8 16,2 9 18,0 0-1,2 0 28,-1 1 107,2-8-79,0 8-22,2-6 27,2 4-111,2 7-6,1-3-27,6 6-7,-2 4 1,5 0-17,4 3-6,-2 4-101,21-1 135,-16 5-67,22 10 66,-26-2 24,6 8 38,-11-1 23,-4-2 44,-1 3 197,-5 1-163,-1-2-11,-4 4 112,-6 1-134,0-3-17,-5 2 78,-4-4-118,4-4-33,-6 1-78,2-6-51,3-2-89,-2-1-689,6-1-1289,4-2 2168,2-4 0,4 3 0,2-3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8 8136,'1'-4'2722,"0"1"3490,-1 3-5742,1 73-1030,-1-45 974,2 57-61,-2-63-28,0 0 269,0-1-202,0 9-407,0-9 93,0 5-33,0-4-51,-1-5-33,1 2 470,-1-8-571,0-1-89,1-3-124,0-1-924,-1 0 564,1-3-782,-1-1-1707,1-2 0,-1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61 9509,'-2'1'2089,"0"0"-1689,2-1-132,58-11-44,-38 7 1342,46-8-1465,-51 11-34,0 0-50,-1 1 842,0-1-875,-1 1-57,0 0-375,8 0 140,-10 0-135,7-1-805,-12-2 3737,-2 0-3721,-1-2 384,-3-4 0,0 5 0,0-3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54 7582,'-2'-6'2341,"0"1"-1518,2 5 5669,0 0-6005,45-19-61,-24 14-40,35-14-55,-37 19-45,-1 0-79,0 0-44,-1 1-51,-1 1-45,-1 1-34,-2 0-33,0 0 0,-3 2-56,0-2-11,-2 0-101,-1 0-168,-1 0-393,0 0-693,-2-1-6767,0 1 8189,0-1 0,-3-1 0,0-1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132 265 5739,'4'-1'555,"-1"-1"1326,-3 2-1707,35 52 11,-25-34 5,26 41-39,-36-46-4,0 1-63,-1 1-12,-2-1-10,-2 1-23,-1 0 17,-3-2-33,1 0-7,-2-2 7,1-1-12,-2-2 6,1-2-17,-1-1-17,1-3-17,-1-1-10,2-2-7,0-2 1,2-4-17,1 0 27,3-3 12,1 0 6,1-1 22,1-2-11,1 1 5,1-1 1,1-1 5,2-1 5,1 1 12,0-2 5,1 1 1,0-1-12,0 0-5,1-1 5,0 0-17,1 1 51,-2-1 0,2 0 11,-2 1 11,0-1-17,-2 0 23,0-2 11,0-1 11,-1 0 12,-1-1 5,-1 1 0,-1 0 0,-1 1 17,-3 2 11,-2 2 33,-4 1 34,-2 3 23,-1 2 5,-2 1-11,-1 4-28,1 2-50,-2 3-45,2 3-23,-1 3-44,0 5-6,2 1-28,-1 2-45,3 0-50,1 2-62,4-2-56,2 0-78,2-1-45,3 0-90,3-1-134,2 0-241,5 0-437,2-2-879,0-1 2117,-1-3 0,-5-4 0,-4-1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2 7182,'-23'52'367,"0"0"0,-15 37-143,37-63 1587,1 0-1643,2-1 600,2-2-616,3-3 327,4-3-311,2-3 1111,2-3-1061,1-3 40,3-4 10,-1-2 7,2-3 5,0-3-23,-2-4-38,-1-5-23,-1-2-34,-2-3-16,-3-2 5,-2-3-28,-4 1-5,-2-3-11,-1 2-29,-4 1-16,-3 0-23,-3 2-39,-3 0-39,-3 0-45,-2 1-34,-1 1-73,0 2-117,1 3-162,2 2-247,1 2-481,4 5-595,2 1-3472,3 2 5265,1 0 0,2 1 0,1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132 293 5739,'4'-1'980,"0"1"650,-4 0-1619,5 56-5,-7-37-1,3 44 1,-8-51-6,-1-2 0,-1 0 0,-1-2-17,-2-2-11,0-1-22,0-2-29,0-2-22,1 0-11,1-2 0,2-2 6,2-2 22,2-1 11,2 0 34,1-2 22,1 0 17,1-1 6,2-1 5,2-2 17,2-1 11,1-3 6,2 0 5,-1-2 6,2-1 12,0-2 16,1 0 22,0-1 23,-1-1 44,0-1 57,-1 0 33,-2 0 18,-1-1-12,-2 2-45,-2 3 0,-2 1 0,0 3 5,-4 1-5,-1 3 6,-3 0 22,-3 2 22,-3 2 6,-1 0 0,-1 3-28,0 3-38,0 0-63,1 4-73,1 1-89,1 4-56,2 1-39,2 3-52,1 0-60,4 2-62,1 1-118,1 2-117,2 0-196,1 0-371,3 1-2166,1-3 3248,1-2 0,-3-6 0,-2-3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72 277 13351,'16'-7'1159,"2"7"-918,-3 14-202,0 1-67,5 11 28,-9-8 0,3 8 23,-6-8 5,-3 8-6,-5 9-28,-3-5-33,-8 9 28,-3-18-6,-1-1 0,0-8-375,-14-11 135,6-11 173,-8-3-11,10-15 22,7-6 56,5-3 6,5-4-345,6 16 361,2 2-10,6 2-1,2-1 12,2-1 10,5-8 136,2-5-63,-5 6 113,5-14-107,-15 23 356,3-6-378,-7 11-6,0 0 23,-2 2 33,-1 1 68,-2 1 10,-2 1 18,-3 3-23,-1 0-45,-2 4-27,-1 2-46,-1 1-28,0 2-5,0 2-17,0 2-5,1 5-29,2 0-56,2 2-50,2 1-84,3 0-118,1 2-235,2 0-307,2 0-696,3 0-5186,1-2 6738,1-2 0,-4-5 0,-1-3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0 5377,'0'61'250,"1"-1"1,0-2-1,-1-6-59,0 0-3482,0 7 3375,0 3-56,0 7 742,0 2-826,-2 4-17,0 2-11,-1 3-11,-1 1-11,-1-3-18,0-2-207,-3 23 91,3-28-113,-1 13-885,3-19 1021,2-17 1,1-9 0,0-22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1 201 5997,'94'-4'174,"-13"1"-146,-54 1 0,2 0 111,2-1-111,3 1 34,3-2-1,2 0-16,3 0-6,1-1-411,2 0 383,1 1 0,2-2 0,3 1-16,1-2 27,31-3-5,-16 1 11,23-2-20,-40 5 1,-1 0-4,28-4-593,-24 3 0,0 1 605,21-3 0,2 0-17,1 1 6,0-1-1,-21 4 1,1-1 22,30-2-644,-30 3 1,0 1 638,25-2-6,0 3-2426,2 0 2415,1 2-9,-24 1 0,1 0-704,32 3 710,-33-2 0,0 1 25,24 3 432,2 1-432,0-2 16,2 3-13,-24-4 0,2-1-513,-15 0 1,0 0 484,15 0 0,0 0 3,27 0 1405,0-1-1388,-1 0-1,2 0 425,1-1-413,1 1-779,1-1 779,1 0-6,-2 1 1806,1-1-1817,-3 0 22,0 1 6,-27 0 0,0 1-31,-16-1 0,1 1-3,32 1 0,8 2-21,-22 0 1,3 1 0,-4 0 3,9 0 1,0 1-160,-2 0 1,5 1-1,-9-1 170,-10 0 1,-4-1-792,18 1 1,-1 1 748,-17-2 1,-3-1-401,-3-1 0,-4 0 353,17 1 407,19 1-262,-10-3 1,2-1-45,-19 1 0,-1-1 317,14 0 0,-3-1-306,28 0-39,-40-1-6,11 0 2263,-36 0-2229,-19 1 16,-6 2-100,-2 1 3291,-8 0-3224,-17 3 0,14-5 0,-10 3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1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331 129 12934,'-49'-18'644,"0"0"0,-34-6-414,62 40-51,0 7 339,2 5-372,1 7-184,1 5 161,2 7-340,3 3 368,1 5 17,3 5 0,3 1-505,3 2 477,6 0 6,4-3-1,8-4-3,19 9-8,-4-19 158,33 9-2859,-22-31 2786,16-5 38,-18-13 599,22-17-621,-15-3-20,2-16 1,-2-4-138,0-10-94,-11 8 1,-4-2 71,-6-9 45,-2-23-73,-13 14-17,-2-17 56,-16 22-95,-4 0-45,-9-2 2704,-6 1-2832,-3 1-68,-5 2-583,-16-12-2823,11 21 2572,-11-4-1115,18 26-6342,4 8 8560,5 5 0,12 3 0,4 2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5813,'5'52'345,"1"-1"1,2 9-1,-1-5-160,2 0 821,4 21-803,-2 10 146,-3-17-299,1 24-27,-3 6-1305,-1-22 1148,-1 22-463,-3-44 0,0-4-237,0 12-3003,-1 21 3837,0-58 0,0-14 0,0-5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0 335 5739,'8'0'0,"-2"0"0,-6 0 174,0 0-62,82 42-62,-50-28-14,15 10 1,2-1 137,-8-12-2250,-7-3 2148,12 0-45,9-2 91,11-3-1303,-9-1 0,1 0 1291,25-1-36,-19 1 0,2-2-25,31 0-31,-33 0 0,2 0 14,1-2 0,1 0 253,3 0 0,0-1-262,3 0 1,1-1 5,3 0 1,1 0-4,2-1 0,2 0-14,0-2 1,1 0-15,0-1 1,1 0 16,0-1 0,-1 0 9,2-2 0,1 0 13,1 0 1,1-1-9,2 0 0,0 0-25,2 0 0,1 0 19,0 2 1,2-1 16,0 2 1,1-1-6,0 2 0,3-1-16,-20 2 0,3 0 0,-5 0-10,5 0 1,-1 0 9,-6 1 0,3-1 0,-4 1 35,2-1 0,-1 0 3,21-1 1,2-1-21,-2-1 1,0 0-15,-2 1 1,1-2-605,-21 3 0,1-1 1,-4 1 609,5-1 0,-3 1-3,13-2 1,-6 0 1280,4 1-1253,0 0-27,-4 0 5,-10 3 0,1 0 17,20-1-26,-24 2 1,0 1 69,28 1-44,-25 2 11,17-1 12,-33 2-222,-2 0 244,-5 0-1,-4 0 729,-4 0-734,-3 0 2829,-6 0-2840,-2 0 1207,3 0-1263,-12 0 436,3 0-481,-13 0 102,-2 0-91,-5 1-3988,-3 2 4005,-1-2 0,-2 2 0,2-3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35 7677,'0'-11'1429,"0"2"-847,0 9 4739,0 0-4873,-5-12-50,4 13-90,-3-5-73,4 20-61,0 6-40,0 6-39,0 5-22,1 3-28,-1 4-17,-2 2-11,0 3 5,-4 1 0,1 2 1,-1-1 5,-1 2 39,-1 15-17,1-16-314,-1 11 326,4-23 10,0-3 1,2-4 17,-1-2 5,2-6 303,0 11-113,6-12-128,0 4 28,6-14 443,14-4-186,0-3-229,7 0 320,-6-3 285,23-7-656,-20 3 152,31-8-180,-35 8 0,7-1-16,-11 2-6,-1 0 0,-1 0 141,8-2-197,-10 2-17,4-2 11,-11 4-61,-5 0 0,1 0-3098,-5 1-6722,-10 0 9373,5 0 0,-6-1 1,8 1-1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9750,'2'-3'1164,"-1"0"-2371,-1 3 1358,71 11-33,-45-8 1375,54 7-1431,-54-9-68,-7-1 821,4 1-1001,-1-1-239,-3 0-740,5-4 3073,-11-1-3443,-3-3 1535,-8-2 0,-2 6 0,0-1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46 15361,'52'-4'315,"0"0"1,2-1 0,-7 0-17,-16-2-1318,45-4-85,-40 7-8727,34-2 9013,-48 6 0,0 0 0,-17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0 15543,'-1'51'123,"0"0"0,0 38-78,5-56 212,0 1-184,1 10-39,-1-13 73,0 4-85,0-18 21,-2-5-26,1 1 5,0-7 180,-1 0 72,0-10-89,1-11-123,3-13-18,5-16 24,13-21-46,-5 18 34,16-14 11,-9 28-22,2 2 185,14-1 50,-13 21 106,14 1 343,-3 43-460,-17 3-185,0 17-45,-19-11-235,-3 16-73,-1-22-947,0 26-1954,3-36 2322,0-1 0,1-14 0,-1-7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 5 6176,'-5'-2'2268,"1"0"3081,4 2-4929,-69 34-967,47-18 883,-54 29-67,65-25-84,1 1 268,1 2-335,1 0 118,3 0-186,0 1 34,2 16-84,2-16-34,3 15 6,1-26 481,3-1-470,-1-8 17,2-2 5,0-1 46,15-17-62,-8 4 11,11-14 5,-7 0 1,-3 7-6,4-5 17,1 8-12,-4 5 12,5 2 61,0 6 18,-6 5 10,4 3 152,-1 12-118,-5 0 16,2 9 147,-5 10-163,-5-6 22,1 11 185,-6 4-179,-3-10 6,-2 12 11,-3-14-3387,-2-1 3398,-2 0 50,-8 10-146,4-12-38,-26 27-118,22-36-583,-23 14 90,29-29-302,-4-1-2577,13-13-4172,2 2 7600,2-5 0,1 6 0,0 2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13606,'15'96'901,"-2"-15"-722,-11-53-123,1-2 69,-1-1-137,1-1-49,-1-2-28,2-3-141,-1-2-106,0-4-207,0-3-212,-1-1-281,0-5-594,0-1 1630,-1-3 0,0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10774,'0'0'0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7722,'33'94'1168,"0"-1"1,-1-2 0,-11-23-1102,-20-53-33,0 2-23,0-12 90,-1-2 168,0-1-141,0-10-72,1-2-16,0-10-1,0-2 34,2-4 33,1-2 40,3-1 28,1-1 5,3 1 0,3 1-28,0 2 152,9-7-158,-4 10 18,6-2 22,-7 12 22,-1 4 39,0 4 57,0 2 245,4 9-284,-4 4-23,2 8-23,-7 2-27,-2 4-124,-2 2-73,-1 2-128,0 16 16,-2-10-61,1 10-320,-1-7 236,1-11 5,3 1-178,5-14 268,-1-6 39,6-2 28,7-5 123,-3-3 57,8-1 5,2-12-39,-7 3 50,8-6 174,-3-3-152,-8 4-44,5-7 218,-7-5-72,-6 6 16,2-8 197,-8-1-248,-3 8-4,-1-8 234,-5 6-168,-3 7 29,-2-3 234,-10 7-273,3 6-18,-6 0 224,-5 8-234,6 3-29,-7 6 124,2 15-163,5 1-11,-3 11 162,6 11-117,6-7 33,1 13 263,8 8-263,4-13 73,17 46-280,-3-47-33,13 19-130,5-31 29,-6-13-62,13 2-1524,13-17-1489,-10-8-6622,14-6 9306,-23-2 1,-18 4 0,-8 2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1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668 83 8545,'-96'-19'561,"11"4"-270,53 18 6,-2 1-34,-2-1 162,1 1-140,1 0 18,2 2-42,1 1-104,3 1 21,1 2-60,1 2 53,2 1-92,1 1-57,1 2-33,3 1 0,1 2 5,3 2 12,0 2 5,3 2-17,2 0 1,3 3-12,3 0-11,2 3-11,2 0-6,3 2 6,4 1 16,4 1 23,3 2 0,1 1-5,4 1-40,2 0-269,2 0 297,3-2-5,1-4 50,3-4 22,2-3-33,3-4 45,3-2-12,3-2-5,4-3 11,2-2 22,3-3 40,0-3 22,3-3 6,-2-2-514,2-4 492,-1-3 27,1-6 11,0-5 34,0-3 34,-2-5-45,0-3-17,-3-4-62,-1-2-16,-1-3 61,-3-1 28,-3-1 11,-6-1-38,-4 1-52,-5-1-27,-6 1-17,-4-1 0,-5 1-11,-5-2 28,-2 2-6,-7 0 11,-4 1 12,-7 3-45,-7 1-23,-6 2-6,-6 1-38,-4 2 80,-5 2-159,-2 3-100,-3 2-257,0 5-1,1 3-157,2 6-185,0 3-376,1 3-900,1 4-1693,5 1 3770,6 2 0,16-2 0,7-1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0 5739,'-6'74'1651,"0"-1"0,0 1 0,-2 29 0,1-13-1242,5-18-5089,1 4 4893,-2 2-78,1 0 721,0-2-845,0-3-109,1-19 0,0-2-81,0 9-101,3 18-118,0-55 774,3-9-874,1-6-1692,4-11-1361,-2-4 3551,2-6 0,-7 5 0,-1 3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179 463 4918,'49'18'28,"0"1"0,32 12-4931,-52-20 4947,-7-2 1422,8 2-1416,2 1-33,-8-4 899,9 2-871,10 2-28,-15-5 472,26 6 1168,12-8 958,-17-2-2621,21-2-122,15 2 167,-37 0-343,3 0 0,0 0 388,-9-1-87,13 0 0,5-1-8,18 2-299,-24-3 0,0 1 304,10 1-2634,15-1 2640,-29 1-72,6 0 1,0 1 87,-8 2 12,15 0 0,2 0 0,7 0 380,27 1-402,-39-3 83,20-2-61,-27 0 223,5-1 1,3 0-224,10 0-17,14 0 29,-7 0 4,6 0-10,-16 0-937,-1-1 1,-2-1 958,-12 0 164,41-2-108,-38-1-5,21-5-74,-14 1 199,33-12-131,-48 4 17,17-9-79,-32 8-1214,-4-4 1247,-17 10 1534,1-5-1018,-16-15-473,-1 14 14,-15-22 2229,-21 6-2324,-11-3-12,-3 1 3398,5 10-3325,2 5-61,10 4 28,-43-17-51,36 15-17,-16-6 1,-1 0 16,9 4-1710,4 2 0,2 1 1710,4 4 1,-2 0 38,-6 1 0,-6 0 12,2 3 0,-2 1-37,-17-3 0,-3 1-34,-5 5 1,1 3-6,17 2 0,2 0-503,0 2 1,1 1 533,-29 0 5,25 2 48,-26 1 0,-4-1 1028,-4 3-1054,1-1 1,3-1-2228,22-9 2367,8 14 1,-7 4-5,-1-5 0,-2 2 199,-13 10 0,-2 4-375,23-6 0,-2 1 0,4 1-21,-7 6 0,3 0-451,-1 0 1,5 1 428,-26 14 192,43-17 0,2-1-1033,-18 10-83,-9 5-426,43-22 1389,20-12 0,6-3 0,2-1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6249,'-8'5'1495,"2"0"-189,6-5-696,0 0-1071,-3 75 1010,2-37-79,-1 19 1,1 10-1732,0-3 0,2-1 1395,-1 30-120,-1-5 0,2-4-103,-1-24 853,2 29-1331,3-42-569,3-12-1816,0-4 2000,-1-16 1011,-2-8 1,-3-5 0,-1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 5739,'2'-2'482,"-1"0"1131,-1 2-1552,50 43 1,-31-28 5,41 33 28,-42-38 23,2 2-1,1 1-16,4 1-22,0 1 21,44 24-88,-29-18-527,34 18 526,-39-24 45,2 0 420,39 10-336,-25-12-78,29 9-51,-11-10-5,-14-2 108,5-2 1,3-2 14,6 1-217,-17-3 1,2-1 261,37 1 398,-21-3-379,24 0 1,2 0-82,-3-1-505,-8 1 1,-4-1 510,-7 1 5,0 0 81,-2 0 1,2 0-54,22 1-73,-24-1 1,5 1 167,-1-2 0,-4 0-43,24 1-19,-6-2 1,-1 0 0,-5-1-107,-31 0 1,3-1 91,1-2 1,-2 0-36,31-3 42,-19-1 0,10-2 1,-9 0-66,30-7-820,-10 1 1,-5 0 797,-18-4-17,-1-1-485,-8-5 1,0 0 399,13 4-69,-18-3 1,0-1-262,10 1-215,-10-15 557,-1 18 0,-25-1 0,-14 27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0 231 5739,'2'-5'252,"-1"1"4212,-1 4-4285,17 36-33,-11-19-45,14 31-6,-14-27-39,-1 1-28,1 2 0,-1 0-6,1 0 12,0 12-28,-1-8 16,1 36-22,-4-37 0,0 19-6,-1-33 1,-1-3-6,0-3-1,0-1-4,0-3 66,0-1-61,0-10 11,1 1-6,0-8-5,1 2 0,1-3-6,-1-1 6,1-3-68,3-28 79,-2 21-11,8-42 17,-6 42 33,11-32-33,-8 34-1,5-13-5,-5 22-11,0 2-129,10-2 78,-8 9 23,7 0 6,-11 10-29,6 7-78,3 17 90,-3-4-1,0 9-10,-8-12-63,1 11 7,-3 13 89,-1-8 17,-2 4-1,-2-21 24,1-2 77,-7 4-83,4-10-45,-3 1-45,4-11-23,1-3-184,-2-17 252,2 6 39,1-29 39,3 22 179,7-24-100,-2 25-6,5-9 134,-1 8-117,-2 5 274,13-8-285,-10 13 50,8 0 11,-9 8 191,3 9-51,2 19-274,-4-1-17,-1 14-11,-7-13 22,0 12-84,-2 10-11,1-10-17,0 1-156,3-21 100,-2-6-101,10-2 219,-6-8 11,8-2 11,-6-2 12,8-7-1,16-9-16,-6 2 16,8-7-16,-16 9-1,7-8 68,5-10-62,-6 6-16,9-20-18,-24 27-61,5-24 90,-12 27-1,-3-9 12,-8 8-6,-1 5 62,-17-9-45,11 13 28,-10-3-5,12 9 33,-5 5 89,-4 13-100,4-2 129,-6 29-151,17-20-18,-3 14-10,8-16-1,1 1 34,12 30-56,-4-23-22,24 34 5,-15-45-50,26 8 39,-22-20-247,32-13 163,-29-2-415,28-31-33,-25 1 247,6-8-23,-14 6 22,-9 13-296,6-24 509,-7 18-50,9-41 151,-11 44 22,6-35-16,-10 39 22,3-12 84,-6 15-28,1 7 386,-1-10-224,0 17 29,0-3 229,0 11-291,0 1 274,0 7-325,0 1-5,0 7 168,0 9-173,0-2 172,1 31-273,0-20-18,0 21-10,0-21-34,0 17-101,-1 15-3364,0-12 3341,0 1-358,1-23 90,0-11-1445,0 7 878,0-18-475,0 1 1445,-1-9 0,0 0 0,0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5739,'0'-5'762,"0"1"-488,0 4-251,75 21-1256,-46-13 1205,60 16-11,-64-18-29,1-1 354,-1 0-471,0-1 214,-1 1-242,13 2 213,-16-3-39,6 1 106,-18-4 1187,-10 3-301,-2-1-567,-8 5 521,-5 3-419,4 0 498,-10 10-510,10-6-62,-4 5 191,7-1-392,4-4 269,3 21-432,5-21 1,3 13-12,2-20 6,0-2 179,13-4-168,-7-5-28,9-4-95,-3-13 5,-6 3-5,17-22 89,-17 19-11,7-11 12,-12 16 50,-3 7 571,-1 6-387,-3 8-44,0 8 73,-2 12-214,0-4-307,1 27-224,0-24-415,2 13 874,6-16 0,-5-12 0,3 2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175 312 5739,'-4'-2'2072,"1"1"1468,3 1-2963,-73 61-448,54-36-26,-21 16 1,7 1-19,31-19-13,1 5 96,7-5-67,-1-10 56,7 1 218,6-16-218,-2-4 11,24-30-179,-17 8-79,19-35-128,-19 10-3684,6-34 3757,-13 26-218,-2-22 351,-11 38-2120,-1-6 2188,-3 19 16,0 11 460,-6 10-201,0 14 1986,-1 2-2053,1 24 149,3 9-189,0 34-196,2-19-39,3 32-90,5-29-414,8 21 212,-1-29-534,11 0-530,-3-32-6340,13-6 7707,-12-7 0,-1-4 0,-17-1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97 473 9856,'-27'43'605,"0"0"0,-16 33-555,43-63-16,3 3 44,10-5-39,-2-6 51,22-6-118,-15-6-235,24-24 151,-24 11-140,16-21 117,-21 21-5,4-7-162,-5 6 67,-3 4 128,-2 2 124,-3 9 50,-3 5 583,-1 19-314,0 11-263,-1 4-3365,3 19 3298,1-30-245,9 18 233,-4-27 68,23-2-107,-3-30-28,6 1-453,15-52 285,-22 19 2580,10-19-2407,-17 21-2777,-8 15 2812,4-16 16,-5 12 0,5-25 23,-5 13 134,5-24 28,-6 27-45,0 3 600,-7 33-202,-1 8 3117,-2 5-3156,1 9-185,0 13-96,3 33-178,-1-11-57,0 38-67,-3-17-3520,-2 20 3335,0 1-734,-4 2 583,3-34-6317,-5 0 6754,5-43 0,-1 1 0,3-13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5648,'92'-7'247,"-14"1"-5731,-56 3 5535,-1-2 1394,0 2-1624,7-1 923,-8 1-884,10 0 155,-14 1-15,-1 1 3392,-8 1-3128,-8 0 587,-8 3-291,0 2 1244,-19 13-1256,13-3 612,-15 16-102,13-5 35,-2 13-853,9-13 29,3 3-90,9-15 191,9-3-241,-2-6 89,25-18-201,-15 3 5,13-12-10,-14 10 10,-1 1-22,-1 3 11,-2 3-5,-3 3-23,2 8-213,-5 1-1192,0 17-387,-6-3 1809,-1 12 0,-1-19 0,0-1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78 5739,'-2'-2'1624,"1"0"3910,1 2-5282,-54-35-100,39 28-74,-41-24-39,53 37 17,2 2-11,0 2 22,3 3 62,9 7 117,33 25-229,-17-15 17,28 22-6,-39-32 235,3 22-151,-13-20 112,-14 30-190,-1-29-29,-28 18-89,17-28-649,-30 0 357,27-15-1047,-21-18 847,29 5-2371,0-22 2947,20 19 0,-1-2 0,2 12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2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8 0 5739,'-4'4'1344,"1"-1"1591,3-3-2520,0 68-1223,0-36 1133,1 56-6,0-50 137,1 3-87,-1 3 2,-1 1-35,1 4-45,-1 0-39,1 3-34,-1 1-169,1 0 108,-1-2-34,1 0-34,0-2-44,0-4-34,0-2-22,2-6 530,-2-5-603,2-5 131,-2-7-344,2-4 276,-1-6-663,2-3-369,1-3-4200,0-3 5253,0 0 0,-3-1 0,0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8 6434,'0'-4'1321,"0"1"853,0 3-2001,5 74-1222,-3-43 1139,3 59-51,-5-63-34,0 2-27,0 0 298,0 9-377,0-10-130,-2 20-1735,-4-16 1168,0-3 0,1-12 0,3-15 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6109,'77'4'4251,"-43"-4"-4223,49 9-28,-60-8-39,0-1-45,-1 0-79,0 0-1680,20-1 1042,-19 1 801,23-5 0,-36 4 0,4-2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46 6344,'-4'4'1652,"1"-1"1222,3-3-2309,-38 70-1035,28-43 863,-28 53-79,38-60 255,4-3-328,0 0 143,6-4-2650,36-64 0,3-21-825,-25 39 2491,27-39 1,-16 11 0,-40 56 0,2 2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6064,'2'-6'1691,"-1"1"-1204,-1 5 1575,0 0-1860,8 66-51,-6-40-45,6 52-44,-8-59-62,-7 39 0,5-38 0,-6 27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62 2958,'9'-7'2195,"-1"1"-74,-8 6-1147,0 0-1466,65-19-231,-45 14-190,49-15 471,-61 19-801,-1 0 1320,-1 0 0,-3 1 1,-1-1-1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74 146 11122,'2'-79'1843,"30"50"-1619,-104-9 28,62 60 319,-1 14-280,5-8 23,-1 11 5,6-12-28,0 0-5,4-1 67,5 10-269,2-8-50,19 23-102,-11-29-284,20 15-875,-7-27 1227,29-6 0,-31-3 0,11-6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12 5739,'0'-7'0,"0"2"420,0 5 4548,0 0-4884,-9 16 11,2-4-11,-8 15 17,4-6-11,0 1-12,-2 3 68,-6 13-45,4-7 257,-18 28 79,6-11-285,-1-2 408,1 3-499,20-33 130,-4 9 5,12-19 862,23 9-828,-8-8 134,39 12-320,-30-10-66,36 11-96,-35-10-1640,32 18-231,-34-13 1989,13 14 0,-26-20 0,-1 2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6 8130,'-4'-3'857,"1"0"1989,3 3-2611,60 8 6,-33-5 17,48 6-6,-46-9-50,1 1-23,3-1-62,2 1-21,1-1-35,0 2-27,0-2-17,-2 1-34,-1-1-11,-3 0-6,0 0-33,-3-1-28,0 0-62,-1 0-101,-1 1-111,-1 0-158,-2 0-179,-3 1-274,-2 2 980,2 4 0,-10-3 0,0 1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1 497 8091,'0'-4'409,"0"1"2554,0 3-2834,7-72-6,-2 43 0,7-56 12,-3 62-1,0-1-4268,1 1 4236,-2-2 813,1 2-892,-2 0-23,0 1-45,-1 2 17,-2 1-90,0-3 3426,-2 6-3874,-3-9 219,-2 13-728,-4-4-976,-2 11 2051,-1 0 0,3 4 0,3 1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269 253 8329,'-48'-29'6,"1"0"0,-32-22-34,64 33 508,2 0-631,-1 1 90,2 0-370,0 2-172,3 0-455,1 1 11,3 2 1047,1 2 0,2 5 0,1 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2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0 791 5546,'58'46'339,"0"1"1,-4-3 0,-6-9 97,-5-14 17,2-2 1040,4-2-1040,0-4-12,2-2-195,0-4 83,-1-2-66,2-4-52,-2-2-15,1-4-1,0-4-11,-1-4 117,-1-4-27,-1-4 10,-1-4 6,-2-3-61,-3-4 67,-2-3 28,-2-2-40,-4-4-55,-3-3-40,-2-5-49,-1-4-12,-3-4-23,-2-2-61,-1-3-56,-1 1-45,-2 2-45,-2 3-39,-2 4-46,-1 5-43,-2 5 249,-2 5-429,-1 5 381,-1 6-834,-2 6-338,-2 5-625,-1 5-2026,-1 4 3851,-1 3 0,0 1 0,-1 2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 8461,'-59'50'1160,"12"-7"-841,44-30-56,3 0-72,-1-1-46,4-1-55,2 0-23,3-2-17,2-1-16,2 0 5,1-1-5,2-2-6,1 0 5,2-2-10,2-1-6,1-1-6,3-1-11,-1 0 11,1 0 11,0-1 1,-1 1 22,-1-1 11,-1 0 16,-1 1 7,-1 3-1,-2 1-5,-1 5 0,-1 4-6,-2 2-28,-2 4-39,-3 2-56,-3 1-39,-3 2-62,-3 0-67,-4 0-61,-3-2-40,-1-2-56,-2-5-84,0-3-140,0-5-191,0-4-279,2-3-325,0-4 1400,3-2 0,2 2 0,2 1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39 5739,'-10'-3'0,"2"0"0,8 3 1619,0 0-1463,-3 66 18,9-42-6,0 50-22,10-59-1,1-2-22,2 1-5,1-2-6,1-1-6,0-1-44,0-11-45,-2 14-17,-1-16-17,-1 14-17,-2-10 1,0-3-18,-2-2-21,-1-3-12,-2-2-6,-2-3 6,-3-2-11,-3-1 0,0-2-1,-5 1 1,-1-2 22,-6 1 40,-2 0 10,-3 1 23,-2 1 12,-2-1-12,-1 2 11,0-1-6,0 1-5,1 1 23,1 2-6,4 1 5,1 2 34,4 2 39,3 2 23,3 2 207,2 1-141,6 3 29,2 2 40,7 3 38,2 2 6,5 2-23,2 0-38,4 3-74,1 0-72,3 0-62,2 0-68,2-1-72,0-1-207,0-1-230,-2-2-67,-2-2-140,-2-2-342,-5-2-95,-4-2 1193,-6 0 0,-8-1 0,-2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7055,'97'16'733,"-12"-3"-352,-47-13 11,2 1-50,4-1 73,19 3-331,-15-1-34,12 1 1628,-22-1-1667,-5-1-6,-3 0 561,6 0-690,-11-1 246,5 1-492,-16-1-263,-1 0-1272,-6 0-1158,-2 0 3063,-4 0 0,-1 0 0,0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26 319 9901,'-5'-1'1680,"0"-1"4095,5 2-5400,72 14-5644,-42-9 5689,57 9 7,-57-12 1390,0-1-1481,5 1-67,0 0-62,4 0-39,0 1-22,-1-1-34,-3 1-39,-1-1 854,-4 0-815,8 1-51,-13 0-27,5 0 3397,-13 0-3286,2 3-55,-8-2 11,0 2 0,-9-2-29,-4 1-27,-3 0-28,-5 2-17,-17 1 0,3-1 11,-12 0-22,6-3 0,-3-2-3381,-2-1 3381,-2-1 11,-1 0-6,-1 0 6,-15-5 0,14 0 0,-9-4-11,18 0 11,4 1-11,3 0 11,2 0-12,2 0-10,2-1 3408,1 1-3402,0-4-3382,1-1 3387,2-2-28,-3-10 16,7 4 6,1-8 1,8 7-7,2-1 6,5-2 6,4 1 6,17-10-29,11 0 12,2 2-1,5 7 12,-11 11-6,1 4 0,0 3 6,0 3 17,14 3 5,-13 3-11,10 4 17,-17 4-12,-1 2 12,-2 2 11,-1 2 28,5 14-22,-8-5-1,3 9-5,-12-9 17,-3 1 3375,-5-2-3353,-3 16-61,-4-17-23,-6 9-39,0-20-39,-3-5-381,-4 0-565,-3-3 55,1-4-756,0-6-1445,4-4-5013,1-2 8200,1 0 0,6 6 0,1 1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65 359 9620,'53'10'512,"0"1"1,40 7-267,-56-13-38,2 0-24,-2 0 7,1 0 346,-3-2-386,-3 1-45,-1-1 93,-4-1-160,-1 0 58,-4-1-35,-3 0 215,-4 0-131,-3-1 61,-4 2 123,-3-2 23,-3 0-50,-2 0-102,-3 0-173,-3 1-106,-18 2 50,2-1-23,-46 5 57,27-5 78,-58 0-34,57-6 74,-49-10-108,56 4-4,-17-6-7,29 7 6,2-1-5,2-1 0,3-1 16,1-1 0,1-3 23,2 0 6,0-2-18,1 1-10,2-3-18,2 0-5,2-3 6,3 1-12,3-1-5,4 1 0,3 1-40,14-6 18,-3 8-51,33-9 56,-25 18 0,19-1 5,-23 9 12,-2 3 6,-1 2 10,-2 3 6,5 9-5,-6-2 0,2 5-6,-8-4 22,-3 0 0,-3-1 6,-2-2 12,-1-1 4,-2-1-16,-3-2-11,0-2-34,-5-1 6,3-3 0,-3-1 11,3-3-6,1-1 12,2-4 0,0-1-6,0-3-6,1-2 6,1-2-6,3-2 6,2 0 6,5 0 0,4 1-29,2 2 12,3 3 39,3 3 34,0 3 94,0 3 35,0 1 16,-1 4 1,-1 3-1,0 3 11,-1 4 1,0 2 10,-1 2-10,0 2-23,-3 2-28,0 1-28,-4 1-62,0-1-22,-4 0-39,-1-1-62,-4-2-72,-1-1-180,-2-4-375,-3-1-729,-2-3-1556,-3-2-3165,-2-2 6122,2-3 0,4 0 0,2-2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1979 1 6871,'-89'35'3276,"1"0"1,-4-2 0,12-10-6238,28-21 3146,-19-2-949,-5-3 859,18-1 815,-18-3-843,23-1 124,-18-1-74,19 3-16,-11 0-23,27 5-10,3 1 21,-7 2-61,12 0 2172,-6 2-2172,15-1 3219,3 0-3242,3-2 427,1 0-443,4-1-12,1 0 1,4 0-23,0 0-39,1-1 51,1 0 22,-1-1-12,2 0 6,-1-1 12,1 2 50,0-1-68,0 7 12,0 0 5,-1 4 1,1 1-1,-1 2 12,1 2-6,-1 2 16,1 1 7,-1 0-1,-1 1 6,0-1 11,-1 1 29,0-1 10,1 1 56,-4 8-100,1-5-6,-1 7-11,1-6-6,-1 2-5,0 2-6,1 2 72,-4 17-32,1-11-1,-1 14-3409,2-15 3370,-1 2 17,1 3 0,-5 24-562,3-10 540,-2 20 10,3-16-2091,0 3 2075,-1 3 17,-1 2 1896,0 2-1880,-8 30-33,4-21 5,-5 22-5,5-30 5,3-20 1,0 4-6,-7 17 0,0 3 22,-1 3 0,-1 0-653,1-2 1,0-1 641,0 2 0,1-4 11,-4 16-664,7-29 1,1 0 657,-6 22-2,7-22 0,-1 2 1533,-5 30-1547,1 2 0,0 5 11,6-28 0,1 0-215,-5 29 0,1-2 234,6-32 1,2-4-3,0-3 0,1-5 11,-3 19 1120,2-4-1148,-4 24-6,4-22 0,-1 19-10,3-26 2289,2 0-2285,-2 1 1,0 27 17,1-22-6,-2 19-6,3-28-2434,-1-3 2429,0-3 11,0-2 716,-1-1-699,-1 17-17,0-18 5,-1 12-10,2-26 10,0-4 110,0-5-98,1-5 443,-2 0-448,2-7 3385,0-1-3430,1-8-180,2-1-134,0-2 335,4-2-10,4 1 22,2-2-6,3 2-3402,0 1 3397,2 0-6,2 2-6,1-1 18,15 5 16,-6-1-5,12 3 10,-5-1-4,5 0-12,3 0 3397,5 0-3403,25 4 6,-13-3 6,20 3-12,-20-2 12,1 1 22,28 6 28,4 1-834,1-1 795,-9-4 45,-3-5-29,-19-4 12,4-2 0,0 0-17,1-3-17,-13 1 0,-2-1 12,1-4-7,-2 0 1,-3-2 0,-3 1-28,14-5 11,-15 4 0,9-2 22,-19 5-11,-4 2-5,-2 2-180,9 3-78,-15 2 493,5 4-5557,-19 6-3309,-3-3 8625,-2 2 0,-2-8 0,0-3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8086,'9'6'1064,"-1"0"-806,-2 6-28,1 1-29,1 3-22,0 3-27,1 2-29,1 3-22,-1 3-40,1 3-16,0 1-17,1 1-28,-2 2 0,1 0-28,-1 1-17,0 0-28,-1-3-55,1 0-46,-1-4-72,0-1-118,0-3-147,0 0-267,0-3-359,-1 1-168,0-4 1305,-2-3 0,-3-7 0,0-4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 4773,'-1'62'0,"0"-1"0,0-4 0,0-5-425,0 5 425,1-5 0,0-6 0,0-5 0,2-5 0,1-5 441,2-6-441,0-3 0,1-5 0,-1-4 0,0-4 0,-3-5 0,-1-2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7345,'49'60'84,"1"1"0,-9-9 0,-4-7-62,2 2-11,-2-1-5,-9-11-12,6 7-22,-6-9 0,-9-11 949,3 2-1044,-10-13 273,-3-2-453,-2-4 95,-2-1-229,-1-3 478,-1 0-802,-1-1-354,-1-2 1115,-1 0 0,0-1 0,0 1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1 518 7915,'34'-53'102,"0"0"1,-3 5 0,-3 6-75,-3 11-56,2 1-45,1 0-78,0-1-113,0 0-133,-1-1-225,1 0 132,-2-1-854,-3 5 1344,-4 4 0,-9 12 0,-5 5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2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383 41 0,'-49'13'151,"1"-1"1,-36 10 301,56-11 86,1 1 1491,1 0-1509,3 0-56,2 0-123,3-2-141,3 1-78,3-2-83,2 0-68,2 0 1038,2 1-1094,2 1 2179,2 7-2157,0-3 3415,5 8-3359,1-4 34,3 3 0,3 1 0,3 4 17,13 17-6,-2-9 34,11 14 106,16 1-44,-8-12-12,18 10-17,-13-19-33,3-4 11,0-6 51,3-4 100,-1-5 107,1-6-51,0-3 28,-1-6 185,23-12-263,-19-1-67,16-10-12,-25 2 0,-2-3 51,-3-3 34,-2-3 274,9-20-90,-4-7-285,-6-10 16,-8 6-134,-21 19-101,-4-7-16,-11 21-68,-6-9-3593,-5 17 3139,-4 3-1438,-3 2 184,-4 4 1380,-7 2 1,16 7 0,0 2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1 7475,'-86'33'1047,"15"-3"-789,62-18 179,1 2-292,2-1 57,3 2-96,1 0 31,1 2-64,2 1 116,3 1-128,2 2-10,4 1-6,3 1-12,1 0 12,0 0 22,1-1 56,-2 0 68,0-3 66,-3 0 35,-1-2 21,-3 1-27,-2-1-51,-2 1-39,-2-1-44,0 1-12,-3-1 5,-2 0-10,-2-2-34,-3-2-51,0-3-67,-2-2-72,0-3-74,0-1-94,-1-2-80,1-1-117,0-3-100,2-1-140,1-4-197,3-2-392,4-2-1226,0 0 2509,2 1 0,0 4 0,0 3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1 5739,'-3'0'796,"0"0"2307,3 0-2975,-45 63-16,33-39-5,-33 50-12,45-54-22,1 0-34,1-1-22,2-1-12,2-2-10,1-3-1,1-3 6,1-2 11,1-2 1,1-3 16,1-1 16,-1-1 12,0-1 17,0-3-11,-1-2-34,1-4-28,-2-2-39,0-2-23,0-2-22,-2-2 0,0-1 6,-2-1 10,-1-2 18,-2 1 16,0-1 18,-1 2 16,-1 1 16,1 4 35,-1 3 33,0 3 50,0 2 12,0 4 95,0 1-124,0 5 29,0 2 44,0 6 29,0 4 5,0 5 5,0 4-10,0 4-23,0 3-11,0 2-17,0 3-11,0 2-45,1 1-259,1 0 198,0 2-57,2-3-33,-1-1-62,2-6-84,0-4-111,0-6-136,1-5-145,1-4-168,0-4-386,1-6-2588,0 0 3719,-2-3 0,-3 0 0,-1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5739,'0'8'448,"0"-2"-190,0-6 369,0 0-464,5 70-740,-1-39 706,4 58-17,-4-57 150,0 2-194,1 2 16,-1 0 11,0 2 28,0-1 17,0-1 6,-1-3-6,0-2 539,0-5-584,-1-4-29,-1-5-44,0-3-44,-1-4-23,0-2-5,1-4 33,-1-2 578,1-1-505,-1-9-56,0 1-6,0-9 6,0-1-11,-1-2-17,1-4 5,-2-3-10,0-2 10,0-1 12,1-2 11,0-1 11,1 0 1,0 0 27,0 0 11,2 1 29,0 0 21,3 3 1,0 1 17,3 1-12,-1 2-5,2 2 0,0 3 5,1 2 6,3 3 23,-1 4 21,2 4 12,0 3 12,1 3 4,1 6-38,0 4 0,0 8 5,-2 4-17,0 5-27,-1 3-12,-1 3-6,-2 4 29,-1 2 44,-3 2 24,-3 0-13,-2 1-161,-4 0 246,-1 0 11,-5-1-6,-1-2-56,-2-3-61,-1-3-57,-1-5-33,1-2-56,-1-5-45,2-4-83,1-5-124,1-3 16,2-6-459,1-1-296,2-4-493,0-4-2779,2-2 4263,0-2 0,2 5 0,0 2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6 101 6708,'-3'0'823,"0"0"920,3 0-1469,4 66-44,0-37-29,3 53-55,0-52-23,0 0-33,1 2-23,0 1-17,1 2-16,-2 0-6,1 2-6,-2-2-33,1-1 45,-2-1 38,0-2 12,0-3 51,-1-4-34,-1-4-40,-2-4-10,1-4-12,-2-4 50,0-3 119,0-2 268,0-2-331,0-5-145,-1-2-45,-2-7-22,-1-3 0,-3-6-6,0-4-28,-2-3 29,1-3 10,-1-3 17,1-1 17,1-2 0,0 0-5,2 0-1,1-1 6,1 2 6,2 0 5,0 1 22,1-1 35,2 3 4,1 2 1,3 2-11,1 3-12,1 2 6,1 4 11,1 1-11,2 3-16,0 4-1,3 2-6,0 5-10,2 2-6,-1 4-6,1 4 17,-1 4-11,-1 5 33,-1 3-16,-2 2-6,-1 3-12,-3 1-4,-1 2 4,-3 3 12,-2 0 12,-1 2-12,-4-1 22,-1 0-5,-3-2 0,-1-2-12,-1-3 1,0-2-17,0-5-34,1-4-73,1-4-78,1-3-33,2-2 10,1-3 74,2-2 72,0-2 62,3-1 39,2 1 16,3-1 18,2 2 0,3 1-6,2 1-12,2 2-38,3 0-6,2 2 22,1 4 18,2 1 55,-1 4 17,1 1 5,-4 2 46,-1 0 44,-3 2 45,-3 2 45,-3 1 23,-2 3 38,-4 1 28,-2 2 34,-3-1-33,-3 3-68,-3-2-39,-4 1-56,-3-1-34,-3 0 12,-1-3-34,-3-1-33,-1-2-51,0-4-56,-2-2-73,0-4-95,0-3-124,0-3-167,2-4-218,3-2-320,3-3-723,3-1-4077,5 0 5769,3 0 0,3 4 0,1 2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343 89 17585,'-56'-48'1210,"9"10"-918,34 36-46,1 1-55,-1 1-40,-1 1-11,0 2-6,-1 3 6,-1 2 6,1 3-17,-1 1-17,0 2-6,1 1-28,0 2 6,0-1 17,4 1 11,-1 0 0,3-1-11,1 0-6,3 0-11,2-1 6,1 2 33,2-1 6,0 0 22,3 0 0,1 1-16,4-1 0,1 1-12,3-2 0,1-1-5,1-1 10,2-2 1,2-1-6,2-2 1,0-2-1,1-1 0,0-2-11,1-2 11,-1 0 0,-1-1-5,0-2 5,0-1-5,-2-1-17,-2-1-12,-1-1-10,-1 1 16,-2 0 6,0 1 16,-2-1-5,-2 1-17,-2 0-5,-2 1 5,-1 1 0,-1 0 231,-1 2-360,-5 0-62,1 0-60,-4 0-80,3 0-116,0 0-152,0 1-208,1 0-340,1 3-769,0-1-1876,2 0-5332,0 0 9029,2-1 0,-2-1 0,2-1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1 20979,'-17'26'286,"2"0"-224,14-9-6,0 2-6,-1 0 28,-1 3-10,0 0-12,-1 1 5,-1 1 1,-1-1-6,2 1 11,-1-3 11,2 0-5,-1-3 0,1 0 1,1-4-7,0-1-11,2-3 11,0-1 0,0-2 6,0-1-6,0-2 12,3 0 5,0-3 11,3 1 22,0-2 12,3 1 0,0-1 5,2-1-16,1-1-28,2-2 5,2 0-6,1-2-10,0 2-1,0-1-16,-1 1-12,0 0 6,-1 1 11,-1 0 6,0 1-11,-1 1-6,-1 0-11,-1-1-1,-1 1 7,-1 0 16,-1 0-11,-2 1-6,-1 0 1,-1 0-6,-1 0-1,-1 0-10,-1 1 0,0 0-23,0 1 11,1 1 1,-1-1-7,0 0-4,0 1-12,-1-2 0,1 1-12,-1-1-3074,1 0 572,-2-5-6717,1 0 9231,-1-3 0,1 5 0,0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10058,'4'-5'3237,"-1"1"3703,-3 4-6554,1 69-787,0-42 748,0 54-16,0-60 227,-1 0-283,0-1 93,0 1-160,0-3-18,0 2-16,0-3 370,1 1-427,-1-2-22,1 1-27,-1-1-29,0-2-6,0-1-16,1-1 0,0-2-6,-1-1-5,1-2-1,-1 0-21,1-1-7,0-1-38,-1-1-35,0-1-60,0-1-8370,0-1-104,1-5 8630,-1 3 0,1-4 0,-1 4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33 10786,'9'-4'1484,"-2"1"-733,-7 3 4726,0 0-5292,54 2-28,-34 0 0,43 2-39,-49-2-57,0-1-33,1 0-16,-2 0-1,1-1 0,-1 0-22,-1 0-23,0 0-27,-2 0-12,-1-1-50,-2 0-63,0-2-66,-3 1-95,0-1-68,-1 1-156,-2-1-280,0 0-555,-1-1-1193,-1-1-3971,-1 1 6570,0 0 0,0 1 0,1 2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17614,'91'16'1211,"-14"-3"-931,-58-12 510,0-1-639,-2-1 166,1 0-245,-2-2 74,-1 0-135,-2-1 304,-2 0-321,-2 0-16,-2 1-34,-1 0-79,-2 1-83,-1 0-191,-2 2-2868,0 0 0,-1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0 9924,'-4'51'397,"0"1"1,-2 43-163,6-39-1533,1 7 1449,-1 8 6,1 5-34,0 8-16,0 2-12,1 5-11,-1 1-1284,0 3 1278,0 1 7,0 0-13,0-1 7,1 0 44,0-2 51,0-1 38,0-2 131,-2-2-180,1-3-7,-1-5 24,0-3 49,0-3-5,0-4-50,0-14-34,0 15-67,-1-21 22,-1 14 17,0-16-60,0-4 94,0-5-34,0-5 624,-1-4-646,0-5-18,-1-3 1486,1-3-1440,-2-2 638,1-2-661,1-2 117,-2-2-150,2-1 5,-1 0-16,1-1-23,-1-1 0,1 1 0,0-1 0,0 0 16,1-2-4,1-2-12,-1-1 5,2-1 667,-1-1-683,1 1 11,0 0 11,0 1 51,0 5-68,0 0 1,0 8-57,0-8-44,0 2-258,0-7-6061,0-2 6397,0-8 0,0 5 0,0-5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2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46 0 9569,'-12'59'392,"0"-1"0,1-3 0,3-4-1661,6 8 1515,1 5-38,1 4-2843,2 4 2814,0 0-39,4 2 815,1-1-947,-1-21 1,0 1-48,4 24-28,4 20-230,1-17-17,-3-25-32,4 7 346,3-23 0,-11-21 0,5 1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6:22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61 5739,'-7'-5'684,"2"1"-511,5 4 482,0 0-369,5 67-135,1-38 28,5 54-5,-2-53 11,0 0 117,5 9-84,1-4 119,5-2 397,1-14 268,3-22-526,-3-7-84,0-11 123,4-12-312,3-9-203,10-14-253,0-4-66,-8 13-1300,6-10-2856,-15 27 4171,3-8 0,-16 26 1,-4 5-1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12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29 5739,'4'3'1204,"-1"-1"2913,-3-2-3691,-14-11-51,6 7-45,-12-9-16,10 11-11,-2 0-12,-1 1 0,-3 0-11,-1 1 17,-1 1 17,0 1 33,-3 2 17,2 2 0,-2 2 17,0-7-22,0 17-46,0-13-38,2 17-35,0-9-44,3 1-16,1 0-18,2 1-11,3 1-16,2 0-12,2 1-6,4 0-38,0 0-6,6-1-1,2 1 1,6-1-11,3 0-6,2-2-28,4 0 5,3-3-10,1 1-12,2-2 0,0 0-22,2 1 22,-2-2 0,-1 3 6,0-1 22,-4 2-5,-2 1 11,-5 2 22,-2 1 11,-6 2-4,-3 0 4,-2 2-22,-5 1 17,-4 0 6,-5 0 5,-5-1 0,-5-1 0,-3-1 0,-3-2-12,-4-2 7,-1-3-12,-2-2 28,0-2 23,-2 0 33,2-2 6,1 1 5,4-2-16,2-1-29,4-2-16,5-1-51,3 0-55,6-1-62,2-2-40,3 0-21,3-3-29,2-1-34,5-2-77,3-1-147,6-2-398,6-1-671,3-1-1003,5-1-5595,-1 1 7649,-2 3 0,-11 4 1,-7 4-1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13.3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55 12949,'-94'21'1647,"15"1"-1132,59 2-38,1 2-46,2 2 77,1 3-172,4 1-34,1 2-38,4 2-24,2 0 22,2 0-55,3-2 2,3-3-41,3-4 50,5-4-71,4-3-19,2-5-27,5-1-11,2-6-6,3-3 5,1-5-10,3-6-6,0-5-12,2-8-16,-2-5 22,0-3-22,-2-4 5,-3-3-225,-3-2 181,-4 1 16,-4-2-16,-5 3-1,-4 2 7,-3 2-29,-4 3-28,-4 1-45,-4 2-94,-5 2 62,-4 1-400,-3 0-178,-3 2-196,1 3-291,1 3-337,1 5-520,3 4-667,3 5-1176,2 2 3887,4 3 0,5-2 0,1-1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13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11082,'9'-6'1317,"-1"0"-628,-8 6 2531,0 0-2620,31 68-935,-16-37 738,25 53-56,-25-55 135,1-2-247,0 0-55,-1-2-34,0-3-34,0-1-23,-2-2-33,0-3 598,-2-2-648,-1-1-57,-2-4 12,0-1-56,-1-3-90,-2-1-168,0-2-471,-1-1-861,-1-3-1099,-1-4-4744,-1-3 7528,0-2 0,0 4 0,-1 3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14.0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 0 15096,'-22'98'1708,"4"-13"-1338,10-55 190,1 2-347,-1 2 50,1 0-123,0 0-11,2-1 42,0-1-42,2-3-17,0-2 6,2-4 139,1-1-145,0-4 17,3-1 5,1-2 23,4 0-6,1-3 45,2-1 6,1-1-12,3-1 6,2-1-11,2-1-17,2-1 5,1-1-16,0-3-28,0 0 5,-1-2-16,0-1 11,-2-2 11,0-4-11,-2 1 0,-2-3-39,-2 1-6,-3 0-17,-3 1-5,-1 1-12,-2 1-16,-2 0-18,-1 0-32,-1 1-35,0 0-111,-2 0-270,0 1-537,-2 0-1075,0 2-2006,0 0-4721,1 1 8771,1 1 0,0-1 0,2 1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14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29 13536,'-76'-17'885,"14"6"-645,53 16-27,1 3-6,1 0-27,1 1-35,1 2-5,0 1-5,3 0-6,0 2-6,1 1-5,1 0-1,2 1-21,3 0 16,2 1-6,4 0-5,1 1-17,1-1 5,3 1-27,-1-1-6,2-1 6,-2 1 5,-1-2 50,-2 1 68,-3-2 50,-2 1 29,-4-1-7,-1 1-33,-3 1-45,-3-2-55,-3 1-35,-4-1-27,-3 0-29,-1-2 1,-3 0-12,-2-3-22,-1-1-11,0-2 0,0-3-17,1-1-28,1-2-28,3-1-101,3-2-112,4-3-173,2-1-269,4-3-443,4-2-493,4-2-515,5-2-1496,4-2-2181,2 1 5867,-1 1 0,-8 8 0,-2 3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15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14713,'6'96'1025,"-1"-12"-795,-2-47 74,1 0-147,-1 4-28,1 0-12,-1 2-33,-2 1-301,1 1 251,-2-1-6,1 0-17,-1-2-11,0-2-11,0-3 0,0-3 0,-1-3 80,0-4-120,-2-3-10,1-3-141,-1-5-106,1-3-432,-1-5-492,1-4-1048,-2-2-3758,1-4 6038,0 0 0,1 0 0,1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15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1 311 10366,'53'10'31,"1"1"0,38 8-54,-61-8-10,2-1-29,0-1-5,0-2 491,-2-1-491,-1-2 206,-3 0-173,-3-2 97,-2-1-75,-4-1 294,-4 0-187,-5 0 17,-3 0 22,-3-1 124,-2 1-118,-9-1 39,1 1 28,-7 0 23,0 3 50,1 2 34,-2 4 78,2 3 95,0 2 73,1 3 56,1 2-10,2 1-86,1 3-94,1-1-118,3 2-73,1-1-67,2-1-50,1-2-17,3-1-62,1-4-11,3-1-17,2-4-17,1-2 1,2-4-29,3-2 12,0-3-1,3-4 1,1-6-23,1-4-50,0-5-51,0-5-50,-1-2-84,0-2-61,-3-1-57,-2 2-5,-3 3 78,-4 4 106,-2 4 124,-2 5 56,-1 4 28,-1 4 39,-1 3 5,0 9 57,-1 1 27,0 11 23,-1 1 40,0 5-6,-1 1-1,1 2-5,0 0-22,1 0-6,1-2-28,2-1-17,1-3-44,3-2-7,1-4-16,2-2 6,1-4 0,1-3-1,1-4 1,2-2-6,1-4 0,1-3-23,2-7-16,1-5-6,1-6-11,1-5-11,0-4-22,0-3-46,0-3-5,-1-1 17,-1-3-238,-2 1 288,-1-1-16,-2 0-12,-1 2 11,-2 1 1,-1-7 33,-2 18 22,-1-11 6,-2 18 11,-1-7 17,-1 2-5,-2 1 10,1 3 7,-2 2 21,1 3 29,-1 4 282,0 4-266,0 3-22,0 3-5,0 3-40,-1 7 0,0 1 11,-1 9 1,0 2-6,1 5-6,-1 4-11,1 3-11,0 4-1,0 5-4,1 2-7,-1 4 12,1 2 0,-1 3-6,1 1 0,0 0-436,-1-2 374,1-2-78,-1-4-92,1-3 109,0-6-11,0-4 11,1-7-112,-1-5-129,1-6-61,-1-5-1109,0-4-1039,0-3 1,0-1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16.2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14012,'90'8'442,"-13"-3"-419,-56-7-46,0-1-16,0 2 0,1-1-12,-2 2-4295,0 0 4223,0 2 741,0 1-965,-2 4-515,5 10 469,-6-2 79,2 8-2139,-8-5 2089,0 0 2196,-2 0-2163,1-1 40,3 7 538,-4-7 77,3 2 544,-3-6 3040,-1-4-3359,1-1 638,1-5-593,-4-1-68,3-2 248,-1-8-567,-2 0-62,1-7-49,-4-7-68,-1 3-28,-1-8 11,-1 8 0,0-1 17,-1 2 28,-1 1 190,-6-1-89,2 8-22,-4 0 33,-3 10-112,2 4 67,-3 5-3358,4 6 3470,1 5 73,1 4 39,0 3 415,1 16-442,1-10-57,1 10 28,4-3-229,2-12-57,2 7-33,4-16-33,2-3 3335,3-3-3470,2-4-1115,10-3-761,-4-3-1597,9-5 3669,-5-5 0,-11 2 0,-1-1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17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8 410 7985,'-4'-2'1171,"1"0"3931,3 2-4956,28 73-5700,-19-45 5632,22 57-27,-25-64 1402,-1 0-1408,-1 0 6,0-1 858,-2-2-853,-1-2-5,-1-1 5,0-2-17,0-3 11,0 0 3415,0-4-3364,-1-1 11,1-3 17,-1 0-146,1-7 11,0-1 12,-1-6 0,1-2-1,1-1 6,1-3 6,6-8-17,-2 6 11,5-7 1,-3 10-1,1-1 6,0 3-6,1-1-11,0 2 0,1 2-16,4-1 4,-2 6-11,3 1 23,-1 8 28,0 8-10,-1 1-7,-3 8 0,-6-3 0,0 2-5,-2 2 11,-1-1-3387,-1 1 3409,-1-2 51,0 4 44,-1-6-38,1-2-18,-2-8-28,1-5-55,1-2 3369,0-2-3381,0-4 23,4-14-6,0 2 5,6-9-5,4-4 11,4 3 1,0 0 10,-1 8 6,-6 12 22,0 3 141,2 4-46,-2 6-21,1 3 4,-2 6 29,-1 2-11,-1 2 11,1 1-23,-3-2-78,2 0 11,1 1-50,-1-4-6,2 0-11,-2-6 0,1-3 34,5-3 5,3-10-56,7-8-5,-4-5-1,0-4-5,-7 6-28,0-2-5,-2-1-23,-1 0-28,0-8 73,-5 9 39,1-5 44,-6 6-10,-1 6 11,-3-2 5,-1 9 1,-3 3-1,-1 2-5,0 2 39,-6 8-28,5 1-6,-4 8 73,4 10-72,3-3-1,0 9-3414,5-7 3387,1 1-12,1 0-45,9 20-11,-3-18-11,8 12-117,1-21 55,-1-6-44,4-2-45,-4-7-29,0-3 3281,1-3-3700,-1-3-1664,7-12 924,-6 1 337,5-9 78,-3-3 784,-4 5-12,2-6 18,-7 8 72,-1 2 124,0 1 106,-2 2 414,1-3-106,-2 8 79,0-2 626,-2 6-547,-1 4-1,0 1 576,-1 2-593,1 3-56,0 3 169,0 13-477,1-3-51,0 9-49,1-4-35,1 1-27,0-1-34,2 1 11,-1-2-11,1-3-6,0-2 1,0-4-6,0-1-6,-1-4 22,2-1 7,-2-3 4,2-1 29,-1-2-22,-1-4-7,1-3-4,0-3-12,1-3-62,1-2 6,0 0 28,2 1 17,1 1 33,0 3 12,0 2-17,-1 3 11,-3 2 50,2 3 17,-3 5-5,0 3-17,0 6 11,1 4-12,-1 2 1,1 2 0,-2 2-51,0-1-5,0-2 0,2-2-11,-1-3-29,2-3 6,1-3 1,0-3-12,1-3 16,1-3-16,0-4-44,2-5 4,0-7 12,3-4-28,0-6 0,2-4-22,0-3 5,0-3-5,1-1 27,1 0 35,0-2-1,1 2 17,1-1 0,-2 2 5,0 0 12,-1 2 11,-1 0 17,-2 1 5,0 1 12,-1 1 5,-1 1 23,-2 3 16,0 2 40,-1 2-12,-1 4 1,-2 4-12,-1 4-22,-2 3 55,-1 4 91,-1 2 94,-1 3 40,-1 3-6,0 4-43,-1 7-41,0 3-17,0 6 6,0 4-17,-2 4-27,0 4-18,-2 3-78,0 4-357,-1 2 284,0 2-11,0 2-17,-1-1-11,0-2-28,1-3-45,-1-4-16,2-5-57,1-5-83,1-5-124,-1-5-207,1-5-460,0-5-632,-1-5-355,0-2-866,0-6 2873,-2-4 0,2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04.77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53 0 9262,'-29'26'8060,"5"3"-7601,24 4-22,0 5-11,0 2 342,0 21-455,1-15 387,2 45-498,-1-47 212,4 44-347,-4-56-5,3 19-79,-4-34-509,4 5 61,-3-15-5164,2-1-2577,-2-9 8206,0-1 0,-1 1 0,-1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24.35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81 750 10662,'-2'10'896,"0"-3"-358,2-7 4993,0 0-5104,-24 24-35,18-18-14,-17 17 1,23-23 518,0 0-761,-2-3-66,0-2-46,-2-4-23,1-3-1,0-4-17,0-5 0,0-5 8,1-5 12,1-3-12,1-2-7,0-3 7,0-2-7,2-1 11,0-1 6,4-2-11,-1-7 4,1 17-4,1-11-1,-1 19-10,1-7-1,1 2-11,0 2 6,1 2-6,1 2-16,0 2-7,0 2-39,2 5 11,-3 2-6,2 6 5,-3 1 11,2 3 9,-1 2 6,0 1 11,2 1 10,0 0 18,1 1 33,0 1 18,1 2 21,0 2 1,-1 3 13,1 3 6,-3 3 18,2 2 28,-2 3 12,0 2 1,-2 2-16,-1 4 0,0 2-28,-1 3-1,-1 2-17,0 3-5,-2 0 5,0 1-1,-1 1-5,0 0-17,-1 0-18,-1-1-21,1-4-13,-1-2 7,1-3-7,0-3-16,0-2 0,0-1-6,0-1-17,0 0-17,0-2-44,0-1-18,-1-2-33,1-2-33,-1-1-23,1-2-78,-1-2-106,0 0-180,0-1-292,1-2-497,-1-2-690,0-1-3652,0-2 5708,0-1 0,0-1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2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8 4887,'4'-4'644,"-1"1"2691,-3 3-2781,0 67-49,0-32-46,0 57-25,0-48-64,0 7 27,0 4-55,0 7-74,0 6-410,0 5 242,0 3-49,0 1-51,0-2-34,1-6 425,-1-6-515,2-6-44,-2-6-223,0-6 27,1-6-157,-1-4 169,1-5-1093,-1-5-3932,-1-4 5377,0-7 0,1-7 0,-1-4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17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1 136 21447,'91'-28'728,"-13"4"-616,-53 22-56,3-1-56,1-2-28,2 0-28,0-2-73,1-1-117,1 0-315,0 0-419,-1-1-1787,0 1-6161,-3 0 8928,-6 1 0,-10 4 0,-6 1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25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1 327 7682,'0'-5'2124,"1"1"1757,-1 4-2565,20-4-1081,-10 0 191,30-8-330,-22 4 94,24-12-128,-22 8 66,23-25-111,-26 18 0,16-32-34,-15 6 23,-2 6 55,-4-4 1,-9 33 184,-1-3-397,-3 14 129,-1 0 89,-3 24-45,1-7 51,-2 29-22,2-18 5,1 11 156,1 17-144,1-20 10,1 45-67,0-22-39,1-5-95,2 6 39,-1-42-73,0 8-117,0-17-219,0-2-448,-1-2-538,1-1-470,0-3-522,-1 0 2471,1-2 0,-1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26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27 7240,'-3'3'1036,"0"-1"1191,3-2-1835,46 4 1324,-26-3-1480,38 1 111,-27-6-252,-6 0-39,8-2-22,-2 1 825,-8 1-865,4 2-184,-3 0-314,-8 2 2042,1-1-3325,-12 0 1787,-4-3 0,-1 3 0,0-3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26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466 3 6004,'-93'-3'1153,"8"7"-1001,66 4-40,-6 6 50,2 5-89,5-3 52,-4 6 20,0 4-65,6-4-30,-4 8 17,2 4-28,1 4-3407,1 2 3379,2-4 29,2 2 257,-4 27-2370,4-18 2297,0 15 186,8-22 279,3 32 1691,1-20-2055,8 42-2319,4-49 2173,3 9 11,0-19 3048,19 10-2499,7-9-543,4 5 168,8-14 6,-12-15 67,30 2-331,-21-6 163,38-3-174,-49-3-2139,33-5 2178,-40-2 12,10-5 633,19-33-191,-10-15-409,10-7 79,-17-14-163,-25 38-11,4-12 84,4-40-90,-7-2-73,-7 42 1,-2-2 11,-6-9 0,-5 5-23,-6 6-70,-8 0 1,-4 1-115,-6 12-4168,-45-30-2654,37 47 7012,-18-4 0,37 22 0,6 3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58.8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24 5975,'0'-6'1730,"0"1"-985,0 5 4890,0 0-5176,-4-8-39,3 8-17,-2-5-33,3 11-2832,-1 18 2691,0-5-1561,0 27 1489,1-19-23,0 12 185,0 14-190,0-19 140,0 32-51,0-22 2673,-1 39-2616,1-2-898,-1 4 690,1-30 169,0-13-124,0-24-90,0 2-5,1-12 33,0-4-27,0-2 122,4 3-22,3-2-72,0 0 50,5-1-12,0-2-5,15-5-73,-7 2 17,28-10-16,-24 7-12,38-11 11,-33 11 11,46-6-22,-40 9 17,49 0-17,-47 5 11,33 5-5,-39 0 3391,7 2-3374,5 2-12,-19-4 39,24 6-22,-32-9 213,8 2 33,-19-5-162,-1-2-50,-5-1-23,-11-24-39,-5-13 6,-3-4-6,-5-28-6,14 38-33,-8-46 28,12 45-6,-4-46 11,8 44-5,-1-43 6,2 45-12,4-35 17,0 43-6,1-12-11,3 17 12,-3 7 27,3-6-11,-5 12 107,0 0-101,-5 6-28,-8 2 5,-2 0-5,-13 3 11,5 1 17,-8 3 33,-32 9-39,25-8 28,-30 6 40,25-10 139,-24-1-22,-1-2-117,4 0 0,25-1 44,11-2-168,9-2-28,-2-10-1238,11 16 337,7-11-3407,7 17-4065,1-8 8446,5 0 0,-6 0 0,-3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59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33 8186,'-4'-3'2101,"1"0"5992,3 3-7706,-8-12 0,8 9-17,-5-9-46,11 12-49,0 0-18,1 2 191,5 2-229,-2 2 436,18 17-510,-14-10 226,20 23-287,-21-20 78,12 15-95,-13-16 135,14 20-157,-13-20-23,10 14 29,-13-18-12,3 3-34,-6-8 7,-1-1-29,-4-4-17,-1-1-89,0 0 45,-1-2-34,1-1-371,-1-5-721,-1-1-1316,-1-4-2700,-1 0 4372,0 3 0,1 4 0,1 2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00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33 264 6725,'-5'10'1585,"1"-2"-817,4-8 6910,0 0-7302,-10 10-7,7-7-27,-8 7-23,11-9 1670,0 0-1351,3-1-380,1-1-23,3-2 286,11-11-387,-4 3 119,16-17-130,-14 12 0,7-6 191,9-9-230,-11 12 84,18-18-56,-14 14 5,12-11-100,-13 13 45,11-4-51,-23 17-5,4-2-1,-10 8 6,-4 1-11,0 1 73,0 0-118,-2 2-11,0 0-44,-1 3-80,-1 1-167,1 0-398,-1 2-806,0 1-2017,1 1-5478,1 0 9046,0-1 0,0-4 0,0-3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33.8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1 700 12643,'6'-50'283,"0"0"0,6-36-182,-3 58 241,0 0-275,3-2 60,0 0-99,2-1 33,2 0-50,0 2 133,2 0-155,0 3-6,1 0 0,0 3-5,1 2 0,-1 4-18,1 2-27,-1 5 6,-1 3 21,-1 3 18,0 2 39,-1 5 16,6 10-5,-5 1 12,4 8 16,-9-3 0,-1 1 16,-1 0 29,-3 1 11,0-1 23,-1 1 16,-2 0 28,-1 1 39,-2-1 51,0 0 45,-1 0 17,0-2-12,0 0-11,0-3-50,0-1-51,0-3-62,0-3-72,0-3-50,0-2 5,0-1 291,0-2-146,3-4-27,0-3-40,3-5-22,0-4-39,0-5-22,2-4 10,1-2-22,2-3-11,0 0 0,1-2 0,3 1 0,-1-3 12,3 0-24,10-16 1,-4 12 6,10-9-12,-9 17-11,3 5-17,-2 6 6,1 7 28,-4 5 16,-1 8 40,-3 6 0,-2 7 89,2 25-50,-5-4 0,2 19 6,-6-7-1,-3 3 40,0 5-511,-3-1 623,-1 1 56,-2-5-6,0-4-39,0-7 0,-1 5-241,1-16-73,-1 4-117,1-16-409,0-2-1647,0-1-6335,0-3 8570,0-1 0,0-6 0,1-1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9:09.931"/>
    </inkml:context>
    <inkml:brush xml:id="br0">
      <inkml:brushProperty name="width" value="0.5" units="cm"/>
      <inkml:brushProperty name="height" value="1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45 9835,'69'-10'983,"-10"2"0,-35 7 0,-6 1 0,20-1 0,-18-1 0,16-1 0,-13 0 0,-1-1 0,13-2 0,-17 3 0,15 0 0,-10 3 0,-1 3 0,9 1 0,-6 2 0,-1-3 0,4-1-807,-4-3-114,4-1-390,-1-2 0,-5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9:16.647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 10087,'56'43'983,"-7"-6"0,-30-27 0,0 0 0,12 5 0,-7-3 0,9 3 0,2 1 0,-7-3 0,10 3 0,-11-6 0,0-1-90,1-1-686,0-1-33,1 0-73,0-1 11,1 0 33,13 2-77,-10-2-29,8 2 6,-11-3 11,-2 1 5,2 0-22,0 1 34,12 4-50,-10-3-6,9 3 39,-2-1-22,-9-3 27,7 4 62,11-2-95,-18-3 6,17 1 5,-22-5 73,28 1 0,3-1-84,-10-1-23,9 1 1,-1-1 34,-22-1-7,-8 0 57,26 0-57,-23 0 7,13 0 44,-8 0-68,-8 0 12,9 0-5,-11 0-6,10 0 5,-8 0-16,16 0-1,-18 0-5,6 0 17,-3-3-6,1 0-11,5-2-11,-7 2 11,4-1-6,1 0 6,1 0 6,-1 0 0,-2 1 72,-3-1 6,2 0 151,1-3 6,-3 1 95,0-1-140,5-1-28,-3 1-11,1 0 0,-3 1-6,0-1-190,1-1-289,-2 1 0,1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2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9012,'36'49'515,"-1"0"0,-1-3 0,-1-10-77,6-20-63,6-2-50,3-4-51,4-2-33,1-5-6,1-2 11,-1-2-16,-2-4 0,-2-3 5,-3-3-45,-2-1 23,-4 0 609,-3 1-721,-3-1-34,-4 1 198,-2 0-243,-3 1 105,-3 1-156,-2 0 322,-3 1-551,-4 0-369,-2 1-420,-3 1-1390,-2 1-2912,-4 0 5349,0 2 0,-2 1 0,0 1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9:20.565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94 14937,'68'2'983,"-10"0"0,-39-2 0,-1 0 0,20-3 0,-14 1 0,14-4 0,-16 3 0,0-1 0,12-2 0,-9 2-193,9-2-633,-13 3-90,9-1 11,-7 0 57,5 1-74,-1-1 51,-7 1 1,13-2-7,-9 1 40,3-1-73,1-1-23,-6 1 29,5 0 33,-4 3 16,3 0-4,1 2-24,0 1-66,-1-1 16,1 0 46,0-2-424,-4-1 0,2-1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9:26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73 864 7362,'52'-22'343,"0"1"1,3-6 0,-8 0-165,-15 0-4867,23-28 4722,-21 20-12,8-14-581,4-19 587,-20 24-209,-4-5 1,-4 0 264,-9 6-905,-10-52 815,-10 52 126,-7-5 1,-5 1 170,-3 9 1801,-46-25-1829,43 49 1524,-38 19-1563,23 72-168,18-16 0,2 5-37,4-2 1,2 1-9,5 2 1,1-1 30,3-5 0,1-3 8,-7 36-431,0 1 1,-1-1 487,0-1-434,-3 5 1,1-4 337,5-32 78,2-8 1,1-5-325,6-23-1446,1 7 875,2-24 806,10-4 0,-7-7 0,8-4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9:26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0 7615,'3'4'919,"1"-2"358,-4-2-1070,-33 75-966,21-45 832,-26 59-3008,31-66 2834,-1 8 0,3-9-27,1 4-1077,3 0 1,0-12 347,1 3 857,1-14 0,0-3 0,0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9:26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33 6428,'3'-4'2678,"87"-9"-2926,-59 10-188,68-7-627,-73 9 0,-14 0 0,4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9:27.2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95 231 7811,'88'-42'493,"-10"-5"-392,-70 31 173,3-19-212,-12 20 61,-9-14-11,-1 18 34,-8-13 6,3 24 4,-2-12 298,-15 19-236,11-6 421,-27 16-510,29-2-23,-11 13-22,18-8-6,2 2 286,-2 32-252,7-23-16,-1 24-80,12-21-60,0-9-102,12 15 12,-3-19-863,37 15 672,-23-24 325,54-1 0,-60-11 0,20-5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9:27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78 255 10466,'44'-26'188,"1"1"0,26-20-43,-62 30 34,-2 1 23,-3 1 11,-1 0-6,-2 1 449,-8-14-477,0 11 577,-22-15-437,10 21 611,-29-3-678,25 15 252,-26 18-431,29-2-23,-8 16-16,13 4-29,6-8-134,1 37 29,10-33-24,4 17-38,6-28-68,4-2-89,3-2-140,5-4-67,4-1-62,4-4-667,5-3 1255,7-2 0,-19-3 0,-2-2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9:36.019"/>
    </inkml:context>
    <inkml:brush xml:id="br0">
      <inkml:brushProperty name="width" value="0.5" units="cm"/>
      <inkml:brushProperty name="height" value="1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1 269 12501,'50'4'491,"1"0"1,38 1 491,-49-13 0,3-3 0,4 0 0,2-4-510,3 0-137,0-1-17,1-3-11,-1 2 12,0-1-12,0 0 6,-1 2-28,2 0-51,-2 1-45,0 1-44,-1-1-17,-2 3-12,-1 0-33,-3 2-45,-3 2-5,-3 1-28,-4 3-12,-5 1 12,-2 2-12,2 0 17,-7 1-375,7 0-620,-5 0 656,-1 3 0,1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9:39.6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79 606 5739,'1'4'0,"0"-1"2727,-1-3-3746,66-56 1232,-40 28 79,12-7 1,0-4 77,-10-10-3189,-8 11 2936,5-14-1721,-4-12 1666,-10 23-192,4-41 270,-14 51 504,-10-25-358,-1 39 481,-23-6-605,13 22 102,-29 21-208,25 1 163,-32 52-130,31-30-109,-2 15 1,1 2 109,6 0-376,-1 11 0,3 1 337,5-9-587,3 2 1,3-3 440,5-15 290,18 23-408,-2-38-695,30-6 410,-19-10 498,44-23 0,-48 3 0,20-10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9:40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40 5739,'-3'0'964,"0"0"1724,3 0-2391,-68 43-1166,46-24 1149,-53 36-5,63-33 338,1 1-405,3 0 169,1 0-226,2 1 6,2-2-29,2 1 585,1-2-612,2-1-12,2-1 6,6-2 12,1-3 22,4-1 56,2-4 28,2-3 11,1-4 39,3-2-5,0-4-6,1-4 11,0-7-34,-1-3-21,-1-4-29,-2-4-28,-3-2-28,-3-1-22,-3-1-23,-4 1-38,-3 0-29,-3 3-39,-4 0-45,-3 2-61,-4 0-85,-2 2-117,-3 2-123,-1 2-123,1 4-186,0 3-285,2 3-599,2 4-2325,3 2 3977,3 1 0,2 1 0,2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9:40.9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0 5739,'-3'0'0,"0"0"1927,3 0-1575,-66 25-27,43-13-22,-52 21-29,61-19-21,1 3-29,2 0-23,2 1-10,0 1-34,3 0-6,1 0-22,1 0-40,2-1-33,1-1-5,1 0-29,1-1-11,3-1 12,3-1 10,3-3 40,2-2 45,2-4 27,3-1-5,0-3 6,1-1-12,2-4-11,0-2-16,0-6-34,0-2-6,0-3-22,1-3 5,-2-2 0,1-3-5,-3-2 0,-1 0 5,-1 0 12,-2 1-12,-2 2 12,-3 4 28,-1 2 84,-2 6 156,-2 3 79,-2 4-28,0 3-96,-1 2-139,-1 4-84,-2 4-1,0 6-10,-4 6-29,0 6-22,0 4-50,-1 4-46,2 1-72,0-1-89,3-1-113,1-3-111,4-5-164,4-5-257,5-5-582,4-5-2431,1-4 3915,-1-4 0,-7-1 0,-2-1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2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13 11 13883,'2'-6'1635,"0"2"-3164,-2 4 617,-7 0-231,5 0-420,-6 2-3069,8-1 4632,0-1 0,0 1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9:41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253 464 7758,'-48'31'546,"0"0"1,-32 24-244,61-32-29,4 1 506,1 3-584,3 0-34,3 1 167,2 0-211,4-2 84,0-2-107,2-2 282,3-4-293,3-2 67,4-3 45,3-3 68,3-4 67,3-3-7,2-4-4,2-6 4,2-4-44,2-8-33,0-6-29,2-5-44,-1-7-34,0-4-11,-3-4-23,0-3-591,-4-2 552,-2-1-22,-4-1-17,-2 0-17,-4 1-11,-2-2-22,-3 3-34,-2-1-23,-1 7-61,-2 3-106,0 8-146,-2 7-190,-1 6-292,1 5-465,-1 4-627,3 5-1240,-1 2 3206,2 3 0,0 1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9:41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109 257 7579,'43'-32'184,"0"0"1,27-22-112,-64 37 458,-2-1-447,-1 2 197,-2 0-113,-1 2 108,-3 0-74,-2 3 225,-5 0-231,-1 3 12,-3 1-7,-1 3 1,-1 2-23,-2 2-39,1 4 11,-1 3-16,-1 7-1,1 3-28,-1 4-33,1 4-28,0 3-28,2 2-17,2 2-28,3-1-39,2 0-45,3-2-73,4-1-67,0-4-79,5-4-21,2-3-57,5-3-56,4-2-101,4-5-269,4-2-369,1-3-28,0-4 1232,-3 0 0,-10 0 0,-3 1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9:42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198 540 5739,'-3'0'2901,"0"0"-1758,3 0-532,-64 76-1927,42-44 1607,-15 14 0,3 1 213,23-18 589,-1 14-897,6-11 263,0 17-465,10-25 561,34 3-314,-13-25 335,54-33-430,-43-1 44,6-17 1,-1-6-68,-7-3-28,1-18 0,-4-2-128,-9 4-303,-6-12 0,-4 1 678,-9 11-342,-11-3 0,-3 5 0,3 33 0,-13-22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00:25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0 250 5739,'3'4'140,"-1"0"1719,-2-4-1629,7-39-23,-3 22-22,7-32-39,-3 31-34,0-1-45,1 1-6,4-3-33,5 0-16,-5 6-12,4 2 0,-10 10 61,17-6-50,-11 4 57,21-3-12,-21 6 140,9 2-72,-13 4 228,8 17-318,-10-7 44,7 26-44,-8-21 28,2 17-29,-5-17 96,4 27-95,-5-23 117,3 30-90,-5-35 18,1 17-85,-1-24-39,0 4 51,0-13 240,0-1-145,1-5 67,3-14-151,-1 3 17,9-32-29,-5 21 18,13-36-18,-12 34-5,16-29-5,-13 34-51,15-16 39,-14 28 0,16-4 39,-15 15 6,11 6-22,-13 2 22,11 21-11,-12-12 84,11 28-40,-15-26 141,6 26-157,-10-26-12,2 23-94,-4-25-1491,0 21-2447,-1-25 3999,1 8 0,0-16 0,0-2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15.5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 9078,'0'-6'-56,"0"2"582,0 4-235,75 33 124,-39-18-608,12 6 1,2 1 953,-6-6-38,5 1-90,7 0-162,5 0-147,6 0-505,5-2 920,4 0-22,3 0-112,3-2-263,3 1-197,3-3 1,1 0-1233,3-2 1311,1-2-39,0-2 0,1 0 0,-3-1-34,1 0-22,-4 0-23,-2 1-44,-2 0-57,-3 3-803,-1 1 809,-3 2-5,-1 1 22,-3 1 0,-5 1-34,-4-1-11,-6 0-16,-5-1 476,-6 1-487,-4-1-24,-5 0-72,-5 0 619,-4-1-1207,-5-1 631,-6-2-2094,-3-1-5521,-5-3 7712,-4 0 0,-4-3 0,-1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16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11 6451,'-7'-6'168,"1"2"39,6 4 437,0 0-258,-11 70-957,9-36 990,-9 60 8,11-50-13,2 7 6,1 10-22,2 8 11,2 9 11,0 8-1240,2 7 1263,1 5-230,-5-45 0,0 0-17,0 2 0,0 1-1275,0 3 0,0 1 1317,0 1 0,0 5 55,-1-1 0,1 5 0,-1-1-1075,1 13 0,0 1 839,-1-10 1,0 4 0,-1-4-296,1 11 1,-1-3 295,-1 0 1,0 5-38,-1-9 0,0 6 0,0 1 37,-1 2 0,1 0 1,-1 1-28,0-2 1,1 0 0,-1-1 93,-1-7 0,0 0 0,0-7-83,0 3 0,-2-5-11,0-2 0,-1 2 53,-1 21 0,-1 0-25,1-23 0,0-1 11,-1 18 0,0-3 14,1-26 0,0-3 89,-4 47 18,-1-3 570,0-5-507,4-28 1,-1 2-12,0-1 1,1 0-157,-1 0 0,2-3-29,-1-5 1,1-4 20,0 13-18,2-4 7,1 15-68,3-20-17,3 10-708,4-27 625,2-6 996,9 6-941,7-9 79,2-2-6,6-8 17,-5-10 89,4-2 2057,3-3-2051,3-3 7,27-2-119,-12-3 418,21-3-239,10-6 1912,-15 1-1974,25-4-66,-23 5-18,2 0-66,1 1-349,0 0 348,0 0 18,1 1 49,-19 3 1,0 1 50,32 0-670,-29 1 1,-1 2 736,25 1-22,2 0-52,0 1 169,-7 3 1,3 0-183,-31-1 1,0 0-91,29 2 1,-3 1 42,0 1-39,-2 1-23,-23-1 0,0 0 6,26 3 0,19 5-34,-35-6-22,-6-1-45,-7-2 200,-4-2-424,-8-1 1040,-2-1-3505,2-3-2497,-13-3-2890,0-4 8188,-14-1 0,-6 4 0,-2 2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16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7212,'5'51'560,"0"-1"0,5 42-202,-3-40-50,0 4-21,1 6-24,1 6-3769,-1 7 3741,0 5 17,0 5 45,-1 3 84,-2 4 653,0 1-305,0 0-975,-1 0 1075,0 0-168,0 0-2077,-1 2 1887,2-1-141,-1-1 1247,0-2-1303,0-2-561,0-1 466,1 0-44,1 1-1060,-1 1 998,1 3-28,-1 1 1647,0 2-1636,-1 3-28,-2-49 0,-1 1 16,1-1 1,-1 1-4,0 0 1,0 0 16,-1 0 1,1 0 22,0 0 0,-1-1 53,0 49-16,0-2-29,0-32 1,-1 1-6,0 33-42,-1-37 0,0-1 31,-2 21 11,0-3 0,-1-1 2555,1-3-2515,-2-1-464,0-4 497,-1-1 16,1-2-2115,-1-1 2161,0-2-23,-1 1 798,1 0-680,-5 29-163,3-22-136,-2 21 97,3-29 183,2-4-239,0-2-45,1-16-22,1 12-22,2-21-29,1 12 2993,1-17-3659,1 0-374,1-14-1654,3-1 2057,3-16 0,-3 2 0,0-4 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18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0 170 12018,'52'18'868,"0"0"0,38 13-565,-59-19-107,2 2 72,15 6-139,-11-5-28,10 6 0,-17-6 67,12 6-67,-12-4 89,16 11-128,-21-13-18,3 4 7,-5-4-34,-9-5-1,2 0-32,-8-5-29,-2-2-50,-2-2 11,0 0 179,-1-1 146,1-2 62,0-2 318,4-7-324,-1 0-6,4-6-5,-2 3 67,0-3-23,0 0-39,2-2-22,-1 0-79,3-2-26,-1 0 4,2 0 201,9-10-195,-2 7-6,8-6-39,-5 9 5,1 1 17,2 1-16,1-1-12,0 3-45,-1-1-39,0 2-28,0 2-33,7-4-23,-8 7-27,4-1-52,-10 6-10,-2 3-101,-2 0-174,0 2-330,-4 1-516,-1 0-840,-3 0-1025,-3 2 3120,-3 1 0,-2-1 0,0 1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19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284 628 5835,'0'-4'1058,"0"1"4532,0 3-4812,-15-68-1083,6 38 1195,-14-55-212,8 53 168,-16-22-645,7 11-38,-12-17-85,12 18-55,1 2-96,3 2-62,3 6-38,3 4-68,4 7 201,2 4-694,2 5-477,2 4-694,1 2-531,2 3 2436,0 2 0,1 1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19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49 12365,'54'-7'574,"1"1"0,40-5-350,-52 11-50,0-1-74,-2 0-144,1 0-175,-3-1-330,-1 0-470,-2 0-543,-4-2-3518,-4 0 5080,-7 0 0,-10 2 0,-5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2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1 5739,'0'0'0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21.0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9380,'6'51'750,"1"-9"-352,1-40 39,2 0-17,4 0-28,1 0-39,3 0-22,2-1-46,3 0-55,1 0-17,3 0-40,2 1-5,0 0-5,1 2-12,-1 1-11,0 0-17,0 2 11,-1 1 34,-2 1 51,0 1 27,-4 1 34,-2 1-28,-3 0 146,0 7-252,-7-6-40,-2 5-61,-6-7-90,-4-1-111,-4-1-136,-4-1-117,-6-1-129,-4-2-162,-2-2-184,-2-2-187,-1-5-228,3-2-342,0-7-1686,5 0 3327,3-1 0,8 7 0,2 3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21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 6109,'-13'78'571,"4"-13"-352,19-53-1,0-1 17,3 1-22,1-2-23,3 1-16,2-2-17,1 0-23,0-2-33,0-1-17,0-3-39,0 0-12,0-2-5,-2 0-11,-1-5 11,-1 0-6,-2-4 6,-1-1 0,-3-2 12,-3-1 4,-2 0-4,-2-2 4,-1 0-16,-3 0-28,-2-1-39,-3 0-34,-4 1-44,-2 0-12,-1 2-11,-2 1 17,1 1-12,-1 2-5,1 1 23,1 0 10,1-7 35,1 17 32,0-15 18,0 19 22,0-10 11,1 1 0,1 0 17,0 2 0,3-1 45,0 1 22,2 0-5,2 0-34,1 0-62,5 1 18,2 2 55,5 1 28,2 2 39,3 1 29,3 1 27,3 0 12,2 1 11,3 0-5,2 2 4,4 0-21,1 1-29,1-1-27,1 0-29,1 0-39,-2 0-44,-3-2-12,-2-1-50,-5-2-57,-3-1-144,-3-2-248,-4-1-599,-2-1-1377,-3-1 2464,-3 0 0,-4 0 0,-1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22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143 576 10185,'57'2'812,"0"-1"0,-3 0 0,-5 0-325,0-1-111,4 1-102,3 0-755,1 0 660,1 0-61,-1 1-23,-4-1 23,-3 0-6,-6 1 384,-4-1-395,-4 1-34,-4-1 246,-2 1-285,-5-2-12,-4 2 215,-5-2-152,-4 0 686,-5 1-580,-3-1 83,-3 1-385,-11-1-57,-3 2-27,-13 0-18,-3 1-50,-8 0-39,-4 2-406,-6-1 384,-4 1 100,-5-1 79,-3-1-597,-1-1 759,1-2 17,4 1-362,4-2 373,6-1-11,4-1-6,4-3 1,2-2 309,3-2-309,0-3 16,3-2 28,0-2 34,0-3 28,1-4 11,0-2 0,2-3-12,2-2-21,4-2-1,4-2 12,5-2-1,6-1 18,8 1-17,7-1-6,8 2 0,8 1 406,6 2-440,5 4 6,4 4-28,2 5 6,2 4 5,-1 6 11,1 5 18,-1 2 10,0 4 45,1 6-5,0 3-1,0 8 1,1 2 5,0 5-22,-2 3 11,-3 1-11,-2 1-28,-6 0-1,-5-2 383,-5-2-410,-6-3-39,-5-5-79,-5-3-196,-3-4-453,-3-4-678,-2-2-622,-3-3-232,-4-3-3364,-2-2 5590,1-2 0,3 2 0,3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22.8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9781,'63'8'818,"0"0"0,-4 0 0,-6-2-40,-5 0-89,1 0-112,0 0-174,0 0-223,-3 0-102,-1-2 40,-3-1-34,-5-2 614,-4 0-547,-4 0 89,-3-1-156,-4 2 74,0-1-158,-1 1 160,-3 0-507,-1-1-387,-4 1-672,-3-2-436,-5 0-347,-2 0 1,-2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23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269 601 9532,'-51'-54'683,"1"1"1,3 3-1,8 5-224,16 4-140,2 0 603,4 0-849,5 0-45,6 1-6,3 3 12,9 3 556,3 3-573,9 4 303,4 5-309,3 4 657,4 5-657,2 5 227,1 4-210,1 3 0,2 6-5,-1 3 5,1 5 0,-1 4 0,-1 4-6,1 4 12,-3 2 5,1 2 1,-3 1 4,-3 1-4,-1-1-1,-6-1 0,-3-3 17,-4-3 0,-4-5 0,-4-3-45,-2-5-84,-1-3-39,-1-4-123,0-2 195,-3-7 29,1-1 6,-3-7 5,1 1-12,2-4 18,0 0 0,4-4 27,3-1 29,3-1-11,5 1 27,4-1-16,4 3 16,4 1-39,5 3-5,4 4 50,4 3 39,0 5 73,1 3 17,-2 7-45,-1 3-17,-1 8 6,1 3 5,-2 4 57,0 3 22,-2 2 27,-4 0 7,-3 1-57,-6-3-50,-4 0-89,-5-2-135,-4-1-241,-3-1-487,-3-2-1131,-5-2-1424,-2-3-3147,-4-3 6486,1-5 0,4-3 0,3-3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00:12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16990 1539 6428,'-7'-4'6,"1"0"375,6 4 554,0 0-711,-54-3 72,35 2 29,-41-3-17,49 2-49,1-1-80,0 1-56,-1-2-39,1 0-39,0-1-17,-1-1-17,1-1-11,-1-1 17,0 0-12,0-1 18,1 0-1,-1-3 6,0 1-5,0-1-12,-1-1 6,1-1-6,-1-2 0,-1-1 11,-1-1-5,0-1 22,-2-2 17,1-1 12,-2-1 21,1-1 6,-2 1-22,0-2-11,0 2-29,0-1-16,-1 1 11,-1 0-11,-1 2 5,-12-7-10,6 7 4,-9-4-4,9 8-1,-2 2 11,-3 1-5,-2 1 17,-1 0-18,-2 2 7,0 1-1,-1 0 1,-2 2 111,-56-8-87,39 10 1,-2 0-40,1-1 1,1 1-110,1 2 0,7 1 95,2 1-3321,0 1 3311,-1 0 4,0 0-296,0 1 308,-2-1 16,1 1-16,-2 0-11,1 0 6,0 0-7,0 0 7,0 0 22,0 1-6,0 1 6,0 1 5,0 1-5,-1 1 5,1-1-22,-1 1 11,1-2-11,0 0 0,0-1 6,0 0-17,0-2-6,-2 0 11,2 0 1,-1 0-6,0 0 16,0-1-16,1-1 5,0-1 18,0 1 4,1-1-4,0 1-7,-1 1 6,1-1-11,-1 1 0,-1-1 0,1 2 0,-1-1-11,1 1 11,-1 0 0,-1 0 0,1 0 6,0 0 11,-1 0 5,1 0-22,1 2 17,0 0-6,-1 2 0,2 0 12,-1 0-12,1 0 0,0 0-17,-1-1 12,1 0-6,0 0 0,0-1 6,0 1-6,-1-2 5,-2 2 1,1-1 16,0 1-22,0-1 11,1 1-11,0-1 6,1 1 0,-1 0-6,1 1 5,1-1-10,-1 0 16,1 0-6,-1 0 1,0 0-15,1 0 15,0 0-12,1-1-94,-1 0 117,0-1-1,-1 1 1,1-2 0,-2 1 33,2 0-16,-1-1 16,1 0-10,0 1-12,-1-1 5,2 2 1,-1-2-12,1 2-5,-1-2 5,1 2 6,-1-1 6,1 0-12,0 0 6,1 1-22,-1 0 0,0 0 5,-1 0-22,0-1 5,0 0 0,1 1 6,0-1-5,1 1 10,-1-1-21,1 1 16,-1 0 5,0 0-5,2 1 11,-2 0-27,0 1 21,0 1-10,0-1 5,0 2 28,0-1 5,-1 1 12,1 0 5,-1 0-33,-1 1-22,1-2-1,-2 1-11,2-1 17,-1-1-22,0-1 16,0 0-11,1-2-5,1 0 33,0-1-22,1-2 17,0 0-12,1-1-5,1-2 5,1 0 6,1-1 6,1-1-1,0 0-16,1-1 11,0-1 0,1-1-22,0-1 3033,2-1-3033,0-1 5,2 0 0,0-3-11,2 0 12,-1-1-24,1-2 24,0-2-12,1 0 0,0-1 11,1 0-6,0 0-5,1-1-11,-1 0 0,1-2-17,-1-2 17,0-1 11,0-1 11,-1 0 0,2 0 12,-1 1-1,1 2-5,0 2 11,-1 0 0,1 2 5,-2 1 1,-1 0 5,-2 0-11,1 2 11,-2 0-11,1 1 23,-2 1-23,0 1 0,0-1 11,-2 0-22,1 1 5,-1 0 12,1 1-17,1 1 5,-1 0 28,0-1-22,1 2 12,0-1 10,-1 1-22,2 1 11,0 0-5,1 0-1,0 3-5,-1-2 0,0 2 12,-3 0-18,0 1 12,-1 0 22,0 2 22,0 0 6,2 1-6,-1 2-27,1 1-23,-2 1 0,0 0-11,0 1 11,-2 0-12,2 0 12,-2 2 6,0 2 0,1 2 5,-2 2 17,2 2 28,0 1 17,1 1 5,0 2 0,1 1-16,-1 1-45,-1 2-17,-1 0 45,-1 3-62,0 1 0,-1-8 6,1 18 11,-2-12-17,2 17-11,-1-8-6,-2 0 1,1 0 10,-1 1 29,1 0 11,-1-9-12,-1 18-16,0-24-6,0 35-11,0-24-5,0 17 16,-1-12-5,-1-1 22,0-2 11,-1-1-6,1-2 1,-1 0-12,1-1 1,-1 1 5,2-2 5,-2-1 1,1 0 0,-1-1-18,-1 0-4,0 0-12,-1-1-6,0 1-554,-2-1 566,-1 0 22,-1 0-11,-3 0-12,-1 0 1,0 1-1,-2-2 35,1 2 16,-1-2-17,1 1 6,-1-1-1,1 1-10,-1-1 16,0 0-5,0-2-11,1 0 33,0 1-17,0-2-5,1 1-11,-1-2-1,1 0-16,1 0-6,-1-2-5,1 0-6,-1-1 6,1-2 10,-1 0 29,1-1-34,0 0 23,1-1-23,-1 0-5,1 0 27,-2-1 1,-2 0 11,1 1 11,-1-1 5,1-1-5,2 1-22,0-2-23,1 0-16,0 0 16,0-2 17,-1-2 22,0 0-16,-1-1-6,1 0 0,0-1-6,0 0 12,0-2 11,-3 0-12,2-1-5,-1-1 0,1 0 6,0-1-1,1-1-10,1-2 10,1-1-5,0-1 6,1-2 22,1-1-22,1-2 10,1-2 12,3 0 23,0-2 5,2-2 135,1-1-146,0-2 11,1-3-387,2-2 382,1-2 5,2-2-34,1-2 23,3-1-17,2-2-17,1 1-16,3-1-40,1 1 250,3 0-289,2 3-50,2 2-46,2 3-77,1 3-107,1 4-118,2 4 351,1 4-934,0 4-199,3 3 1264,-1 2 0,8 3 0,-1 1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00:12.8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1 736 7968,'50'-7'560,"-9"-3"-403,-34-5-56,0-2-29,-1-3-27,-2-3-28,1-1-23,-1-2-16,0-2-12,-1-1 12,-1-2 16,0 0 1,0-1-23,-1 0-23,0-1 23,0 1-5,1 0 33,0 2 11,1 1-22,0 0 11,2 3 0,0 0 0,0 1 11,2 1 0,0 2 6,2 1 39,1 2-17,1 3 23,3 2-17,2 3-34,3 2 0,3 3-5,3 2-6,2 2-6,3 2 6,1 2-22,4 1 5,0 4 0,2 1 0,-2 1-16,-2 0-18,-1 1 29,-2 1-6,-2 0 11,-1 1 28,-2 0-5,-2 1-1,-2-1 1,-2 0-28,-2-3-23,-1 1-17,-4-2-27,-1 1-23,-2-1-28,-3 1 11,-2 0-22,-2 1-1,-1 1-10,-5 1-17,-2 1 33,-7 1 62,-3 1 62,-4 2 44,-4 1 68,-2 2 44,-3 2 113,-2 1 128,-2 2 112,-1 0 119,-1 2 15,-1-1-345,-2 1 373,0 0 18,-1 0 100,0-1 68,1-3-74,2-1-100,2-4-224,4-3-219,2-3-190,3-4-196,3-1-156,0-4-348,4-1-471,-1-1-1002,3-1-3131,3 1 5358,2-1 0,6 0 1,2 0-1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00:14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1 8814,'-25'30'560,"5"-6"-375,17-21-17,0-1-17,1 0-27,1-1-12,0 0-34,-1-1-11,1 2-11,-1-2 39,-1 3 12,1-1 27,-2 1-5,0 0-39,0 1-23,0 2-22,-1 1-12,0 2 12,-2 2 17,2 2-12,-2 2 28,1 1-16,-1 1 16,1 0 29,0 0-6,0-2 5,1 0-22,0-3-45,2-1-33,1-3-17,0-1-17,1-1-6,0-1 0,1-1-10,1 0-7,1 1 1,2-1 5,1 0-11,2 1 28,1-2 0,1 1 6,2-1 16,1-1 6,1 0 0,1-1-6,0 0-5,0-1-17,0 1-5,-1-1-12,1 0 17,-2 0-17,0-1 17,-1 0 0,-1-2-28,-1 0 11,-1-1-11,1-1 11,-2 1 17,0-2 12,-1 1 21,-2 0 6,1-1 6,-3 2 22,1-1-5,-1 2 22,-2-1 17,2 1 0,-2 1 33,1 0 829,-1 1-918,0 4 6,0 1 22,0 5 11,0-1 28,-1 2 0,0 2 5,0 1 1,-1 0-17,0 2-28,1-1-6,-1 0-17,0 1-22,1-2 0,0 0-33,0 0-23,0-2-17,1 1-39,0-1-67,0-1-108,0 1-88,0-2-134,1 0-158,1-1-419,1 0-1396,0-2 1166,0 0 1316,0-3 0,-1-1 0,-1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00:16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323 2 5739,'-4'-1'0,"1"1"0,3 0 0,-70 10 0,45-2 79,-54 10 106,56 4-113,5-5-10,-4 10 44,-4 14-78,11-11 56,-11 44-50,20-36 61,0 59-89,9-48-34,5 8 0,3 1 5,2-6 17,6 4 1,0-3-6,0-11 129,26 28 117,-23-50 1148,36 4-846,-27-25 870,55-21-1116,-41 1-1833,10-10 0,1-3 1576,-6-2-1079,1-7 0,-2-2 1101,-12 5-465,-6-7 1,-5-1 290,-12 6-195,-11-48 1,-6 65 0,-9-15-1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00:22.2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32 10528,'-24'-15'941,"5"4"-493,19 10 583,0 0-466,3 1 18,0-2 10,4 1-49,2 1-40,0 0-101,5 0-83,0 0-68,3 2 408,28 6-284,-3-1-259,8 2 130,-1-3-169,-29-4 269,24 0-280,-28-1 85,13-2-91,-22 0 86,5-2-114,-8 1 18,1-1-29,-3 1 12,-2 1-51,0 0-606,-5-3-155,-1 1 778,-13-2 0,12 3 0,-6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2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5739,'0'0'0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00:23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189 388 5739,'-2'5'0,"1"0"3041,1-5-2817,-8 20-61,4-15-40,-6 15-16,5-20-23,1-2-6,-1-1 6,0 0-5,-2-2 257,-5-6 134,-4-4-302,1 0 280,-7-9-342,12 12 230,-14-22-296,14 19-7,-7-17-33,12 19-28,0-10 11,3 12-123,5-16 129,1 17 22,7-7 6,-2 11 39,12-2-22,-9 5 201,22-1-129,-19 3 293,21 9-287,-22-1 56,14 14-118,-14-7 124,29 33-152,-22-22 68,32 39-34,-33-39 67,14 18-39,-14-21-51,5 2 23,-9-11 521,5-8-235,-13-8 369,4-14-414,-8 1 549,0-51-706,-3 31 95,-3-60-196,0 60-5,-2-29-34,3 39-364,0-19-11,1 27-2588,5-12-4106,-1 24 7069,4 1 0,-5 5 0,-1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07:45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1 7156,'-44'49'7085,"9"-4"-6933,33-20-24,0 3-10,0 0-40,-1 4-10,1 0-29,0 1 11,-2 17-22,1-13 6,-1 12-17,1-17-1,0-2 7,0 0-1,-1-2 68,0 10-23,0-11 17,-2 5 11,2-12 0,1-2-11,0-3-10,0-2-13,0-2 7,1-2-35,0-1-10,1-2-18,1 0-16,0 0 0,0 0-6,0 0-5,0-1 16,0 0 51,2 0 28,3 1-6,2 0-22,2 0-23,2 1-16,2-1 50,8 1-12,-3-1 24,8-1 16,-7-2 89,2-2 1,0 2 33,0-2 62,12 1-213,-8 0-51,7 0-10,-11 1 5,-3-1 39,-1 1 0,-2 0 17,0 1-28,-2-1-28,0 1-11,-1-1-17,-2 0-28,0-1-62,-2 0-89,-1-1-151,-2 0-219,-2 0-376,0-1 260,-2 0 1,-1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07:45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33 10718,'2'-12'90,"0"3"-224,-2 9 1186,0 0-1012,56-3-29,-32 1-6,42-1 1,-46 1-23,-1 1 6,0 1 5,-1-1-10,0 1-1,-2 0 0,0 0 17,2 0 22,-5 2 29,1-1 38,-6 2 29,-2 1 50,-1 1 23,0 1 190,2 5-236,-2 0-10,3 7-29,-4-3-5,1 3-6,-1 2-5,-1 0-1,0 3 1,-1 0-6,0 1-6,0 1 1,-1 0-18,1 1 7,-2 1-1,1-1 11,-1 1 23,0 1 22,0-1-5,0 1 16,-1-1-5,0 1 0,-1 0 22,-1 0-11,0 2-6,0 0-16,0 2-6,0-1-5,1-1-23,-1-2-22,2-4-34,-1-2-45,1-3-45,0-1-39,1-3-56,-1-1-61,0-4-57,1-1-621,-1-2-269,1-4-935,-2 0 2100,1-7 0,0 3 0,0-3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07:46.3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12197,'52'38'969,"1"-1"-706,-36-26-55,7 3 66,1 0-235,-6-3-16,3 3-7,-2-1-16,-6-3 0,2 1-16,-3-1-7,-5-4 1,1 1-51,-5-3 28,-1-1 6,-1-1-1361,-2-2-309,-7 1 556,3-1-276,-7 1 1429,3 0 0,4 0 0,0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07:46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1 392 14204,'0'-15'913,"0"0"276,1 5-977,1-1 347,2 0-374,2-1 295,4-8-345,0 4 559,2-7-470,6-3-167,-5 4-18,6-7 0,-5 9-33,-1-2-18,0 2-21,-1 1-97,4-5-10,-6 8-117,2-4-953,-4 6-482,-3 5-1477,1-1-3385,-5 6 6554,1 2 0,-2 1 0,1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11:27.370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1 139 12450,'60'-28'983,"-6"5"0,-34 22 0,3 1 0,13-2-652,21-3-236,-8 0 12,12-2 72,-10 2-84,-10 1 0,14-1 62,5 1-90,-12 1 14,6 1 1,2 0-32,4 1 9,0 0 0,0 1-31,-1 0 11,19 0-11,-23 0 6,26-1-6,-19-1 28,3-1 0,0-1-23,2 0 20,7-1 1,0 1-38,-11-1 18,33 1 109,-11 1 0,-2 2-104,-11-1-20,11 1 1,-8 0 30,-42 1 6,0 0-16,-2 0 4,-1 0-4,0 0 21,0 0-22,1 1 6,-1 1 50,15 3-16,-12-1-18,10 1-10,-14-3-12,1 1 0,0-1 0,1 0 79,14-1-28,-10 0 28,9-1 5,-15 0 0,-1 0-44,-1-2-29,-1 0 12,11-1-29,-10 0-5,6-1-33,-12 2-323,2-2 0,0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11:28.487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76 12702,'75'0'983,"-9"1"0,-42 1-30,1 0-729,4 1-23,0-2-10,4 1-11,1-1-29,1 0 5,2-1-10,1 0 5,0 0 28,1-2 23,1 1-17,1-2 16,1 0 18,-1 0-23,2-1 0,-2 1-6,2-1-27,-2 0 10,2-1-5,0 2-17,1-1-22,0 0-17,-2 0-22,0-1 0,-2 2 0,1-1-12,-1 1 6,1 1 11,0 0-22,0 1-34,-1 1-16,1 0-34,-1 0 11,0 0 16,0 1-10,0 1-6,0 0-17,-2 0 12,1 0-7,-3-1 24,0 0 4,-2-1-4,0 0 4,-1 0 1,-1 0 17,1-1-12,0 0-11,-1-1-16,-2-1-1,-1-1-22,-2 1 0,-1 0-45,20-2 57,-17 1 4,14-1-21,-24 4 44,3 0-339,6 1 0,5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2:16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744 104 11152,'-49'-27'263,"0"0"0,-37-16-140,60 40-11,-2 1-22,-1 1-29,1 1 543,-1 1-587,-1 2 181,0 3-215,1 6 98,-1 4-98,0 3 0,0 4 28,-1 5 276,0 3-309,1 5 10,2 3-4,3 4-465,1 3 481,4 3-6,2 2 17,4-7-11,4 17 11,3-14 1,4 17-24,4-11 24,6-3-1,6-5 17,8-5 33,6-7-185,6-7 292,7-7 67,6-5 17,7-6-663,4-4 607,6-3-45,5-6-611,4-3 539,1-6-29,3-4-11,0-6 6,-3-4 17,-3-5 22,-6-5 0,-8-3-672,-9-3 660,-11-1-149,-12-1 77,-12-1-78,-13-2 137,-33-24-440,-4 17-300,-28-18-203,6 24-663,-7 1-4193,4 8 5740,7 7 0,26 17 0,13 8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12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321 8 5739,'-1'-4'0,"0"1"3831,1 3-3271,-8 13 40,4 9-1,-7 20-28,8 9-809,-1 9 776,1 8-34,-1 5-45,1 7-1340,-1 5 1256,1 6-34,0 6-940,1-46 1,0 1 755,-1 3 0,1 0-3,0 4 0,-1 0 0,0 2 0,-1 1 17,0 3 0,0 0-1,0 2 1,-1 0 3,-1-4 0,1 1 2,-1 10 0,1 1-2,-2-7 0,1 1-828,0 9 1,0 0 821,-1-3 0,1 0-14,-1 0 1,1 0-24,0 1 1,-1-1-3,1 0 0,0 0-20,0 0 0,-1-1-8,1 0 0,1-1-363,-1-2 1,0 1 331,1-3 0,-1 0-14,1-2 0,0 0-3,0-3 1,0-1-18,0-2 1,1-1 2,0-1 0,0-1-62,0-2 1,0-1 44,0-2 1,1 0 300,-4 45-290,0-6-10,1-8-12,2-7 783,0-8-805,1-9 1157,2-9-1190,0-11 1170,1-7-1333,0-11 991,1-7-1400,1-8 655,0-10-2016,1-10-594,-2-14 2571,0-19 0,-1 21 0,0-5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13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0 177 10142,'0'-5'-292,"0"1"595,0 4-57,72 3-1053,-38-3 1216,59 0 101,-55-4-30,4-1 148,2 0-29,4 0-67,3 0-84,3-9-78,4 18-509,2-13 441,6 16-38,3-8-1,4 0-1012,4 1 962,3-1-6,3 1-44,2 0-12,0-2-56,-21 1 0,0 0-16,35 0-573,-32-1 0,-2 0 600,29-1-22,1-1-809,1 0 797,0-2-16,-1 0-22,-1-1-28,-3 1-12,-2-11 0,-28 16 1,1 0 22,31-13-3,-34 14 0,-1 1-3,20-8-249,-4-1 249,-3 1 656,-4-1-656,21-1-22,-25 4 951,13-2-934,-28 5-18,-5 1 12,-4 1 1284,-4 0-1300,-4 0 1147,-6 2-1142,-3 2 82,-5 1-60,-3 4 685,-5 0-651,-1 2 11,-4 0 11,-2 10-39,-2-4 6,-2 8 0,-1-6-6,-2 3 5,1 1-16,-1 1 28,0 2-17,0 2 5,1 2 7,-2 4 49,-3 28-22,-1-9-223,-2 23 234,2-12-980,0 4 1009,0 6-17,0 6 27,0 3 63,0 4 111,0 5 50,0 2-55,2-24 0,-1 1-1057,3-16 0,-1 0 819,-2 19 0,1-2-6,3-18 0,0-3-581,0 1 1,1 0 591,0-1 1,0 0 13,1-1 0,-1 1 59,-1 18 0,0 0-90,1-16 1,1-1-4,-2 14 1,1-1 17,-1 24-1,2-4 17,1 0-22,1-2-153,2-1 147,2-1 6,1-2-97,4 0 125,-1-1-29,0-1 1,0 1-11,0 1-15,-3-20 1,0 1-9,3 31 119,-4-30 1,1-2-109,-1 23-4,-1-2 350,-2-4-380,0-3-27,0-3 11,-2-4-22,1-4 11,-1-3-34,2 16 56,0-21-28,0 10 196,0-27-274,0-6 824,0-6-1009,-1-5 1245,1-6-1659,-2-3 712,0-7-1709,-2-2-3620,-6-16-531,2 2 5870,-5-10 0,9 13 0,1 4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2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81 750 10662,'-2'10'896,"0"-3"-358,2-7 4993,0 0-5104,-24 24-35,18-18-14,-17 17 1,23-23 518,0 0-761,-2-3-66,0-2-46,-2-4-23,1-3-1,0-4-17,0-5 0,0-5 8,1-5 12,1-3-12,1-2-7,0-3 7,0-2-7,2-1 11,0-1 6,4-2-11,-1-7 4,1 17-4,1-11-1,-1 19-10,1-7-1,1 2-11,0 2 6,1 2-6,1 2-16,0 2-7,0 2-39,2 5 11,-3 2-6,2 6 5,-3 1 11,2 3 9,-1 2 6,0 1 11,2 1 10,0 0 18,1 1 33,0 1 18,1 2 21,0 2 1,-1 3 13,1 3 6,-3 3 18,2 2 28,-2 3 12,0 2 1,-2 2-16,-1 4 0,0 2-28,-1 3-1,-1 2-17,0 3-5,-2 0 5,0 1-1,-1 1-5,0 0-17,-1 0-18,-1-1-21,1-4-13,-1-2 7,1-3-7,0-3-16,0-2 0,0-1-6,0-1-17,0 0-17,0-2-44,0-1-18,-1-2-33,1-2-33,-1-1-23,1-2-78,-1-2-106,0 0-180,0-1-292,1-2-497,-1-2-690,0-1-3652,0-2 5708,0-1 0,0-1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14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6 172 6339,'-3'1'683,"0"-1"5937,3 0-5769,65-8-156,-31 5-872,53-7 641,-45 8-55,3 0 106,3 0-235,2 1-40,4 1-55,3 0-648,2 0 619,1 0 1,4 0-751,0 1 779,4 1-6,2-1-5,3 0 0,2-1 0,4-1-23,4-2-9,-23 0 1,2-1 20,35-3 3,-32 3 0,8 0 0,-8 0-102,-11 0 1,-1 1-510,31-2 0,-2 1 580,5 0-1,1 1-16,-1-1-12,0 2-535,-1 1 530,-2-1 5,-3 2-426,-4-2 393,-1 0-6,-3 1-99,-3-2 77,-2 1 5,-3-2-33,-4 1 776,-3-2-782,-4 2 541,-4-2-552,-3 2-16,-5-1 4,-5 0-10,-4 1 1029,-6 0-1046,-4 0 904,-5 0-932,-2 0 681,-5-1-710,-2 1-32,-2 1-57,-3-1-134,-1 1-129,-2 0-168,-1 1-236,0-1-341,-1 0-677,-1 0-713,-2 0-4827,0-1 7410,0 2 0,2-1 0,1 2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24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1 260 10590,'53'1'1207,"1"-1"0,43 1-574,-48-1-1305,5-1 1209,4-2-33,3-1-27,2-3-68,3-2-28,2-1-730,1-1 685,0-1-5,1-1-51,0-1-34,0 0-61,-1 0-62,0 0-28,-2 0-28,-4 1-11,-2-2 6,-6 1 144,-5-1-156,-6 3-22,-6-1-5,-4 3-18,-5 0-10,-3 3-7,-6 1 575,-5 2-512,-4 2 796,-5 1-1138,-4 1-1783,-1 0-380,-9 3-738,-2-1-1519,-6 1 4711,2-1 0,7-2 0,2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25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11506,'51'28'377,"0"-1"0,-4-1 0,-6-3-91,-10-2-73,1 2-40,2-1-44,0 1-22,1 1-12,0 1-11,0 0 22,-2 1-5,0-1-11,-2 0-7,-2 0-4,-1-1 470,-2-1-454,-2-1 166,-3-1-183,-2-4 86,-5-2-114,-2-4 240,-3-3-312,-4-3-12,-1-2 56,-2-2 208,-1-1-40,-1-4-33,0 1-17,0-5 0,0 1 6,0-1 11,0-2-17,0 0 0,0-1 11,1 0 28,1 0 45,2-1 28,1 0 11,3-2 17,2-2-11,1 0-39,2-1-34,2-2-28,1 0-44,3-2-1,0 0-28,3-2-33,-1 0-18,3 0-4,-1-1-7,2 2 6,-1 0 23,0 1 50,0 1 6,0 1 5,0 1-28,-1 2-50,-1 2-28,-1 2-6,-2 3-17,-1 2 1,-3 2-12,-1 3-11,-3 0-11,-1 2-73,-3 1-202,-2 2-313,-2 1-595,-1 2-1119,-1 0-1238,-1 0-2823,-2-2 6402,0-1 0,-1-2 0,1-1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26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 9733,'-32'18'784,"6"-1"-482,25-6 23,0 0 17,1 0 22,2 0 28,1-1-17,3-1-5,2-1-12,2 0-44,0-1 212,11 0-324,-3-4-34,7 0 78,4-4-173,-6-1-28,9-3-11,-11 1 5,0 0 0,-3 1 34,1 1-3348,-3 2 3455,-1 0 78,-1 2 44,-3 1 253,2 9-354,-5-1-44,0 5 67,-5 3 3246,-2-4-3419,0 3-18,-1-6-21,0-2-24,-1-1-38,0-1-202,-2 1-28,2-4-241,-1 1-459,2-3-1828,-1-2 0,1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27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 0 5885,'-3'0'459,"0"0"857,3 0-1187,-36 48 0,28-31-12,-25 36 107,40-39-89,0-5 5,2 3 11,-1-5 17,1 1 297,4 1-179,-2-2 560,15 3-466,-3-7-49,15-1-258,-16-5 44,5-8-44,-17 3 22,0-5 17,-5 3-11,-3-1-23,-1-1-61,-1 0-62,-3 0-33,-2-1-73,-7-4 117,3 4 29,-4-2 16,6 7-11,1 2-39,2 1-29,2 3 147,1 1 89,8 5 17,0 1-29,9 4-4,1 1-46,2 1-27,2 0-40,2-1-56,1 0-33,2-3-96,-1 0-190,0-2-325,0-1-862,-1-2-2387,-2 0 3910,-5-1 0,-8-1 0,-4 1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27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 11138,'3'1'611,"0"-1"2682,-3 0-2687,69 6-1264,-35-6 1094,57 4-77,-51-7-68,3 1 17,1-1-129,1 1-16,-1-1-46,2 1 248,-2-1-303,-1 0-29,-1 1-5,-4 2-16,-1-1 4,-5 1-16,-3 0 564,-3 1-676,-3 1 77,-3 2-520,-1 2-610,-5 0-1030,-2-1-1984,-3 0 236,-3 0 3943,-3-3 0,-1 0 0,-2-2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28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40 7198,'-8'0'633,"2"0"692,6 0 1324,0 0-5520,64 21 3734,-29-14 266,19 6 0,4-2-586,-4-8-84,-5-1 0,2-1 206,11-1-290,-9-4 0,1 0 230,31-9-1033,-32 3 1,0 0 533,26-7 1374,-28 6 0,-2 1-1396,9 1-34,18 0-27,-38 9 165,-2 11-88,-20 2-357,-1 6-197,-12-7-2083,-17 6 2537,-9-9 0,4 2 0,2-8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29.3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0 432 7651,'9'-50'750,"0"1"1,10-36-151,0 65 288,4-1-317,4-1 7,3 1 123,20-8-214,12 0-33,22-4 5,8 5-441,-20 11 250,-3 5-4,-22 5 774,38 2-366,-16 1-39,28 7 50,-29 7-17,-7 8-122,-8 8-146,-7 5-168,-6 4-85,-8 1 194,-7-2-457,-10-3-785,-7-8-3046,-12-8-5882,-10-8 9171,-1-6 0,1-2 0,10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29.9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8692,'57'8'720,"0"-1"1,-4 0-1,-6-2-204,-6-3 5,0-1-28,1 0 33,0 0 28,1-1 6,0 1-38,-1-1 615,0 0-733,-2 0-74,0 0-44,-4 0-51,-1-1-45,-2-1-55,-2 1 195,-1 0-263,-3 0-6,-2 1 1,-2 0 94,-3 1-128,-3 1 336,-4 0-364,-2 1-45,-3-1-106,-2 1-347,-3 0-774,-2-1-1142,-1 0-5416,-2 1 7830,-1-2 0,1 0 0,0-1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32.3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15580,'8'10'1283,"2"-1"-958,8-7-29,1 1-21,2-1-46,1-1-21,2 0-12,1 0-17,0 0-6,0 0-15,1 1 167,22-1-252,-18 0 44,36 0-106,-40-1 12,32 0-29,-39 0-39,17 1-5,-27 0-152,2 3 12,-9-2-3081,0 6 929,-2-4 2342,-2 4 0,0-5 0,1-1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30"/>
    </inkml:context>
    <inkml:brush xml:id="br0">
      <inkml:brushProperty name="width" value="0.11429" units="cm"/>
      <inkml:brushProperty name="height" value="0.11429" units="cm"/>
      <inkml:brushProperty name="color" value="#404140"/>
    </inkml:brush>
  </inkml:definitions>
  <inkml:trace contextRef="#ctx0" brushRef="#br0">7 20 10152,'-4'0'191,"2"-1"4527,2 1-4261,56-1-60,-33-1-76,44 0-63,-48-2-42,-1 1-46,-1 0 13,-3 2-30,-2-1-40,-4 1-11,-1 1-44,-4 0 6,-1 0-1424,-1 0-630,-7 0-5569,1 0 7556,-3 0 0,5 0 0,1 0 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32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9408,'0'-3'722,"0"0"2482,0 3-2974,69 27-1089,-42-17 988,53 21-50,-60-23 320,-2 1-343,-2 1 157,-1 0-23,1 7 594,-3 19-555,-4-11 747,-10 21-752,-6-26 644,-31 38-695,17-28 141,-40 41-303,36-45-201,-23 18 16,32-31-2291,-4 2-128,16-13 2593,2-6 0,2 2 0,0-3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33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253 11 6507,'4'-6'1159,"-1"2"-622,-3 4 3115,0 0-3411,-26 13-28,14-5-45,-22 11-11,23-8-11,-3 2 11,1 0 22,-1 3-17,0 1 174,-7 8-151,6-5 341,-14 21 96,8 4-454,1-6 376,6 15-393,12-34 303,7 25-320,1-27 185,16 22-207,-8-26 129,25 11-224,-20-18-96,26 4-77,-26-9-2253,22 1-425,-26-2 2834,9-1 0,-18 0 0,1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33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1 117 12023,'8'-50'712,"5"6"-617,-3 36-16,5 0 55,6 3-89,-7 3-3353,12 2 3364,-15 4 5,2 3 225,-3 11-180,-5-4 158,1 22-197,-7-16-2212,-4 20 2229,0-18 28,-4 8 380,-4 8-284,4-14 554,-10 33-443,13-27-246,0 5 2346,17-11-2391,-2-17-2285,13 4 2246,-9-9 2246,5 0-2627,11-5 5,-10 0-2671,26-14 790,-25 7 1700,11-10 1,-22 14 0,-1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34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334 0 17,'-97'2'1210,"16"1"1751,50 25-2827,13-8 124,-17 40-213,21-27 100,-10 56-72,15-44 120,1 9 1,1 0-21,2-4 68,2 7 0,1 0-96,3-7-780,6 42 799,0-52-2,4 9-70,10 5 87,-5-22 1044,31 22-999,-21-38-840,47 5 728,-34-18 384,20-10 0,3-6-451,-8-3-31,-4-1 0,-2-3 8,-6-5-11,-1-3 45,27-36-44,-28 21 11,-3-19 0,-6-3-118,-14 10-141,-8-3 1,-6 2-230,-14 12-1591,-13 0 1,-4 2 2055,-13-3 0,-6-6 0,26 35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55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5739,'4'-1'0,"-2"0"2604,-2 1-2290,68-6-827,-40 5 715,55-6-45,-57 7-45,1 0 216,1 1-288,1 0 101,-1 2-163,0-1-40,-2 1-33,-2 1 379,-1-1-435,-2 0-52,-2 0-77,-3 0-106,-1 0-135,-2-1-112,-3 0-100,-1-1 150,-1 0 583,-3 1 0,-2-2 0,-1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55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5739,'4'69'0,"-1"1"0,1-8 0,-1-9 0,-1-9 0,-1-22 0,-1-9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03.8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358 32 14594,'-22'-17'1300,"4"3"-975,6 14-6,0 0-2814,-3 0 2803,-1 3 796,-12 4-936,5 1 330,-24 22-352,22-11 111,-19 27 13,19-6 111,-9 30 1968,14-22-1868,3 33-346,17-49 66,10 26-117,9-26-39,26 9-67,-11-16-102,41-6 12,-37-18-509,38-9-1155,-23-6-8055,24-15 8594,-30 11 0,-6 0 0,-34 15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04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201 14 7145,'-3'-4'1400,"1"0"2964,2 4-4068,-67 15-552,45-5 592,-50 15 22,61-7 23,2 3 214,2 2-169,1 3 1405,5 38-1495,3-28 241,18 43-493,-3-55 463,31 14-469,-21-30 129,39-8-145,-35-10 51,31-29-80,-39 13-22,7-16 1,-21 16-35,-6-1-112,-5-11-414,-12-1-100,-3 1-4034,-26-11 3835,19 25 0,-5-3 0,20 19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04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9992,'13'53'249,"1"-1"0,8 39-3080,-15-60 2926,-2 0 1468,0 0-1495,-2-1-1083,1-4 1076,-1-2 503,1 1-508,0-3 2224,-1-3-2263,-1-7 196,-2-6 89,1-4 3168,-1-1-3503,0-7 16,0-1 51,1-20-3421,1 10 3387,3-11-11,1 11 22,2-2 6,6-11 0,-3 6-17,5-9 17,1 3 3386,-4 7-3398,5-4-5,-1 5-16,-4 9 4,4 0-16,-3 8 40,0 7 16,-1 10-34,-3 12 6,-3 1-28,-4 5 34,-2-8-12,-1 0 12,0 0-6,0-2 5,0-3-5,0-3-5,0-4 5,-1-2-12,1-3-10,-1-1-12,1-2 12,0-2 39,3-4-12,0-2 12,4-7-11,2-2 16,2-3-11,2-1 12,2-2-12,2 2 11,0 1 164,14-8-91,-10 13 308,19-4-280,-24 19 1,4 5-18,-12 6-11,-2 3-33,-2 4-34,-2 2-45,0 4-50,-2 1-73,0 1-241,0 0-549,0-3-1310,0-2-4857,0-4 7097,0-4 0,0-8 0,1-3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05.5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10371,'15'47'291,"-2"-5"-218,-6-20-11,-3 1-1,0 0 1,-1 2 16,-2 0-10,0 0-12,-1-1-6,0 0 12,0-3-1,0-2-5,-2-2-5,1-4-12,-2-1 22,1-3 35,0-1 49,0-4 23,0-1 0,1-2-61,0-1-231,1-3 46,-1-2 22,2-2 34,1-1 16,1-1-5,2-1 0,0-1 5,1-2-11,-1-1 23,1-1-1,0-2 1,1-1 0,0 0-12,1 0 17,-1 1-5,1 1 5,-1 2 0,0 1-11,0 1-11,-2 3 0,2 1 0,-1 3-1,-1 1 35,4 2 10,-3 4 46,6 16-79,-5-4 11,2 15-39,-2 13 22,-2-14 46,2 33-52,-5-38-10,1 17-28,-2-30 5,2 2 90,-1-15-29,3-11-21,-1-2 10,12-31 1,-4 20 168,23-38-79,-19 42 40,13-12-12,-16 29 62,-1 2 100,2 3 63,0 3 10,0 3-67,-1 5-100,-1 4-102,1 3-22,-2 2-22,0 2-45,-2 1-50,-1-1-107,0 1-269,-1-2 426,10 18 0,-11-22 0,6 10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3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15 16 12896,'-5'58'17,"1"1"0,0-4 0,2-7 5,9-7 560,-1 3-565,0-1 0,0 1 5,-1-1 204,0-3-187,0-3 23,-2-4 106,-1-4-84,0-5 296,-2-4-341,0-4-11,0-4-11,0-2 34,0-4 66,0-2-16,0-3-247,0-10 1,0-1 44,-1-11 56,0-1 12,-1-5-1,0-3 0,-1-2 6,1-1 12,0-1-7,-1-1 23,1 0-17,0 1 29,0-2-1,2 0 17,0 0 5,0 0-5,0 1 12,2 1-1,2 3 6,1 4-1,1 2 1,0 6-28,1 2-28,0 4-12,1 5 23,1 3 40,-1 3 32,2 2 35,-1 5-23,1 2 0,-1 5-17,1 2 11,-2 1 46,-1 2 55,-2-2 57,0 1 38,-3-3-5,-1 1-51,-1-1-55,-2 1-57,-1 0-28,-3 0-44,-3 0-28,1-1-57,-2-2-89,0-3-129,-1-1-319,0-3-409,0-1-997,2-2-5052,1 0 7046,3-1 0,2 0 0,2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06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232 1 11428,'-87'19'1636,"14"1"-1104,61-7-146,0 2-3,2 0-52,1 1 17,1 0-34,1 1 15,1 0-77,2-1-17,2 1-11,1-2-17,1 0-44,0-2-18,0 0-22,0-3-33,2 0-12,1-2-38,2-1-24,0-1 12,1-2 6,0-2-6,2 0 34,4-5-40,-1-1-5,4-5 0,-4-2-12,0-2-10,0-1 16,0-1-6,-1-1-5,0 1 0,2-10 12,-5 12-1,2-5 11,-7 17 85,0 31-119,-1-9 1,0 23-6,-1-20-33,1-1-34,0 0-50,1-5-113,1-1-223,3-4-348,0-2-588,3-4-683,1-3-1384,3-2 387,-1-1 3086,-1-1 0,-5 0 0,-3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06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9050,'0'-3'862,"1"0"1014,-1 3-1814,4 68-809,-1-41 764,3 53-6,-3-58 238,0-1-249,0-1 119,1-3-119,-1-2-17,0-4-11,0-1 401,0-4-384,-2-2 61,1-2 90,-1-2-100,-1-5-40,1-2-28,0-6-17,-1-3 6,2-3-17,-1-1 22,3-3 12,1-1 10,0 0 7,3-1-6,0 2 5,0 1-5,3 0 5,-1 4 1,1 1 5,1 3 0,0 2 11,0 1 0,0 3 6,1 2 28,-2 4 22,2 0 22,-1 4 46,0 2 39,-1 3 44,-1 5 23,0 3 0,-3 5-39,-2 2-74,-2 3-60,-1 2-63,-1 1-55,0 0-73,-1-1-197,0-2-487,0-3-1326,0-2-2113,0-5 4246,0-3 0,0-7 0,0-2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07.0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118 496 8270,'-10'6'1782,"1"-2"-998,9-4 2369,0 0-2402,-40 70-914,28-40 763,-30 55-102,39-57 138,2-1-255,1-1-40,2-2-44,2-1-56,4-4-62,1-2 597,2-3-670,2-2-33,1-4 6,3-4-6,1-2-22,2-6-1,1-4-5,0-6 0,1-8-23,-1-3 23,0-8-17,-1-4 5,-2-7-421,-2-3 416,-3-4 0,-3-1-28,-3-2 28,-3 1-17,-2-1 6,-1 1 5,-3 1-39,-1 2-5,-2 4 0,-2 5-29,0 6-38,-1 5-96,0 5-258,-1 5-616,1 4-1394,0 5-5668,2 2 8121,2 4 0,1 3 0,2 1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08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 6126,'3'-5'1232,"-2"0"2845,-1 5-3567,13 68-1148,-9-35 1075,10 56 487,-10-30-711,-1-12-449,1 18 370,-2-18-33,0 0 16,0 19-94,0-16-12,-1 12-39,1-12-11,-2-15-23,0 5-50,0-18-117,0-3 706,0-3-925,0-5-1647,0-2-3108,0-5 5314,-1-1 1,0-3 0,0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09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89 16650,'94'-3'835,"-12"0"-1225,-51-2 474,1 0 160,1-1-205,16-5-61,-10 2-68,11-3-56,-17 4-206,-2 0-399,-3 2-560,-3 1-1142,-2 2-5491,-3 0 7944,-5 2 0,-7 1 0,-4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09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 10310,'-6'3'1607,"2"1"-935,4-4 1988,0 0-1780,-41 64-4353,30-38 4100,-30 51-184,39-56 719,2 0-994,4-1-62,1-2-33,5-3 0,2-3 50,11-4 3337,-4-4-3410,7-4-3380,-5-5 3363,-2-3-21,1-6-1,-2-2-22,-1-2-17,-2-2-17,-1 0-90,-5-1-812,-2-9-436,-4 6-1126,-4-6-5428,-2 12 7937,-3 2 0,3 8 0,2 4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09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13883,'-1'99'739,"1"-13"-588,2-51-5710,-1 2 5620,1 1-21,0 3 1272,-1 0-1318,1 0 6,0 0-11,1-1 11,0-2 0,-1-2 0,1-4-5,-1-3 875,0-4-870,-1-4-5,0-2 10,-1-4 3314,1-3-3330,-1-3 158,0-5-208,0-1-298,0-2 102,0-10-1,0 0 51,0-11 22,0-1-50,0-4-34,0-3-61,0-2-51,0-2-1,1-1 30,1-1 66,1-2 118,1 1 67,0 0 79,1 2 16,1 0 12,0 3 16,2 2-5,0 0 11,1 2 11,1 0 45,1 2 17,0 0 45,1 3-6,0 1-12,1 2-38,-1 5-6,-1 4 28,-1 5 34,-1 2 50,-1 5 6,-1 3-17,-1 6-62,0 3-28,-3 4-50,-1 3-28,-1 1-17,-2 2-23,-1-1-22,-2 2-61,-2-2-101,-2-1-225,1-2-442,-1-2-957,1-4-1989,2-2 3820,0-5 0,3-4 0,1-2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10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13766,'11'87'-90,"-1"-16"-72,-10-57-68,0-1-269,0-3-270,0 0-435,0-4-628,0-2-1440,0-1 3272,0-3 0,0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10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5739,'0'0'0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7:10.5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0 16672,'-37'49'159,"0"-1"0,1-4 0,13-7-47,26-18 874,0-1-952,5 1 296,2-1-347,1-1 133,2 0-189,2-2 428,0-2-709,3 0-486,-1-3-1075,2 0-6151,-2-4 8066,-3-1 0,-6-3 0,-3-1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3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44 149 11267,'-1'6'230,"0"-1"-57,1-5 774,0 0-818,-9 70-699,6-42 643,-6 56 6,11-58-7,0 0 29,0 2 163,0-1-146,0 1 22,-2-2-45,1 0 12,-1-3-12,0 0-45,0-3-11,0-2 485,0-2-529,0-4-1,0-2 45,0-4 96,0-2 173,0-3 829,0 0-1019,-2-8-141,0-1-10,-1-9 38,-1-2 1,1-4 11,-1-2-12,1-4 1,0 0 0,0-1-1,1 0 1,0 0 11,2-1 5,0 1 6,0-1 28,0 1-17,2 0 6,1 0 5,3 1-10,1 0-1,0 1-6,3 2 1,0 3 16,0 1-16,2 4-23,1 1-16,2-6-46,0 19 1,1-11 5,0 21 11,0-8 51,-1 2 34,1 4 21,-2 4-4,0 3 21,-1 3 23,-1 2 45,-2 1 73,-3 2 38,-2 1 35,-3 0 5,-1 0 5,-3 0-27,-2 0-6,-3-1-11,-2 0 6,-3-1-17,-1-3-40,-2-3-28,0-2-55,0-3-40,-1-2-33,0-3-46,2 0-38,1-2-68,2 1-100,1-1-236,2 0-1988,3-2-571,2 0 2985,1-3 0,3 4 0,-1-2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01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1 17613,'-19'49'714,"-1"0"1,-9 37-323,34-52-67,2 3-51,0 1-44,0 4-45,1 1-17,-1-1-17,-1-1-11,1-1 365,-3-5-95,1 24-298,-3-24-17,0 16 149,-1-20-210,-1-9-12,0 4 6,-1-7-106,0-7 123,0 0-673,1-6-44,0-3-420,0-1-3787,5-9 4879,-1-3 0,1 1 0,-2 1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02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68 9884,'3'-3'2666,"-1"0"4448,-2 3-6874,69 6-55,-40-4-505,55 5 493,-55-7 152,1 1-168,2-1-45,0 0 82,2-1-99,0 1-11,0-2 84,26 0-123,-22 0 11,19-1 255,-19 0-300,-11 1-5,5-1 11,-7 0-17,-9 1-6,2-1 28,-7 0 6,-4 0-22,1 0 28,-5 0-18,-2 0 7,0-6-29,-1 4 17,-1-2-16,-1 2-6,0 3 11,-1-3-6,2 4 23,0-1-12,0 2-10,0 1 27,-1 1-22,0 1 6,0 1-1,0 0 1,0 0 22,0 4-11,-1-2-12,0 3 40,1 4-22,0-2 33,-5 21-17,4-13 50,-4 34-61,4-25 113,0 41-107,3-36 11,0 20 67,0-11-34,0-9 79,3 29-107,-1-30 12,3 15 16,0-15-39,-2-9-5,1 6-23,-2-10-11,-1-1 0,1-1-39,0 7-17,0-11-50,1 5-163,-2-12 45,1-2-1423,-1-2-1876,-1-1 425,0-6 3098,-3-1 0,2-1 0,-2 2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03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17882,'41'-1'970,"-4"1"-651,-19 2-34,1 2-27,1-1-40,1 1-33,0 0 0,0 0-6,1 0 6,-1-1-17,0 0-28,0 0 84,7-1-107,-7-1 91,11 1-124,-15 0-12,2-1 46,-3 1-79,-6-2-22,2 2 28,-4-2-56,-4 0-23,1 0-5,-4 0-12,0-1-738,0-3-129,-1 0-830,-2-2 1748,-3-1 0,3 4 0,-2-2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03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2972,'0'-6'2722,"0"1"281,0 5 3108,0 0-5026,27 19-486,-3 3-420,13 7 371,0 7-371,-20-21 235,21 18-302,-22-19 438,8 6-404,-10-6 1405,-4-3-1500,4 3-46,-7-6 1,0 0-85,0-3 63,-4-3 4,0 1-88,-2-3-1100,-2-7 450,-1 2-1647,-2-9-1406,-2 4 1271,0 0 2532,0 3 0,3 5 0,1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04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2 331 8259,'0'8'2935,"-1"-1"-621,1-7 3629,0 0-5478,20-39-3950,-4 15 3804,13-25-50,-10 26 820,-5 8-714,6-8-111,2-1-73,4-6-118,-6 8 78,10-15-118,-13 17 3359,4-6-3403,-12 16-62,-7 8-27,0 1-758,1 0-183,-2 3-1441,3 2 2482,-2 3 0,0-3 0,-1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40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5739,'4'0'0,"-1"0"0,-3 0 0,8 42 0,-3-28 118,18 46-79,-11-48 34,19 21-51,-16-20 34,13 13-50,-12-14-3364,13 11 3419,0-5-343,0 1 372,13 3-40,-2-5-39,28 7-2143,-3-6 2144,-1-1 2148,3-6-2177,12-3 28,-13-3 14,-7-2 0,-1-1-25,-3-1 17,7-1 0,0 0 5,-6 0-1974,30 0 1946,-40 0-11,22-2 17,-11 1 0,2 1 11,28-2-5,-9 1 0,3 2 5,-25-1 0,-3 0-11,2 0 0,-1 0-28,46 0 2125,-48 0-2120,22-2 40,-22 1 0,4-1 19,14-1 1,3-1-21,-1 0 1,3 0-3,15-1 0,-4 0-9,-34 3 1,0-1 0,31-1 0,9-2 1,-8 1 0,4-2 1,-5 1-5,0 1 0,-1-1-3,1 0 0,6 0 0,-17 1 0,-3 2-9,-6 0 1,0 1 2,18 0-11,6 1 1,7 0-1027,-10 1 0,3-1 1060,-2 0 0,7-1 0,0-1-354,1 1 1,1-1 0,-4 0 336,-19 1 0,-3-1 0,5 0 242,1 1 1,7-1 0,-1 1 0,-7 1-109,24-1 1,-4 2-111,-14-1 0,2-1 1,-1 2 64,-7 1 1,-1 0-1,-12 1 23,17 1 59,10 2 0,-1 2-59,-11 1 19,8 4 1,-2 1-65,-12 2 31,4 6 0,-2 2-47,-11 0-9,2 6 0,0 1-14,-11-2 81,5 4 1,-2 1 13,-8-4 165,4 3 1,0-1-60,-7-4 62,3 0 0,-1-1-78,-6-5 285,42 22-341,-49-25 2352,33 19-2408,-41-21 3249,24 20-3271,-31-21 720,19 16-788,-23-18 189,15 9-189,-18-14 17,9 4-39,-14-8 17,6 2-18,-8-4-83,0 0 34,-1-2-6549,-1 0 6610,-1-3 0,-1 2 0,1-2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40.7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1 112 7565,'60'53'493,"-7"-7"-342,-33-32-17,1 0-39,1 0-22,0 0-6,1-2-11,0 0 17,-1-2-28,0 0 89,14 3 97,6-2-153,-6-2 141,8-4-102,-30-5 404,15-7-336,-19 0 184,12-20-324,-13 9 28,11-34-73,-9 24-510,14-44-139,-13 39 649,12-30 0,-17 45 0,2-5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42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83 5829,'2'11'1120,"0"-3"-778,-2-8 2044,0 0-2229,13-27-34,-6 16-22,12-20-34,-7 21-17,0 2-33,2 1-11,7 1-1,12 4-10,-10 3 61,13 17-23,-27-4 40,2 30-45,-14-20-22,-13 33-1,4-32 51,-17 25-5,17-32 111,-9 7-246,15-20-129,2-2 230,11-8 17,6-1-12,0-2-22,15 3 6,-12 4 38,23 11-10,-21-1 246,13 20-157,-23-11 180,-7 32-231,-8-25 85,-20 36-134,11-37-242,-18 21-89,21-32-4912,-10 5 5220,16-16 0,-2 0 0,8-2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8:58:43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426 1 5725,'-93'9'392,"15"-1"-308,63-2 223,0 2-212,1-1 59,-1 2-76,1 1 44,1-1 24,-6 8 89,-10 17-179,8-8 56,-14 36-84,22-32 56,-11 46-22,15-40 307,-5 42-167,11-46 459,1 28-470,6-23 246,9 27-331,-4-22 135,17 29-135,-13-40 398,25 29-297,-18-36 253,34 22-360,-26-29 276,40 12-248,-36-21 310,40-1-265,-41-12 203,37-15-152,-39 3 610,29-34-649,-35 20 330,19-55-353,-28 39 73,-2-8 1,-2-2-141,-5 6-81,-5-5 0,-3 0-98,-6 10-409,-7-4 0,-3 3-666,-3 10 1159,-28-28 0,35 49 0,-8-4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08:07.8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403 34 9750,'-6'-3'492,"1"0"-357,4 3-29,-1-1-27,1 1 10,-1-1-5,1-1-11,-1 2-11,0-2-12,0 1-5,-1 0 0,0 0 5,-1-1-11,-1 1-11,0-1-5,-1 1 21,-1-1-21,-1 1 5,-1 0 5,0-1-5,-1 1 12,0-1-1,-1 1 6,1 0-6,0 0 6,0 1-12,1-1-5,-1 1-17,1 0 6,-1 0 0,0 0-6,0 0-5,2 2-6,-2 0-6,1 2 6,0 1 6,0 1 11,1 1-6,1 0 0,0 2 6,0 1-17,0 2 5,-3 4-10,3-3 10,-2 2-5,3-4 0,1-1-5,0 0-6,2-1-12,1 0 6,0-1-5,1 0-17,0-1 0,1 0 5,0-1 0,2 0 12,1 0 5,3 0-5,0 1-1,2-1-5,0 0 0,1 0 0,-1-1-5,2 0 27,0 0 6,7 2 0,-3-1 0,3 0-11,-5-2 17,0 1-6,-2 0 0,0 1 5,-2 0-5,-1 1 11,-2 0 6,0 0 34,-2 5-29,-2-3 6,0 3 11,-4-3-5,0-1 5,-4 1-11,-1-1 6,-3 1 10,-1-1-4,-2 0 27,-1-1 28,-1 1 28,0-1 23,0-1-1,0-1-21,-1 0-6,1-1-23,0 0-39,1-2-17,1 2-72,2-3-79,3 1-175,0 0-301,4 0-599,0 1 1187,2-1 0,1-1 0,2 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33"/>
    </inkml:context>
    <inkml:brush xml:id="br0">
      <inkml:brushProperty name="width" value="0.11429" units="cm"/>
      <inkml:brushProperty name="height" value="0.11429" units="cm"/>
      <inkml:brushProperty name="color" value="#404140"/>
    </inkml:brush>
  </inkml:definitions>
  <inkml:trace contextRef="#ctx0" brushRef="#br0">51 862 16509,'-28'-59'203,"6"4"-2938,22 24 2761,0-11-31,3-21 69,0 9-1976,5-30 1935,-3 37 3,4-15-1763,7-17 1756,-5 30-47,3-1 0,1 2 18,-2 13-985,18-25 917,-18 43-197,16-6 263,-16 20 1001,18 17-826,-16-1 281,21 42-308,-21-23 507,3 17 1,-1 5-358,-2 13 937,4 26-1109,-13-34 1,-3-16 70,-1 16-148,-1-13-1080,0 40 1010,0-45-831,1 33 640,-1-51-465,1 10 252,-2-26 486,0-1-49,0-14 0,0 6 0,-1-6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08:09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541 63 7279,'-71'-34'627,"14"7"-470,48 26 34,-11 0-186,5 4 6,-24 12-22,19-2-3392,-11 10 3403,12-7-17,1 2 6,0 2-73,-18 23 56,14-13-78,-28 48 78,29-39 2,0 7 1,0 0 20,5-5-2241,-8 33 2263,17-40 5,1 8 191,13 23 61,15-10-167,-1 9 352,46-4-235,-20-36 2140,19 8-2263,-19-21-2123,21-10 2050,-23-3 943,15-9 0,2-5-652,0-16-168,26-12 28,-46 4 353,-4-29-414,-17 23-65,-6-8 0,-5-2 2911,-11 6-3426,-14-7 0,-7 2 601,-10 9-139,-30-26 0,40 53 0,-1 4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08:11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1 154 10517,'55'-18'112,"1"-1"0,-4 2 0,-5 2-56,-1 3-1375,3-1 1364,2 0-6,-1 0 422,1 2-438,-2 2-12,-2 2 27,-3 3-4,-5 2 10,-4 2 348,13 19-128,-20-3 55,7 16 1139,-26 10-1077,-4-5-50,-5 17 156,-12 9-347,0-14-62,-7 16-44,0-5-85,6-16 169,-1 10-745,10-9 89,5-13-353,6 7 43,17-4 0,-14-19 0,9 5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08:19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1076 4501,'50'-35'0,"-1"-1"0,-3 2 0,-6 5-4501,-6 8 4501,2-2 6,3-1 1538,2 1-1382,22-10-39,4 0-56,20-5-72,-3 9-40,-4 10 878,-3 10-861,-3 9 16,-1 4 46,2 1 78,2 0-39,-15-3 128,37-7-788,-22-1 682,16-4-5,-23 3 123,3-1-118,-17 1 6,20-1 0,-22 2-1,2 0 63,26-2-408,8-3 304,-33 5 0,2-2-3,0-6 0,-1 1 5,34 5-5,-5-14 0,-27 21 400,1-10-417,-1-1 0,2-1 6,30-10 1294,-42 9 1,1-2-1273,14-4 0,1-3 25,1-2 1,-2-2-40,-15 6 0,1-1 96,22-14 0,0-2-96,-23 12 0,0 0-50,19-11 0,-1 0-73,-18 11 0,-4 3-329,30-15-2391,-29 16 2348,-16 11-516,-20 8 420,-4 2 654,-4 1 0,-2 1 1,-1-1-1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08:20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7537,'0'-5'1047,"0"1"925,0 4-1602,0 77-1290,0-43 1222,0 61-22,0-61 350,0 0-433,0 0 88,0 12-201,1-11-33,0 8-96,5-2-17,-3-16-482,9 22 130,-8-30-708,4 13-43,-7-19 1165,0 2 0,-1-9 0,0-1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08:21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50 7072,'6'-11'560,"-1"2"-375,-5 9 1574,0 0-1501,66-8-480,-36 6 429,54-6-39,-51 8-22,0 0 102,1-1-141,1 1-35,1-2 24,15 0-80,-12-1 1,35-1-78,-14 7 61,-6-1 482,-3 12-370,-38-5 381,8 15-258,-14-12 29,1 6 5,-6-6-11,-1 0-18,-1 2 18,1 0-12,-1 2-5,0 1-17,0 2 6,-2 0-12,1 2 1,-1 1-7,0 0 298,-2 25-370,2-17 129,-3 44-213,4-43 40,0 39-91,1-42 18,0 30-12,0-34 6,0 21-29,-2-26-228,-4 16 15,0-22-1970,-17 15 1052,11-19-873,-11 4-2370,12-12 4386,1 0 0,4-1 0,3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08:21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49 6070,'0'-3'1859,"0"1"1306,0 2-2639,71-12-28,-40 8-77,57-9-40,-58 10-45,0 0-62,1 1-50,0-1-61,0 2-68,0-1-45,-2 2-27,-1 0-23,-3 0-118,13 4-16,-16-1-1631,14 9 527,-28-6 1238,3 4 0,-11-6 0,0-2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08:21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8903,'34'49'407,"1"0"0,-4-3 0,-5-9-116,-10-18 656,-1 0-762,1-1 179,-1-1-280,0 0 97,-1-2-153,-1 0 385,0-1-418,-3-1-29,0-1-55,-2-2-57,-1-2-90,-1-2-100,-2 0-95,-1-3-17,1 0-101,-3-1 200,0-2 0,-1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08:22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0 198 14271,'48'-37'22,"-1"1"1,-3 2 0,-7 7-158,-15 13 471,0 2-969,1 1-431,0 1-6229,-3 3 7293,-3 2 0,-8 2 0,-4 1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10:36.5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8052,'7'98'588,"1"1"0,0 0 0,-1 0 0,0-8 0,0 1 1,0-7-1,-2-14-552,-2-14 1,-1-6-914,1 6 0,1 1 913,-1 3 1,0 1-818,0 3 1,1 2 819,-1 3 0,0 1-553,-1 3 0,0 2 547,1 3 1,-1 1-12,0 2 1,-1 2-948,1 2 1,1 2 946,-1 1 1,0 0-4,1 3 1,0 0-205,0 0 1,0 0 198,1 0 0,0-2-191,-1 0 0,2-2 196,-1-3 1,0 0-3,0-5 0,1-2-36,-1-4 1,0-2 48,1-5 1,-1-1 379,0-6 1,0-2-378,-1-4 1,1-2 11,3 42-22,-2-10-23,1-10 744,-1-8-778,0-9-33,-2-10-40,1-9 1610,-1-11-1934,-1-9 2161,0-8-2273,-1-6 1489,0-8-1859,0-8-411,-1-12-1196,0-7 2520,0-1 0,0 14 0,0 6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10:37.2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6326,'59'16'108,"-1"1"0,-2-2 1,-6-1 76,0-2 5,5-1-33,5-2 28,4 0-1303,4-3 1320,5-1-6,4-1-39,3-3-39,3 0-857,3-1 789,1-2-39,0 0-39,0-3-11,-1-1-11,0-1-23,-2-1-6,-1-1-28,-1-11-10,-3 18 5,-1-16-17,-3 19-11,-2-10 482,-3 2-505,-2 1-5,-5 1-295,-4 1 301,-3 2 5,-5 0 180,-3 2 10,-7 2 804,-4 1-764,-10 2-146,-4 3 1303,-5 0-1230,-2 2 39,-2 2 51,0 3 255,-2 2-53,-1 3 716,-2 3-582,-4 4 47,-2 2 397,-2 3 16,-3 4 32,-3 5-204,-4 9 476,-4 12 399,-3 16-1563,-1 9 1298,1 6-364,1-2-16,3-1 149,0 0-1885,0 7 1359,6-46 1,1 3-216,-1 2 1,0 3-5,0 2 0,1 3-813,0 2 0,0 3 770,1 2 0,0 1-44,1 2 0,0 0-309,0 3 0,1-1 501,1 1 0,-1 0 940,2 0 0,-1-1-950,1 1 1,-1-1 14,1-1 1,0 0 19,0-2 1,0 1 12,0-1 1,0-1-5,0 0 1,0-1-241,-1 0 0,1 0-1,-1-2 0,0 0-212,0-1 1,0 0-3,0-2 0,0-1-18,1-2 1,-1-2-24,0-2 1,0-2-10,0-4 0,0-1-77,0 43-60,-2-10-68,1-11-111,0-7-99,1-9-217,0-5-353,0-7-871,-1-6 521,2-9 1379,-2-7 0,1-13 1,1-4-1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24.673"/>
    </inkml:context>
    <inkml:brush xml:id="br0">
      <inkml:brushProperty name="width" value="0.11429" units="cm"/>
      <inkml:brushProperty name="height" value="0.11429" units="cm"/>
      <inkml:brushProperty name="color" value="#404140"/>
    </inkml:brush>
  </inkml:definitions>
  <inkml:trace contextRef="#ctx0" brushRef="#br0">7 20 10152,'-4'0'191,"2"-1"4527,2 1-4261,56-1-60,-33-1-76,44 0-63,-48-2-42,-1 1-46,-1 0 13,-3 2-30,-2-1-40,-4 1-11,-1 1-44,-4 0 6,-1 0-1424,-1 0-630,-7 0-5569,1 0 7556,-3 0 0,5 0 0,1 0 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3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16 98 8148,'-9'-2'3086,"2"0"-1118,7 2 2664,0 0-4475,67-27 504,-38 16-633,23-9 0,-1 2-72,-20 10-550,26-1 45,-35 8-9282,16 9 9570,-25-3 1,2 3 0,-12-6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10:37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1 194 9111,'64'17'618,"0"0"0,21 1 0,-6-4-209,-14-10-2674,22 0 1,3-2 2628,1-2-81,-18 0 1,12 0 0,-9-1 371,-20 1 0,1-2-691,30-2 1,12-1 0,-11-1-44,-27 1 1,1-2-150,26-4 0,12-2 1,-12 0 92,-30 3 1,-1-1-210,20-4 0,10-3 1,-13 2 742,18-6-1688,-1-4 1,-5 0-3658,-27 7 4946,21-11 0,-65 24 0,-8 3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10:39.1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62 7022,'-7'-3'1293,"1"0"-957,6 3 1037,0 0-841,-10-6-134,12 3-1,-5-4 561,39 4-778,-9 2 114,36 0-77,-24 1-7,14 0 247,27 1-94,-27-1-4102,32 1 4091,-37-1-57,20-1-293,-13-3 0,3-1-45,-8 1 0,0 1-19,13-3 0,0 0-275,29 1 119,-31 2-80,13 8 148,-35 5 279,8 10 607,-20-5 170,-5 0 211,-16-9-511,-2-1-121,-1-2 1,-2-1 0,-1-1-1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10:39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4 128 6507,'-2'-3'868,"1"1"3394,1 2-4111,53 28-61,-22-9-969,46 24 912,-34-15-10,4 3-21,-1-5 1,2 0 150,11 7-1469,-4-5 1,-1-1 1764,-8-5-1996,23 9 2257,-35-15 205,18 4-78,-26-12-92,6 0 1904,-9-7-2519,-7-4 50,1-4 503,-6-12 807,-4 2 42,2-9 361,-1-12 102,-2 8 40,3-13 354,4-5-239,-2 12-408,4-11-1461,4 5-447,-5 12-396,4-8-886,1 8-310,-4 8-4970,2-1 6513,-7 12 1,-5 6 0,-2 3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10:40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155 2 5739,'-4'-1'308,"0"0"4624,4 1-4787,-64 23 629,48-11 501,-49 19-633,64-17 1951,0 0-3555,2-2 4123,2 1-508,2-3-252,4-1-1073,0-2-827,5-1-215,0-2-2305,3-1-561,13-3-379,-6-5 733,11-1 316,3-9 1028,-7 3 311,10-5 492,0 0 251,-10 4 315,6-1 223,-2 7-610,-16 5-275,7 6-201,-17 7 1433,-1 4 362,-3 4 424,-2 12 250,-1-6 147,-2 9-253,-2 1 201,1-14-569,-3 6-2436,2-17 925,-1-2 1,2-4 0,0-1-1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10:42.5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27 5739,'1'-10'0,"1"2"90,-2 8 2519,0 0-2256,-42-5-38,26 4-30,-33-1-94,36 6-12,1 2-11,2 2 11,-1 2-17,2 1-61,2 3 108,1 0 441,3 18 491,2-11 20,2 12 747,7-10 378,-1-7 335,5 2-255,4-6-770,-4-5-4707,7 0 3230,2-6-536,-6 0-807,6-4-776,-1-5-518,-5-1 519,3-5 754,-3-5 745,-6 3 582,-1-17 1117,-7 15 541,-5-8 652,-10 8-194,1 5-282,-15-9-505,14 13-650,-5-2-270,12 9-1190,4 1-660,12 12 962,2-2-71,13 10 94,19 4-154,-6-5-501,9-1 1,3-2-644,3-3-531,26 5 2181,-47-14 0,-14-1 0,-9-2 1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10:42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9246,'52'18'35,"0"0"1,-1-1-1,-5-3-52,6-1-1497,4-1 1470,1-2-24,1-1 543,-2-3-655,-3-1-49,-3-1 254,-5-1-384,-5 0 51,-5 1 308,19 2 0,-32-3 0,13 2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10:43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6759,'0'-5'627,"0"1"1473,0 4-1943,70 16-50,-32-7-60,10 1 1,2 1-1013,0-2 1027,3 1-23,4-2 6,3 1 5,0-2 6,-1-1 6,-2 1 312,-2-2-256,34 5-84,-34-4 143,26 3-238,-30-4 10,-15-2-5,7 1-106,-11-1 16,-11-2-106,2 0-42,-8-1-535,-8 0-1478,0 0 2307,-6 0 0,-1 0 0,0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10:43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0 429 5739,'0'-4'0,"0"1"1484,0 3-1176,2-73-45,2 43-429,2-58 357,6 63 27,1 0 108,5 2-97,3 0 2,3 2 66,15-6-202,-8 7 235,39-10-190,-31 18 10,22-3 139,-11 10-131,-9 3 291,13 0-182,3 3 19,8 6 64,-2 1-32,-1 6 172,-19-1 129,31 17 37,-28-11-112,5 11 0,-3 1 378,-14-3 82,19 22-77,-36-27 265,-3 0 15,4 16-163,-7-14-47,0 11 116,-8-8-290,-5-11-458,-5 10-393,-1-18-952,-3-1-1223,-2-4-332,2-3-425,-5 1 2601,4-2 1,6 0 0,0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10:44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169 582 10125,'79'18'308,"-5"-4"-247,-28-11-967,3-1 928,2-2-11,2-1-22,0-2-11,0-2 274,17-3-386,13 0 128,-23 2 551,3 7-422,-53 2-504,-11 13 129,-11-5-50,-45 19 401,16-17-40,-20 2 1,-4-3-30,-1-5-285,11-2 0,1-1 384,-5-6 78,2-3-308,3-4 240,5-4-36,5-3 66,5-1 88,6-1 125,-13-15-348,19 11 178,-19-31-192,31 27 160,-8-28-175,17 24 173,3-61-253,9 46 103,8-12 0,4 2-33,8 16 27,11 2 1,3 3-18,2 13-5,9 5 0,0 5 6,-5 10-1,49 20 12,-59-1 133,33 43-22,-45-27 160,-1 11 1,-3 1 295,-6-2 1090,4 50 6,-16-57 1123,-7 22-1304,-1-40 319,-6 0-603,-3-13-1336,5-6-4158,-12-20 4563,12 3 698,-5-41 360,23-24-157,-1 14-832,16 12 0,6 5 212,4 16 335,50-16-312,-45 40-1936,45 26-425,-47 2 990,5 14 0,-2 2-243,-6 0 388,34 39 653,-42-44 545,24 30 536,-32-37 220,14 23-485,-22-26-552,9 19 0,-14-27 0,3 7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10:45.9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37 6159,'-3'-7'549,"1"1"-224,2 6 2039,0 0-2269,59 55-311,-36-35 249,48 43-38,-52-49-1,1 2 92,-1 0-47,0-1 95,5 7 101,10 8-145,-10-8 162,17 11-4,-26-22-136,21 5-78,-20-12 268,18-3-38,-22-5 732,8-12-676,-16 6 408,2-19-588,-6 16 224,1-17-274,-1 18 33,0-12-101,-1 15-38,1-6 10,-1 9-28,1-3 18,0 6-7,2-1 34,-1 3 85,1-3-35,-2 4 90,1-4-134,-1 2-22,-1-4 10,0 4 51,-3-5-39,2 4 67,-5-4-62,2 4 29,-12-6-34,7 5 27,-17-9-21,12 7 55,-16-10-50,17 9 39,-11-8-16,16 9-8,-7-6-8,11 7-51,-1-1 41,4 4 44,4 0 65,1 1 225,18 0-267,-5 0 176,34-1-288,-24 1-49,39-4 27,-33 2-37,34-7 31,-39 6 95,24-2 8,-33 4 60,15 2-67,-19 2 127,3 1 5,-11-1-238,-3-1-13,-3-1-3141,-10 0 947,3-1-663,-6-1 2994,5 0 0,4 1 0,1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3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59 60 10125,'-6'-4'1523,"2"0"-1114,4 4 1669,0 0-1865,-22 71-800,17-39 760,-16 56-38,22-55-23,2 2-28,0 1 170,1 0-192,-1-1-6,-1-3 28,1-4 0,0-4-6,-1-3-27,-1-2 572,0-3-611,0-1-24,1-3 7,-2-3-23,0-2 39,1-3 102,-1-3 77,1 0-162,-1-7-101,0-1 23,-2-8 22,1-2 17,-2-4-6,1-2-28,0-4 39,2-1-5,0-2 28,0-1 11,0-1-6,0-1 18,0 1 10,2 0 6,2-7 0,1 16 6,2-12-12,0 18 45,1-9-16,0 2 16,1 1-17,1 2-44,0 3 5,1-8-45,1 22-22,-1-12 12,0 21 4,1-8 24,-1 3 27,-1 3 34,-1 1 27,-1 5 40,-1 2 28,-2 3 34,-2 2-34,-2 1-22,-1 1-34,-2 1-34,-3 1 0,-2 0-22,-2-1-22,-1 1-17,0-3-6,0-1-11,0-2-28,0-3-67,1-2-84,0-2-101,1-2-146,0-2-380,1-1-718,1-1-1126,1-1-3421,1-1 6071,2 0 0,2 0 0,0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10:49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1489 6411,'2'-4'135,"0"1"-163,-2 3 33,31-25 7,-20 16-1,24-20 45,-22 21 11,-2 2 11,3-3 62,3-1-72,6-2-74,10-3-33,5 0 28,5 2 5,4 0 12,1 2-6,2-1 11,-10 4 45,25-3-51,-15 4-16,25-2-34,-9 3-16,1 3 22,3 1-1,17 1 40,-27 1-476,10 1 481,-34 0 12,19 3-6,-12-1 6,13 2-6,-17-2-5,1-1 22,18 1 39,7-1-34,-13-1 1,1 0 0,20-1 16,-8 1 1,-2 0-18,-5 0-456,-1-1 1,-1 2 467,-1 0 89,14 0 1,2 1-18,-4 1-47,-6-1 0,-3 0 87,-8 0 5,1 1-2638,0-1 2605,0 1-323,0-1 272,2 1-5,0 0-39,1-1-12,3 1-28,-1-1-27,3-2 22,-1 1-40,28-2 18,-20 0-505,20 0 510,-27 0-28,26 0 11,-21 0 23,21-1 16,-28 0 23,2 0-6,-2-1-16,2 1-1402,0 0 1384,26 0 18,-19 1 1690,19-1-1708,-26 1 1,26-1-29,7 1 31,-19-2 1,0 0 30,-24 1 1,2 0-7,34-3 1,-2 0-1,-8 0 3,11-1 1,-1 0 2,-11 0-8,10 0 0,-1 0-14,-11 0 41,10-1 1,1-1-8,-11 0-265,-14 0 1,-2 0 247,5-1 16,29-6-22,-21 4 0,19-3 329,-26 4-312,-3 0 2127,1 1-2150,-2 0 1,0-1 5,0 2 11,-1-1-5,0 0-1,1-1-10,-2-1 10,1 0-5,-1 0 366,1-2-349,6-3 0,3-2 0,7-3 26,-8 3 1,-2-1-39,-10 2-10,0-1 5,0 0 0,-1-1-11,21-8-6,-17 5 6,15-5-326,-21 6 326,-3-1-17,1-1 17,-1-1 595,0-1-595,0-1 5,-2-1-5,-1 0 5,16-14 29,-14 8-4,0-3 1,0-1-20,2-3 22,25-21 1,-37 28-1,1 2 885,-3 0-907,-1 2-11,14-10-6,-13 10 0,8-6 0,-15 12 678,-3 2-661,0 0-11,-4 2 0,0 0 0,-2 2-6,-2 0-11,-2 2-23,-2 1 207,-3 1-156,1-4 0,-6 9 0,0-3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10:50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0 250 6319,'51'-36'2,"-1"0"0,-4 3 0,-5 6-2,-10 11 6,0-1 736,0 1-719,-1 0 270,1 2-226,-1 0 144,-1 5-99,1 1 441,-1 3-396,0 2 28,-1 3 33,-2 5 29,-2 2 33,-2 5 28,-1 5-22,-2 2-45,-1 3-62,-1 3-56,-2 1-56,0 2-56,-3 1-207,1 15 196,-1 33 0,-4-36 0,-3 15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10:52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72 10657,'10'-40'1114,"-3"9"-778,-7 30-55,-1 1-96,-1 0-57,0 0-60,-3 0-40,0 1-6,-2 2-28,-2 3 29,-2 5-23,-2 3 0,-2 5 0,-2 4-11,-2 3 11,-1 5-6,-1 0 12,-1 3-6,1 0 5,-1 1 1,2 0-1,2 0 1,1 0 72,-6 28 40,7 13-118,0-10 28,21 9 11,4-55 112,13 7-22,-7-22 6,3-2 27,-4-7-28,-1-5-27,0-6-18,0-3-38,-2-5-1,-2-1-33,-2-4 5,-5-26-33,-7 20-11,-5-18 16,-4 27-5,-2 2-23,0 4-66,0 3-119,1 6-895,-3 3 10,6 4-733,-1 6-2123,8 1 3960,3 3 0,1-3 0,1-1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10:53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0 6414,'-10'56'203,"-1"1"1,2-5-1,2-6-79,8-4-29,0 1-45,2 2-16,1-1-23,2 0-22,0-1-17,-1-3 0,1-1 43,-2-5 259,1-2 664,0-4-197,-2-3 84,1-4 45,-2-4 384,0-3-138,-1-4-583,-1-3 0,0-3 0,0-3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10:53.48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35 8650,'50'-8'463,"0"1"1,34-6-234,-59 10-278,-1 1-164,0 1-107,0 1 30,0 0 36,0 0 158,-1 0-349,1 2-53,-2 1-73,-1 0 0,0 2 31,-2 0-60,0 0 36,-2 1-88,-1 1 139,-2 0 213,-1 0 287,-2 1 219,-1 2 394,-2 0 277,-1 0 341,0 10 491,-3-4 118,-1 8 226,-2-5 85,-1 1-38,0 2-326,0 1-22,-1 12-477,0-7-414,-1 9-160,0-11-221,0-8-128,1 16-231,0-15 29,0 26-149,0-17-37,1 6-75,0-13-49,0-1-47,0-2-164,1-2-120,0 6-5,1-7-48,0 5-137,-1-9 205,-1-1 350,0-1 125,0-1 0,0-3 0,0-2 0,0-2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10:53.80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6 0 7550,'-3'4'6971,"0"0"-2316,3-4-6930,68 1 807,-40 0 483,55 0 236,-58-1 174,1-1 469,0 1-1914,8 1 104,-9 0 1627,4 2-40,-11-1-197,-3 1-221,-1-2-92,-3 1 245,-1-2 582,-1 0 1,-4 0 0,-1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10:54.20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0 11064,'56'51'-366,"-8"-6"-3664,-32-27 4377,1 1-117,0-1-99,-1 0-23,-1-1 31,0-10-651,-3 17 1277,-1-16-948,-1 16 958,0-8-285,-3-4-375,3 4 0,-7-10 0,1-1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10:54.44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0 121 8409,'0'6'5633,"0"-1"-3755,0-5-3913,0 0 815,59-57 2400,-34 48-1237,44-51 143,-51 62 0,-9-7 1,-3 3-1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2:20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1169 9145,'5'-59'689,"0"8"-409,0 31-23,0 0-33,0-3-50,0-1-29,-1 0-44,1 0-22,1-2 44,4-30-106,-4 17 2,1-12 1,-1-1-9,-1 1 28,0-18 0,-2-1-16,-1 13 38,0-2 1,-1 3 0,-1 15 16,0-33-72,0 40-34,0-41 0,0 51-297,1-25 84,0 37-297,2-5-789,-2 11 1327,1 3 0,-2 1 0,0 2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2:20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1 461 8323,'20'-46'36,"0"0"1,15-33-9,-20 55-17,1 0 262,0 0-273,1 0 0,0 2 88,1-1-88,7-7-11,15-14 6,-11 14 77,14-7-21,-30 30 432,12 6-321,-14 6 359,11 18-342,-13-8 174,11 27-320,-12-22-212,10 29-62,-11-29 241,11 21 0,-14-30 0,5 5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3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44 73 9621,'3'4'1293,"-1"-1"2432,-2-3-3551,7 73-29,-4-41-750,5 60 677,-6-59-21,0 2 109,-2 1-143,1 0 11,-1-1-11,0-3 22,0-2 17,0-4 511,-1-1-533,-1-4 34,-1-2-62,-2-3 16,2-2 29,0-3 39,0-4-23,1-3-39,-1-3-50,0 0-68,-2-4 5,0-4 24,-1-3 10,0-5 18,0-2 27,1-3 1,1-4-1,1 0 23,1-3-6,1-1 11,1-1-5,0-3 0,0 1 5,2-2 12,2 0 5,2 1 1,0 0 5,2 2 11,1 0 17,1 2 11,1 0 11,2 2-6,1 1-5,2 2-11,1 2-6,2 3-22,1 4-22,3 4-1,-1 5 0,1 2 18,-1 2-7,-1 5 12,-3 2-6,-2 6 6,-1 3 11,-3 2-11,-2 2-6,-2 0 34,-1 1 50,-2-9 17,-2 15 45,-2-12-40,-1 13-21,-2-7-7,-3-3-16,-3 0 5,-2-1-22,-2-1 6,-1-1-17,-1-2-28,-2-3-23,0-1-61,-1-3-68,0-3-61,1 0-106,-1-2-174,3 0-336,3 0-964,3 0 1748,1 0 0,4 0 0,1-1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2:21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64 6999,'1'-3'459,"0"0"1995,-1 3-2163,21-30-61,-15 26-62,17-20-56,-23 37-28,1 2-39,-1 4 22,-2 15-106,-9 34-6,4-19-263,-11 41 106,12-60-61,-4 14-588,6-24 38,2-8 813,-1-1 0,2-8 0,1-1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2:21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71 7240,'-1'-10'3344,"-1"3"-3182,2 7-5,0 0-162,67-13-29,-44 7-56,52-9-89,-61 10-112,-1 1-3943,5-1 3903,-9 2 331,4 1 0,-10 2 0,-2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2:22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405 1 6675,'-48'29'103,"0"-1"1,-32 23-70,63-35-18,-1 2 542,0 1-558,0 2 185,-1 2-185,1 2 47,-8 14-86,-9 33 61,9-19 79,10 2 0,3-2-45,8-16 56,6 33-96,7-48 220,25 13-96,-10-22 179,43 3-235,-32-18 51,34-9-74,-36-1 516,34-19-454,-34 13 510,37-35-431,-46 30 128,15-29-190,-30 29 79,-1-25-163,-5 23-12,-9-41-94,3 40-129,-9-26 0,7 33-1776,-8-14 1955,5 18 0,-1-1 0,5 11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4:0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22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254 119 5739,'-1'-10'0,"0"2"0,1 8 4621,0 0-3882,-2-29-5,0 19 39,-2-24 17,0 28-6,0 0-45,-1 1-101,-1 0-133,0 3-175,-1 0-111,-2 1-79,-1 0-34,-1 2-16,-1 2 5,-3 3-11,1 4-34,-2 3-22,0 2-28,0 4 12,0 2-7,1 2 1,1 0-1,1 2 1,3-1 11,1 0-12,1 0 1,4-1-17,1 8 5,2-7 1,3 7-1,1-10-11,3 0-11,2-2-17,2-1-33,2-3-62,1-2-45,2-3-33,1-3-45,1-4-62,3-1-62,0-1-123,1-2-207,1-2-470,2-2-745,0-2-3535,-2 1 5467,-3 0 0,-9 3 0,-4 1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22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 39 10417,'-21'52'361,"-1"-1"1,-13 36-255,35-63-74,1-2 554,3-2-554,2-3 232,5-4-125,2-1 140,3-3-73,3-2 369,1-3-268,1-1 61,1-3 46,1-4-1,0-3-27,-1-5 67,-2-3 55,-1-3 23,-4-3-11,-4-1-118,-4-1-117,-4 0 16,-8-9-279,-3 6-107,-8-5-157,-2 9-190,-4 2-286,-2 1-414,-1 2-3524,-7-3-638,10 9 5293,-1-1 0,16 9 0,4 2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23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10208,'5'50'59,"0"0"0,3 37-31,-4-54 191,-1-2-185,0 2 81,0-3-76,0-1 83,-1 15-77,-1-18 0,0 9 109,-1-21-148,1-6 151,-1 0 5,2-7 40,-2-1 234,3-6-290,-1-2 23,10-23-147,-4 8 79,15-33-51,-12 29 107,12-27-118,-15 33-22,5-7-51,-5 16 1,-3 5 318,4 0 29,-5 7 666,9 15-806,-8-1-1,7 35-145,-9-22-11,2 33-51,-4-39-386,1 11 202,-1-26 28,4-4 279,-1-6 102,14-17-163,-7 6 0,20-26-40,-15 23-27,15-13 34,-20 23 5,3 1-79,-8 10-195,-2 2 274,4 13 0,-5-10 0,1 6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24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0 9053,'-7'99'67,"1"-16"-56,9-65 386,-1-1-363,1 0 122,-1-1-139,-1-2 70,0-2-76,-1-1 202,1-3-145,-1 1-18,0-4 342,0-1-218,0-4-214,0-6 7,0 0 27,0-6 17,1 1 6,1-2 6,1 0-7,0-1 12,3-6-11,-2 5 50,9-18-39,-6 17-5,5-10 61,-3 11-51,-2 5 163,6-1-56,-7 7 23,3 2 89,-1 9-118,-1 2 157,6 25-263,-9-13 0,4 30-22,-6-30-51,0 13-16,0-26 10,0 0 107,0-8 62,1-4 286,8-15-276,-2 4 119,19-27-191,-13 23 201,21-15-128,-22 25 330,13 2-285,-19 10-12,8 17-436,-10-5-3955,8 23-3190,-9-21 7419,3 7 0,-5-18 0,-2-3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25.4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9 6171,'5'-5'-118,"-1"1"101,-4 4-28,0 0 45,-5 67 12,4-42-1,-4 54 6,5-60-1,-1 0 35,1-2-6,0-1 11,0-1 5,0-2-22,0 0 1,0 7-46,0-10 12,0 6-6,0-14 33,0 0 729,0-1-622,-2-1-51,1-1 18,-2 0-23,3-1 16,-2 1-10,2-1 56,-2 1-96,1 0 460,1 0-410,0-1-66,0 1-6,0-1 22,0 0 718,0 1-661,0-1-18,0 0-10,0-1-46,0-1-16,0-1-17,1-1 6,1-1-6,0 1-11,0-1 5,1 1 0,-2 1 6,1 1 23,-1 2-12,0 1 739,-1 0-738,1 3-7,-1 1-16,1 1 0,-1-2 1764,0-1-1748,-1-5 7,0 1-6,1-3-1,-1 4 1,0-1-6,1 2 5,0-1-72,-2-2 44,2 1-55,-1-4 44,1 2 29,0-1-1,0 1 0,0 1 6,0 0 6,0 0 5,1 0-16,0-2-1,-1 4-56,1-1-828,-1 3 576,0 5-61,0-1-84,0 5-118,0 0-1820,-2 6 1114,1-5 1283,0 3 0,0-10 0,1-1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26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0 7067,'-3'0'1119,"1"0"1408,2 0-2505,-65 18 1,47-8 5,-49 15 0,62-14 0,0 3 0,2 2-6,1 1 96,0 23-102,2-18-32,5 27-7,-2-34-50,12 12 51,-6-18-45,14 3 39,-12-10-62,16-6 68,-15-1-79,11-16 56,-13 9 0,9-23 40,-12 19 5,5-24 0,-9 23-11,2-19 22,-3 22 112,0-9-17,-1 17 438,-1-2-169,0 8-213,0 5-61,0 3 5,0 6 12,0 2 375,0 32-280,0-9-157,0 13-235,-1-9-359,2-21-5892,4 2 6430,-2-15 0,2-8 0,-3-1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3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16 1 10049,'-9'33'-1450,"2"-5"1,9-26 0,-1-1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26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0 7794,'-2'55'193,"1"0"1,-2 37-5703,4-59 5576,-1-9 1403,2 6-1386,0-4 815,0-8-877,1 2-5,-2-6 45,0-8 3717,0 1-3393,0-11-274,1-13-112,-1 1 0,0-11 28,3-9 124,1-5-74,1 0 51,3-1 0,-1 18 27,4-3-60,-3 12 273,3 5 258,-3 11 314,4 12-789,-3 1-46,1 10-16,-3 17-835,-3 2 89,1 1-192,-1-6 0,-3-29 0,2 1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26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47 322 10301,'-13'50'316,"0"-1"1,-8 36-126,22-59-18,2-2 80,4 10-186,2-11 352,3 7-318,10-5 228,-8-13 612,23-4-582,-19-16 604,23-41-717,-24 14 214,11-47-275,-20 35 17,-2-16-96,-8-19-156,-3 29-233,-6-2 0,-3 2-255,-3 11-3505,-14-15 2464,14 34-6449,2 6 8028,3 5 0,6 6 0,2 3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27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 5542,'-3'51'243,"-1"1"1,-1 36-149,5-57-45,0 1 305,0 1-333,0 1-56,0 2-33,0-1 55,0 1-901,1 27 913,-1-32 0,1 18 0,-1-42 0,0-2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27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96 9738,'47'-3'-22,"-3"-1"-34,-15 2-11,1-3-28,2-1-40,0-1-33,1-1-79,-1-2-1097,22-5 1344,-3 0 0,-8 2 0,-16 6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27.9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76 6431,'-5'94'1294,"3"-15"-857,8-60 17,3-2 499,3-4-477,1-3 130,2-3 985,33-10-1051,-21-3 764,35-30-1829,-78-19 1,-11-5-1,35 7 1,-37 2-1,0 0 1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28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1 591 5739,'0'7'0,"1"-1"0,-1-6 6,0 0 907,18-159-723,-9 105-754,2-38 1,2 7 815,-4 53 5,2 2 311,-1 3-349,3 2-51,-1 3-12,1 1-27,1 4-17,0 1 1047,0 5-1002,1 2 655,10 5-397,-10 7 867,11 20-1019,-18-3 62,-1 43-168,-10-30 348,-15 50-427,3-46-33,-23 36-112,20-48-707,-17 14 153,22-31-4627,-9-6 4917,17-7 331,-1-4 0,6 5 0,0 2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28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 9470,'4'-2'1058,"-2"1"1479,-2 1-2441,0 65-46,0-40-33,0 51-23,0-57-16,0-1-17,0-3-68,0-2-94,0-3-1374,0-1 1575,0-10 0,0-2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29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5739,'0'0'0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29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239 1 9750,'-5'0'1237,"1"0"1060,4 0-1765,-65 22-850,41-10 755,-50 19-17,58-15-11,2 1 235,2 2-319,2-1 98,3 1 114,1 14-441,4-11 44,12 21 292,-1-24-449,25 13-50,-15-21-510,31 5-27,-25-13 604,27-7 0,-36 2 0,6-4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1:59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154 142 11133,'-8'2'375,"2"-1"-168,6-1 101,-49 69-5564,32-31 5491,-11 10 0,2 2 235,17-1 1404,3 3-1448,3 0 476,1-2-617,3-3-55,5-5 11,4-7 661,37 1-443,3-24-179,32-17-73,-7-39-140,-39 8 1,-2-3 2949,15-31-3087,-24 9 0,-7-1-148,-5-3-421,-11-5 1,-9 0-1065,-16 1-1904,-19-14 3607,6 48 0,13 21 0,10 13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3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29 0 11794,'1'7'2705,"0"-2"-1911,-1-5-3874,0 0 1498,-14 6-3430,11-2 5012,-10 6 0,13-7 0,0-1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1:59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0 13911,'-4'57'519,"0"-1"0,0-3 0,1-5-177,0 1-5761,1 1 5575,0 1-77,0 0 1346,1-2-1649,0 12 131,6-10-803,0-4 896,14-16 0,-11-22 0,5-2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2:00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247 0 7559,'-10'6'1215,"2"-2"-777,8-4 83,0 0 28,-73 77-2166,46-41 1902,-16 12 1,3 2 257,23-12 461,4 2 608,-1 52-1343,12-41 70,11 4 0,6-5-121,10-22 337,62 4-387,-39-34 14,15-12 0,1-9-31,15-29-514,-22 11 0,-4-3 379,7-22-64,-34 16 1,-6 2-87,-7 0-961,-28-46 691,-4 61 232,-47-20-388,35 40-2089,-35 17 1097,42 9 1552,-16 31 0,30-29 0,-1 9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2:00.3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0 12651,'-7'7'493,"0"-2"-213,7-5 89,-23 68-604,15-33 554,-17 57-862,20-47 678,0 3-62,1 3 276,1 2-607,-2 46 40,3-37-505,0 2 1,1-3-91,1-16-3348,4 27 1831,-2-54 1620,2 2 1,-3-19 0,0-1-1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2:00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413 2 7011,'-6'-1'1013,"2"0"57,4 1-426,-65 10-935,36-1 895,-52 11-10,51 0-51,1 5 12,0 6 823,-8 24 44,-3 35-1058,9-15 28,15-6 1,6-3-79,5-8-29,11 2 1,6-3-67,6-22 229,38 12-241,-17-50-64,11-17 0,1-6-132,7-13-58,-11-2 0,8-11 1,-9 6-128,7-18-154,-2-3 1,-9 2 254,-25 17-4100,-12-40-1271,-10 49 4596,-7-18 0,6 44 0,3 6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2:01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0 550 11267,'56'-54'242,"0"-1"1,-4 4 0,-6 6-170,-4 5-40,2 0-72,0 0-50,0 2-107,-3 2-129,-2 2-168,-6 6-63,6-5 556,-8 7 0,-8 7 0,-10 8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2:01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260 13 8181,'-5'-3'1552,"0"1"-914,5 2 1160,0 0-1277,-68 9-666,42 4 604,-52 11 143,59 5-120,2 3 5,3 3-11,1 3-38,4 0-74,4 1 386,13 36-672,3-36 1,13 23 5,0-50-6,2-6 17,3-4 12,2-9 78,16-15-124,-11-2-283,8-11 239,-17 5-17,-5-2-17,-2 1 432,-6-1-538,-5 1-107,-4 1-184,-3 1-3199,-21-22 913,5 20 2700,-20-19 0,21 37 0,0 1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2:02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11883,'46'50'541,"-1"0"1,-2-3-1,-3-9-176,2-12-80,4 0-55,2 1-79,0 1-78,1 1-84,-1 0-45,-2-2-34,-3 2-5,-3-2-39,-4-2 693,-6-1-941,-3-3 116,-4-2-490,-4-1-178,-1-4-691,-3-1-617,-2-3-614,-3-3 2860,-3-3 0,-3-2 0,-3-1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2:02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195 0 14180,'-8'1'1041,"1"0"-575,7-1 626,0 0-611,-63 72-1497,42-37 1204,-15 13 0,3 1 136,23-7-154,1 4 60,4-1 134,2 17-235,7-19-29,4 8 35,26-11-118,-8-20 50,44-2-11,-36-24 45,38-35-101,-45 11-259,10-24 264,-24 18-10,-6-2-46,-3-1-27,-4 1 896,-6 2-1205,-4 5-4761,-33-5-2956,16 18 8171,-18-2 0,32 18 1,6 2-1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2:08.95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264 156 17372,'-58'-7'342,"15"1"-107,50 6 28,7 0-16,7 0-29,8 0-43,9-3-13,8-1-33,7-4-820,7-2 786,6-1-22,4-1-17,4-1-1111,3 0 1083,-1 0 5,-1 1 1,-6 1-12,-4 0-5,-8 3-22,-6 1-7,-9 3-4,-9 2 27,-9 2 22,-10 0 716,-7 2-687,-10 2 1165,-9 4-1216,-11 2-3403,-35 13 3386,5-5-1123,-1 1 1,-4 0 1167,-20 4-445,25-8 1,-1 1 445,-25 5-1,0 0 6,1 0-12,1-1-204,2 0 255,3-1 33,3 0 51,7-2 28,6-2 1598,10-3-1559,8-3 2478,11-3-2556,9-3 1660,9-2-1615,31-7-65,45-8 0,12-1-120,-30 6 0,1-1-1101,46-8 1,-1 1 1088,-4 2-10,3-1-955,2-1 966,-3 0 16,-1 0-10,-5 1-24,-6 0 7,-8 3-56,-10 2 50,-11 3 5,-12 3 23,-13 1-23,-12 3 2462,-10 0-2456,-28 4 1598,-5 0-1609,-28 3 11,-3 0-853,-9 1 859,-9 0 16,-5 0-16,-2 1 33,-2 2 6,1 1-34,2 3-5,3 1-6,4 2 11,4 1 11,4 1 18,5 0 32,8-1 12,7-1 17,11-4-11,9-3-57,11-4-16,8-2 0,11-3 17,10-1 988,12 0-966,15-3-28,12-1-17,13-4-1166,11-2 1178,10-3-35,7-2-4,6-1 7,-47 7 1,1 0-4,-1 0 1,1 0 14,-1-1 0,1 0 8,-2 0 0,-1 0-16,44-11-1,-9 3-5,-11 2 5,-13 3-22,-14 3 6,-14 5 5,-14 1-5,-11 4 11,-14-1-12,-11 2 1,-15 2-12,-13 2-641,-11 3 681,-13 1 0,-6 3 5,-7 1 11,-2 3-5,-1 1 30,26-3 1,-3 1-29,3 0 1,0 2 295,-12 2 0,1 2-276,12-4 0,4 0 12,-19 6 21,24-6-55,53-13 6,10 0 21,62-10-33,-25 1 1,2-1-26,1 0 0,6-2-1,24-5 0,12-2 0,-10 1-191,-21 2 0,3 0 201,9-2 1,15-3 0,-1 0 0,-18 3-2181,26-6 2179,-16 2 1,-11 4-1,-43 9 342,-52 6-353,-33 6-156,-27 3 167,37-4 0,-5 1 21,-11 3 0,-7 2 0,3 1-4,-8 3 1,-2 1-654,-3 0 1,-6 3-1,9-2 650,14 0 1,5 0-24,-12 6 0,7-3 60,9-2-21,-11 5-13,65-21 124,62-14-146,27-7-14,-14 3 0,2-1 8,-18 4 0,2 0 3,34-7 0,-1 0 885,-32 6 1,-1 1-897,20-5 0,-3 1 3112,0-1-3177,-37 8 102,-42 10 56,-44 8-62,-36 9 22,6-2 0,-5 1-1551,8-1 1,0 0 1561,1-1 1,2 0 35,13-2 1,6-2 550,-8 0-620,14-1-6,31-10-62,93-28-185,-6 6 1,5 0 137,-11 1 0,1 1-1004,13-3 0,-8 6 665,-18 10-152,-9 3 600,-1 16 0,-25-8 0,-1 10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2:14.1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152 420 20352,'3'-9'180,"9"0"-158,25 1-17,7-2 1,5 0 0,3 0-12,1-2-626,1 2 626,-2 0 17,-2 0-16,-3 0 6,-6 1-23,-4 0-6,-8 4 17,-6 0 11,-7 2 11,-7 1 477,-5 2-454,-16 4 131,-4 0-148,-15 3 10,-3 1-21,-6-1 5,-7 0-509,-3 0 543,-4-1 5,-3 0 28,0 1 18,0 0 10,2 1 6,3 1-6,6-1-119,5 1 114,7-1-23,8-2-55,7-1-29,7-2-11,7-2 549,8-2-504,7-3 120,10-2-120,8-4-22,8-3 5,6-1-544,8-1 549,5-1-10,4 0-51,10-4 0,18-4 1,-13 3 32,15-4-412,-17 4 0,9-2 0,-24 7 435,-39 10 0,-7 2 23,-9 2-12,-11 2-22,-8 0 490,-11 0-467,-10 0 5,-6 2 829,-9 0-857,-5 2 11,-4 0 28,-3 2-734,0 0 779,1 1-6,4 0-11,3 0-281,8-1 287,6 0 6,9-2-35,9 0-32,7-1-12,9-2 455,4 0-450,8-1 772,6-1-777,7-2 339,8 0-306,8-4-10,6 0-7,9 0-16,5-2-785,7 2 785,3-1 0,3 1-22,1 0-6,1 1 0,-3-1 6,-2 0 16,-6 1-301,-6 0 296,-9 2 0,-7 1 22,-13 1 23,-9 2-29,-8 0 734,-24 3-762,-3 2 57,-24 3-12,0 0-409,-9 1 399,-6 1-29,-5 0 11,-4 1 6,-2-1-28,-1-1-896,2 0 935,2-3 0,6 0 28,6-2-28,9-1-13,8 1 14,10-3-12,10 0 0,10-1 630,5 0-636,12-3 1010,5-1-1010,11-4 28,8-2-22,7-2-34,7-2 34,7 1 0,5-2-784,5 2 784,3-1 0,1 1-17,1 0 0,0-1 6,-2 0-12,-4 0-16,-5 2 22,-7-1 34,-7 3-28,-11 1 11,-11 3 0,-10 3-22,-13 1-1,-10 2 29,-15 3-29,-10 2-16,-11 4 72,-8 1-67,-5 1 34,-5 1 5,-2 0 4,21-2 0,-1-3 19,-23-6 28,-17 20 28,22-19-51,25 13-27,-1-11-28,30-2-6,9-2 28,10 1 11,9-1 0,9 2 6,9-1 712,8 1-712,36 4-6,-14-3-1008,28 2 991,-23-3-33,3-1 6,0-1 21,0 0-32,21 0 27,-26 0-11,10 0 13,-40 0 26,-9 0-5,-14 3-12,-7 1 6,-30 9 6,-1-2 0,-26 6 38,-25 0-27,14-4 255,8-3 0,0-1-272,-7 1-454,6-2 1,2 0-1502,15-3-7074,-18 2 9029,53-7 0,2 0 0,2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3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 0 14045,'-1'4'1120,"-1"-2"-772,2-2-348,22 34 0,-16-25 0,16 25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2:59.68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277 247 13514,'26'-49'479,"0"1"0,11-25-322,41 45-96,-35 17 153,16 0-124,1 2-68,-17 4 59,11-1-81,-15 5 6,-13 0 9,2 1 97,-14 3 115,-7 0 92,-19 11-319,-4-3 0,-56 14 12,25-12 27,-2-3 0,-4-1 62,-27 0-1767,19-1 1,0 0 1688,-21 3-304,28-3 0,3 1 415,-3-2 398,-11 0-397,30-5-57,10-2-28,37-3-590,38-11 1,27-7-1,-8 3 620,-16 5 1,0 0 649,18-6 0,10-3 0,-14 5-576,8 3-49,-42 10-10,3 0 934,-20 5-836,-11 2-2541,-33 13 2390,-1-4 113,-18 4 1,-5 0 145,-4 2-16,-35 10 29,18-5-196,18-4 519,-32 12 97,28-8 122,-4 1-21,25-7 2292,23-9-1663,33-6-827,30-8 302,33-6-714,-31 2 1,4-1 286,18-6 0,0 1 1094,-22 4 0,0 1-1348,14-4 0,-3 1 265,-3 3-589,-3 2 844,-27 11-616,-41 10 948,-7-1-250,-42 11-308,0-6-493,-22 6-59,-3 2 0,37-9 0,2-1 0,-15 6 0,-10 5 0,53-18 0,2 1 0,34-7 0,42-9-13,-5 2-33,10-6 1,2 0 82,-3-2-37,-3 2 1,1 0-242,3-1-220,8 2 9,-34 6 963,-31 13-2601,-22-2 2553,-38 14-75,-8-2-253,9-3 1,-2 0 79,-22 7-80,16-4 1,3-1 175,15-4 133,-25 9-8,49-14-436,14-1 0,15-4 0,55-9 0,-20 1 0,5-3 0,4-2 0,31-9-33,-21 3 0,0-1-34,23-6-77,-27 6 0,-7 1 202,-16 5 305,9-3-363,-43 12 0,-33 7 0,1 1 0,-62 23 0,41-11 0,1 1 0,-2 2 0,-14 7 0,-20 9 0,33-14 0,6-4 0,37-15 0,9-7 0,18-9 0,25-12 0,-9 5-631,27-1 476,-36 23 0,3-3 1,-20 6-1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03.38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13385,'4'42'649,"-1"-4"-509,-3-15-45,0 2-27,0-1-40,-1 1-17,0-1-17,1 0-22,-2 0-33,2-2-511,0 16-2217,2 4 1103,1-6 1686,3-5 0,-3-26 0,0-1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03.78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105 12 7279,'10'-7'1137,"-2"2"-840,-8 5 320,0 0-4578,-24 68 4219,13-36-34,-18 55 803,18-53-808,-3 14 5,0 7-191,4-12-38,2-3 274,6-32 3767,3-3-3768,1-10-72,17-38-184,-7 16 49,19-45 41,-6 26 82,6-8 136,0 9 156,-2 13-258,-11 15 460,-1 11 178,-12 21-492,-1 1-89,-2 12 39,-2 10-241,-1-7-28,-1 10-29,0-11-27,0-3-90,1 10-123,5-6-202,5-1 85,3-14-2578,27-24 1217,-17-5 1702,20-18 0,-31 17 0,-1-2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04.03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119 1 12202,'18'35'578,"-4"2"-449,-16 3-45,-1 3-17,-3 4-28,-1 2-22,-5 25-17,1-16-17,-8 38-5,8-42-144,1-3 1,-1-2-31,2-3-236,-6 28 203,10-51-3037,-7 5 3266,6-21 0,-2 0 0,5-7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04.6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10316,'50'10'-50,"1"0"0,36 7-1858,-13 15 1,-5 1 1997,-22-11-29,24 12 1,-14-2 369,-53-24-162,-1-3 170,1-2 452,0-2-466,-1-1-117,1-2 160,0-5-356,-1-2-23,1-3-16,-1 2-17,-1-2 129,-1-4-11,0 4 27,-1-1 51,0 6-22,-3 2 100,-3 4-151,-6 9-100,0 3 27,-2 11-5,2 1 33,0 3-3374,-1 4 3375,1 2-1,1 1-33,1 1 11,1 12-95,4-11-23,2 7 12,6-17 10,3-2 18,4-5 0,3-3-2314,2-4 2246,2-2 2258,3-3-2263,1-2-73,10-7 5,-7-4-16,7-7 11,-10-6-23,-2-3 1,-1-4 3403,-2 1-3381,4-16 123,-6 11 17,2-9 89,-2 5-27,-4 8 28,1-2 33,-4 12 62,-2 5-22,-2 3-12,-1 5-67,-2 2-51,0 2 18,0 4 33,-1 2 78,-4 16-139,0-1-35,-4 9-4,2-3-12,1 1-23,-1 0-22,2 2-128,-2 11 44,4-11-45,-2 6-352,5-12 145,-1-10-62,1-1-486,0-10 234,0-2-381,0-5-2116,0-11 3192,0 4 0,0-3 0,0 10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04.7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0 158 5739,'67'-43'0,"0"-1"0,-5 2 0,-16 15 0,-37 26 0,-4 1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05.69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70 0 10251,'1'53'103,"0"0"1,-1 36-48,-2-66-5,-2 1 443,0-1-449,-2 0 145,-1-2-145,2 0 79,-2-3-102,2-3 253,-1-2-258,1-2-6,-1-3 6,2-2 0,-1-1 55,3-2 68,0-1 225,1-1-399,0-6 29,2-1 16,1-6-5,1 0 16,3-3 0,1-2-10,0-1-12,1-1 11,2-1 11,-1 0 17,2 0 6,-1-1 6,2 1-12,1-1 11,0 2 23,0 0-28,1 2 5,-1 2-22,-1 1-17,1 3-11,-1 2-11,1 2-11,-3 4-17,4 1 50,-5 3 11,1 3 1,-3 3 5,-2 3-6,-1 4 6,-1 2 6,-2 2-23,0 2-6,-1 0-5,0 2-5,-2 0 5,-1 0 0,-1-2-17,1-2 0,-1-2-11,1-5 0,2-3 6,-1-4-1,2-2-5,0-1 6,2-9 11,1 1 0,3-9-1,1 1 24,2-2-1,3 0 6,1 1 27,1 0 7,0 2 139,6-2-95,-5 7 23,3-2-12,-8 7 12,0 2 22,-1 2 6,-1 0-18,0 4 7,0 0-23,1 5-34,-1-1-22,1 3-45,1 0 1,2 1 21,1-1 34,8-2-67,-4-5-5,6 0-6,-6-5-23,0-2-33,1-3-40,2-4-38,-2-2 10,1-2 7,-2-1 21,-1 1 34,-3-2 17,-1 3 34,-4 0 22,-3 3-11,-2-2-17,-5 7 89,-14-3 7,2 8-12,-10 3 33,6 6 6,-2 5-16,0 4-18,-1 2 1,-5 15-51,7-7-39,-2 11-28,11-11-50,4-1-40,2-3-27,3-3-466,9 1-38,1-8-567,10 1-4066,-3-9 5310,0-1 0,-8-3 0,-3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06.1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194 578 8713,'-6'-1'2157,"1"0"-1452,5 1 1698,0 0-2179,-67 10-50,46-2-1,-50 10-21,64-4-24,1 2-10,1 2-34,2-1-6,1 1-22,1-2-5,4-2 27,2-1-5,5-3 45,3-2 11,2-3-17,2-2-6,3-4 62,12-11-106,-7-1-12,7-10-16,-10 0-12,-1-3-22,-1-4-11,-1-4-6,-1-3-11,-1-4 12,-2-2-329,-2-3 356,-2-1-3270,-3-2 3265,0 1-18,-2 2-724,1-15 753,-2 19-21,1-8 32,-4 23 240,1 5-184,-1 4 2981,-1 6-3009,0 3 1133,-1 5-1133,0 6 108,-1 6-8,-1 6 7,-3 6 16,-2 6 146,-5 26-213,1-7-39,-2 20-29,3-14-21,0 2-559,0 1 553,0-1-34,0 16-11,3-19-28,1 10-17,5-24-5,0-5-34,3-2-50,1-3-62,1-2-84,2-4-73,1-4-62,1-4-772,4-5 843,-1-3-899,3-6-533,-1-5-224,0-7-901,0-1 2929,-2 0 0,-5 7 0,-3 4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06.3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61 1 12453,'-23'97'-12,"3"-16"-144,13-55-85,2-2 114,2-2-321,1-2-69,1-4-234,1-4-185,0-4-481,2-3-692,0-3 2109,1-2 0,-1 0 0,-1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07.0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87 494 11763,'-50'74'-96,"14"-14"279,51-58-318,4 0 37,2-2-131,2-5-22,0-2-62,1-4 79,-3-1-545,4-7 488,-10 6 319,1-7 134,-11 14 438,-8 0-298,-2 9 84,-7 5 29,3 3-12,-3 3 6,2 2-33,-1 1-24,1 2-44,2-1-67,1 0-84,4-3-73,1 0-45,1-2 23,4-2 27,1-3 124,12-3-157,0-6-17,8-6-72,-2-6-29,4-6-50,1-4-73,2-5-257,14-18 212,-11 7-506,9-15 579,-14 15 45,-3-1 67,1-1 67,-4 0-204,-2 1 243,-1 2-10,-3 2-1,-2 3 6,-3 2 39,-1 2 29,-3 2 38,0 3 45,-3 3 561,0 3-488,-1 5 236,-2 2-371,0 5-66,0 2-46,0 3 62,-1 9 29,-2 2 16,-2 10 11,-1 2 0,-3 5 0,1 3-44,-1 5 5,0 3-11,1 3-6,-1 3 12,-1 3-23,0 1-45,1 0-22,0-1-277,2-2 182,1-2 16,3-4-28,1-4 6,2-5-22,1-3-57,1-7-72,0-3-45,0-6 11,-1-4 131,0-4-1923,-1-2-443,-2-5-1495,-2-1 3999,-2-4 0,3 5 0,1 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4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 0 12981,'-3'8'-2307,"0"-1"-2628,3-7 4935,0 0 0,0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07.16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8885,'95'3'-1344,"-13"3"537,-53 5-4026,-3-1 4833,-5 1 0,-10-5 0,-5-3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07.4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0 239 7974,'5'8'1972,"-1"-2"-1452,-4-6 455,0 0-796,69-11-73,-42 1-100,56-9-23,-61 3-33,0 1-1,-2-3-16,-2 1 17,-2-1-12,-4 1 6,-2-1 45,-4 1-6,-3 1 45,-1 1 23,-6 1 44,-2 3 45,-5 1 39,-3 4 34,-3 2 28,-5 3 62,-2 5 72,-4 3 62,-1 7 50,-1 4 95,0 5-1148,25 55 1,8 8 0,-13-37 0,18 27-1,-1-1 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07.9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115 1 11650,'-11'50'274,"1"0"1,-8 39-213,12-53-40,2 2-11,-1 0-22,1 1-28,-1-2-23,1-1 197,0-2-253,0-3 25,1-3-109,-1-3-9,0-3-136,1-4 16,-1-4-318,0-2-589,-1-4-2151,1-3 3389,-1-2 0,3-2 0,1-1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08.3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59 5739,'8'-4'1949,"71"1"-6999,17 4 5061,-40-1 1,0 0-21,-1 0 1,-5 0 1088,-5 1-1158,1 0-6,-2 1-34,-3 0-22,-5-1 851,-6 0-935,-6-1 6,-4 1-12,-6-1 3348,-3 0-3202,-3 0 359,-4 0-292,-2-1 23,-1 1 11,-2-2 67,-3 0 28,-1 1 39,-3 0 17,-1 2 34,-2 2 61,0 3 22,-2 3 51,-1 4 56,-1 2 7,0 3 60,0 3 56,0 1 28,2 3 17,1 0 0,3 0-67,4-1-33,3-1-35,4-2-27,5-3-6,4-1-17,6-3-39,3-3-67,4-3-51,3-5 1,3-1-12,1-4-5,1-5 157,10-11-214,-13-1-16,5-6-34,-19 6-39,-6 0-50,-4 0-45,-4-3-68,-6 0-83,-4-2-113,-7-1-196,-4-2-240,-3 2-224,-2 0-404,0 2-772,0 3 2139,1 1 0,11 9 0,3 2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08.8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41 48 7128,'-2'-1'1400,"0"-1"622,2 2-1607,-12 75-51,9-40-45,-10 60-740,12-56 645,0-1 87,0 5-249,0-1-28,1 3-45,0-2 11,0-2-17,1 11-17,0-16 164,0 6 8,0-18 641,1 3-13,-2-13 892,1-3-878,-1-17 346,-2-7-132,-1-7-96,0-5-30,1-6-382,0-4-3921,2-24 3997,4 12 294,3-18-300,4 20 432,3 1 104,3 1 225,2 4 261,9-12-263,-6 14 7,8-9-57,-9 18 105,2 1-401,1 3-22,21-5-987,-16 14-343,12-2-288,-24 18-851,-4 5-654,-3 16 456,-4 14 528,-12 16 510,-2-5 525,-9-1 443,0-13 433,-1 1 745,-13 12 988,9-13-734,-7 5-667,12-18-777,6-4-6201,2-7 5992,4-4 0,3-3 0,1-2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09.071"/>
    </inkml:context>
    <inkml:brush xml:id="br0">
      <inkml:brushProperty name="width" value="0.11429" units="cm"/>
      <inkml:brushProperty name="height" value="0.11429" units="cm"/>
      <inkml:brushProperty name="color" value="#FFC114"/>
    </inkml:brush>
  </inkml:definitions>
  <inkml:trace contextRef="#ctx0" brushRef="#br0">122 0 14402,'-19'52'808,"-1"-1"1,-13 37-461,19-60 324,2-2-434,2-2-291,3-4 20,3-3-345,3-5-83,0-2-2906,1-3 3354,0-3 1,0-2 0,0-1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09.18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6 9654,'0'-3'840,"0"0"-2425,0 3 0,0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10.17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372 51 12178,'-55'-15'742,"1"-1"0,-40-4-243,60 37 5,2 3-39,3 1 434,3 4-529,6-2 80,5 2-215,6-2 34,5 0-140,5 0 243,5-1-305,6 0-33,6-2-51,6-1-50,6-3-68,4-2-229,6-2-436,3-3-791,2 0-8240,-3-3 9572,-7-2 1,-16-1 0,-9-2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15.36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209 46 11693,'-53'-26'1115,"9"7"-807,32 21-45,1 3-56,1 0-61,2 1-34,1 2-23,2 2 1,3 2 22,0 4-6,2 2-10,1 3-7,2 1-22,3 2-5,3 1-17,3 2-6,1 0-28,2 0-11,0 0 39,1 0-16,-1-1 55,-2-1 57,-1-1 44,-4-3 67,-3 1 46,-2-4-6,-2 1-57,-5-2-22,-2-1-50,-5-1-11,-2-3-40,-2-3-16,-1-3-51,-2-3-56,0-4-22,-2-4-39,1-3-23,1-5-28,3-1-56,2-1-106,4 0-123,5 2-102,1 1-95,5 1-33,2 1-61,4 1-107,4 0 812,26-8 0,-23 11 0,16-6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15.63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143 71 9156,'-4'0'4307,"0"0"-2145,4 0-1736,-59 74-1543,43-44 1268,-15 15 0,4-1 90,25-20 442,5-3-487,2-3 250,4-3-206,5-4 7,3-3-1,3-4 756,3-2-800,1-3-11,1-4-12,1-4-16,-1-6-29,-1-4-22,-3-3-11,-3-5-17,-3-1-17,-6 0-28,-4-2-33,-3 2-6,-5 1-39,-2 0-12,-4 4-50,-2 2-83,-1 4-80,0 3-168,2 4-324,1 3-319,3 2-207,3 3-3132,1 1 4414,8 4 0,-5-2 0,5 2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4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10 195 7694,'-6'0'1792,"2"0"2924,4 0-4537,6 16 45,2-9 56,7 13-16,2-13-29,2 2-39,1-2 17,1 0 151,11 0-241,-7-3 12,28 2-68,-26-5-5,33-5-68,-35-1 73,22-15 12,-30 9 469,10-20-296,-19 16 583,1-18-578,-9 19 299,-12-19-428,2 18 113,-32-21-174,16 21 62,-52-16-45,16 21-117,-3-2-438,5 14 96,42 1-975,-10 5 22,18-5 1328,-1 2 0,7-3 0,1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15.98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40 14 8998,'0'-8'2101,"0"2"-1406,0 6 2940,0 0-3265,-18 72-745,14-42 660,-14 57-44,20-61 100,0-1-224,3-2-33,2-4 23,1-4 44,1-3 34,1-4 622,1-3-516,0-3 17,0-2-33,0-3-51,1-3-56,0-5-44,0-4-29,0-2-34,-2-3-16,-1-1-17,-2 0-11,-2 1 5,-1 2-22,-2 2-5,-1 5-29,-1 3-100,0 4-113,-1 2-123,-1 1-95,-1 5-56,-3 1-123,-1 6-162,-2 4-264,1 2-504,-2 3-1053,1 1-2537,0-2 5164,3-3 0,2-8 0,2-3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16.73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46 1 3920,'-20'82'151,"4"-13"-556,15-54 377,1-1-67,0-1 1205,-1 2-1412,1-6 1042,-1 2-1070,1-8 1831,0-1-2083,-1-1 1190,-1-7-608,1-3 0,-1 1 0,1 1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16.88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98 5984,'55'-17'-211,"0"1"1,32-10-86,-51 21-68,-11 2 1402,0-1-1581,-1 1 531,-1-1-576,-1 1 269,-1-2 319,0 0 0,-11 2 0,1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17.05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145 8 5739,'3'-4'1456,"-2"1"3462,-1 3-4694,-64 61-554,46-38 370,-47 48 103,63-56-277,3 5 71,2-7-127,3 4-46,3-11-88,1 1-164,2-4-212,2-1-3569,1-2 976,2 0 1570,-1-2 1723,-2 0 0,-6 0 0,-4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17.37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124 176 9761,'3'2'2385,"0"-1"-1174,-3-1-1178,36-20-22,-21 7-22,34-23-22,-38 20-7,3-6-4,-8 8 16,-1 1 28,-3 2 16,0 1 12,-4 1 17,-2 3 28,-3 1 33,-4 3 18,-3 0 32,-2 6 24,-1 2 38,-2 6 51,0 3 61,0 3 51,-1 2 34,1 2 22,1 0-28,0 2-51,3 1-56,0 0-55,3 1-79,2 0-51,3 1-61,2-1-72,3-1-35,1-3-38,5-2-40,4-4-67,4-2-101,4-4-145,3-4-197,2-2-246,4-3-202,1-4-851,2-4-4234,-1-2 6172,-4-2 0,-11 5 0,-5 2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17.72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192 1 12312,'-13'54'585,"0"0"0,-9 41-277,17-60-84,0 4-73,-1 2-78,0 2-39,0 2-40,-1 0-16,0 0-34,-1-2-28,1-3-28,-1-2-62,1-4 379,1-3-524,-1-4 63,0-4-248,0-5-94,-1-4-388,0-7-507,0-3-2635,0-4 4128,2-2 0,2 1 0,2-1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18.09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0 10769,'53'9'81,"0"0"0,39 6-70,-60-8-39,1-1-28,1-1-33,1-1-40,2-2-56,-2 0-50,-1-1-39,-2 0-6,-3-1 28,-3 1 56,-5 0 67,-4-1 38,-4 1 80,-4-1 85,-4 1 55,-2 0 67,-2 1 33,-1 1 29,-3 1 61,-1 1 79,-4 2 61,-1 2 78,-1 2 40,-1 4 57,0 3 26,1 3 18,0 2 11,2 3-45,2 2-39,1 0-95,2-1-107,1 0-67,2-4-22,4-3 5,2-3 45,4-4 0,3-3-33,2-3-40,4-4-72,1-1-7,3-6-4,1-3-46,1-6-11,0-5-72,-1-3-46,-4-3-22,-3-1-16,-4-1-46,-5-1-66,-3 2-118,-3 1-202,-5 1-309,-3 0-357,-3 1-655,-5 1-1317,1 1-4039,-2 4 7114,4 5 0,5 5 0,3 3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18.67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39 169 8186,'-4'0'925,"1"0"1052,3 0-1747,1 77-1467,0-42 1394,2 63 16,0-61 7,-1 1 21,-1 1 18,0-1 276,-1 1-299,-2-1-22,-1-1 246,-1-3-286,0-2-33,0-5 6,-1-5 779,2-6-684,-1-5 151,2-6-224,0-2-135,0-5-139,0-5-63,0-7 18,0-9 22,1-7 34,0-8 27,1-6 46,1-5 44,3-4 34,3-1 5,4 0 23,3 2-6,3 2 23,2 3 33,2 5 11,1 1 34,2 3 11,1 2 34,0 4-6,1 3-16,-1 6-23,-2 6-17,-1 5 0,-2 7 84,-4 2 90,-2 6 62,-3 2 33,-2 6-50,-4 4-62,-2 4-67,-1 2-62,-3 3-39,-2 2-39,-3 1-34,-2 2-28,-2-1-50,-1 0-45,0-2-56,-1-2-84,1-3-90,2-4-195,1-3-259,2-4-95,3-4-161,1-4-243,1-2-513,4-3 932,3-5 0,-1 2 0,0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18.84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55 0 9666,'8'4'2077,"-2"-1"-1746,-6-3-124,-18 65-106,10-38-95,-14 51-73,15-56-124,2-3-151,1-4-33,2-5-12,1-3-542,0-5-1,2-12-370,1-2-828,0-9 2128,1 3 0,-1 8 0,-1 4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19.14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155 1 12601,'-43'36'3503,"0"1"1,-26 24-9109,73-48 5633,3 0 1392,3 1-1442,4-1 719,9 4-983,-1-5-263,8 2-2683,10-7-4912,-12-3 8144,9-1 0,-24-3 0,-6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4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71 301 10640,'0'3'997,"0"0"-45,0-3-873,78 35-1826,-40-23 1763,12 8 1,0-1 11,-8-12 310,-1-1-338,2-2 364,16 0-358,30-1 16,-24-1 96,30 0-51,-67-1 135,11 1-74,-28-1 2114,-1 1-1906,-11-2-4,-23-2-337,2 0 5,-35-5-17,23 1 17,-58-15-11,49 10 11,-10-5 0,1 0 0,13 1 0,-53-23 11,50 17-3,-4-4 1,1-2 2,8 2 84,-35-38-72,51 40-12,-11-17 11,27 25 332,11-10-220,2 12 308,26-2-262,-14 18 172,21 13-200,-22 1 290,23 43-358,-25-29 62,13 45-146,-25-51-521,-3 18 0,-6-33-2588,-9-3 1300,4-15 1809,-7-10 0,10 8 0,1-1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23.5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294 504 6406,'-4'-3'1741,"1"1"1150,3 2-2427,-68-21-72,43 19-84,-52-13-49,61 27-24,0 4-45,1 4 1,1 4-46,0 2-16,3 3-23,1 0-27,2 0-29,2-10-22,3 13-22,1-18-1,1 13 1,2-14 0,3-3 27,2-3 40,2-2 50,3-2 40,0-1 10,3-3-22,0-5-44,1-4-23,1-6-45,0-6-22,1-6-28,-1-5 16,1-6-5,-1-3-424,1-6 402,-2-1-34,0-2 5,0-1 1,-1 2 33,-1 0 0,0 2 17,-2 3 6,-1 5 5,-2 5 12,-2 5-1,-1 5 12,-3 5 38,0 5 52,-1 4 456,0 4-400,-1 3 60,0 3-133,-2 9-12,0 2 29,-3 10-1,0 3 297,-8 66 0,0 13-392,2-18-900,3-16 0,-1 10 1,2-15 893,4-7-5,2-5-177,0-6 154,3-5-5,1-6-11,4-6-18,2-5 1,0-6-28,2-3 2545,-1-5-2585,0-2 248,1-4-225,0-2 11,1-4-39,1-3 34,1-4 5,2-5 23,1-2 50,1 0-28,2-1-6,-1 2 6,2-1 17,-1 2-11,-1-1 10,0 0 6,0 0 1,0-2 5,0-1 0,1-3 0,0-1-23,0 0 51,-2-2 6,1-1 0,-2 0 5,-2 0-33,-2 1-6,-2 0 17,-5 3 11,-1 2 0,-4 4 0,-1 2 5,-3 3 12,-4 2-6,-4 3 6,-2 2-11,-2 3-1,-1 5 12,-1 3 17,-2 6 10,0 6 1,0 3-17,0 4-22,1 5-17,2 2-40,2 2 18,2 1-23,3-2-12,3-1-4,4-4-46,2-2-28,5-6-5,4-2-28,5-6-68,5-2-78,3-3-145,4-4-129,3-2-157,1-3-314,2-3-527,2-3-884,0-6-3605,-3-11 6058,-5 17 0,-13-8 0,-5 20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23.78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185 7 6971,'0'-4'5596,"0"2"-4325,0 2-1024,-10 25-29,10-7-50,-7 23-22,11-13-34,-1 3 16,-1 2 18,-3 2 11,-4 2 22,-2 1 0,-6-3 1,-1-2-23,-3-4-40,0-4-33,0-5-33,1-4-34,1-6-57,2-4-133,1-3-141,4-6-146,-1-4-122,3-5-45,2-7-56,2-4-62,3-5-101,5-3-246,5-3-387,4-1 1479,8-4 0,-11 19 0,1 1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23.9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128 1 13457,'-24'50'-1234,"1"0"0,1 40 1,3 16-1,5-21 1234,7-16 0,-11 141 0,18-210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24.3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5 7055,'3'0'1703,"0"0"-487,-3 0-987,66-2-985,-38 2 879,53-2-33,-55 2 275,0 1-332,-2 1 154,-2 3-159,0 0-6,-2 2-11,0 0 502,0 2-490,-1 0 16,-1 2 45,-2 0 67,-3 1 79,-1 1 89,-2 1 39,-2 1 18,-1 2 16,-3 0-11,-2 3-6,-1 4-50,-1 1-73,-1 4-84,-2 0-62,-3 2-55,-1-1-40,0 1-50,1-3-45,-1-1-45,2-4-73,0-3 202,-4-9 0,5-3 0,-1-8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24.6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69 7632,'8'-3'722,"-2"0"-425,-6 3-1288,0 0 280,62-28-499,-44 21 1095,45-20 1,-60 27-1,-2 0 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24.98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32 25 13133,'-18'-14'0,"4"4"0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25.60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 14 7067,'4'-7'1002,"0"0"-767,-4 7 1289,0 0-1457,8 73-627,-5-45 678,6 57 10,-9-61 154,0 0-159,0-1-5,-1-1-12,-1-3-5,-2 0-17,0-5 519,0-2-440,0-4 78,1-2-6,1-4-34,1-1-133,-1-1-102,0-2-33,0-4 0,1-4 16,0-4 1,2-4 11,3-3 16,3-3 6,3-2 12,3-2 44,2 1 0,1-1 34,1 3-11,0 0-1,-2 5 6,1 1-16,-2 3-1,-1 2-33,-1 3-17,-3 4 34,-2 3 89,-2 2 73,-3 2 28,-1 3-22,0 3-101,-1 5-84,-1 4-85,0 2-38,-2 3-84,1 0-80,-1 1-99,2-1-141,0-1-128,1-2-141,1-2-241,2 0-279,2-4-622,1-2 1921,1-2 0,-3-4 0,-1-1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25.98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145 15 5739,'0'-8'3395,"0"1"-2667,0 7 1904,0 0-2576,-64 30-28,48-16 0,-48 23 6,63-22-29,2-1-5,2 1 6,2-2-12,3-1 6,2-1-5,2-2 5,1-3-11,2-1-1,0-3 1,0 0-34,0-4-11,-1-2-28,-1-2-16,-1-5-35,-2-1-28,-1-1-22,-2 0 29,-2-1 38,-1 2 79,-2-1 61,0 3 23,-2 1 5,0 3-33,0 3-34,0 2-27,-2 1 32,-1 3 12,-2 2 56,0 5 0,0 1-5,1 4-6,0 2-17,0 1 5,1 1-22,1-1-11,1 0-11,1-3-11,2 0 5,1-3 11,2-1-55,8-2-79,3-2 39,2-2-61,0-4-718,4-10-716,0-10-493,5-15 2089,-5-1 0,-9 11 0,-7 9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26.21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136 16 5739,'2'-9'2554,"-1"2"-2005,-1 7 1087,0 0-1440,3 73-1166,-2-39 1077,-1 59-29,-3-57 234,-3 3-301,-3 16-33,2-12-46,-6 28-32,5-32-214,-6 21 34,5-40-67,-2 24 253,-1-27-1311,0 9 557,-7-13 0,9-8 0,1-5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26.51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1 112 8657,'52'-28'252,"1"0"0,-5 2 1,-7 6-119,-14 16-28,-1 1-44,0 1-28,-2 2-18,7 6-4,-10-1 10,16 16 921,-19 55 1,-7 11-944,10-28-28,-9 28 0,-8-11-297,-7-57-16,1-8-169,-1 2-139,2-8-377,0-3 1026,0 0 0,0-1 0,0-1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4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554 158 11912,'-1'89'1070,"5"-15"-745,12-60 577,3 0-600,2-2 205,0 0-204,0-2 81,0-3-149,-1-3 257,-1-2-341,-2-2 17,-1-4 61,-3-5 511,1-12 1153,-17-39-1551,-2 18 123,-34-41-297,6 48 39,-19-1 0,-5 3-146,-1 7-72,-18 3 0,-2 6-17,15 12-14,3 4 0,2 2-81,9 2-1417,-31 15 621,52-10-5102,-7 13-566,35-17 6587,4 3 0,0-7 0,-2 1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26.71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43 8248,'3'-7'482,"-1"1"-309,-2 6-89,0 0-246,68-14-113,-41 11-111,54-9-163,-57 14-218,-1 2-648,2-1 0,-12-1 0,0-1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26.85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 15 7593,'-4'-8'-44,"1"2"1,3 6 0,0 0-1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27.1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79 48 12355,'-23'47'465,"1"1"0,-11 31-168,43-66 556,3-3-595,0-3 170,4-3 334,17-5-334,-9-9-428,-18-40 0,-6-8 0,4 24 0,-14-18 0,-1 1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27.37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12055,'4'82'292,"1"-17"-95,-2-68-102,3 0-14,2-5-42,2-1 84,9-6-56,-3 4 85,14-4 39,7 14-236,-11 2-86,4 11-216,-20 2-449,-3 3-1047,-2 2 1843,0 3 0,-3-11 0,-1 1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27.83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92 1 11127,'-6'95'873,"2"-11"-676,4-53-57,-1 1 59,1 0-171,-1 1 8,0 1-58,0-2-13,-1-1-27,0-2 25,-1-1-109,-1-3-90,-1-3-83,0-2-157,-1-3-201,-1-1-247,-2-3-393,0-1-1293,-1-3 2610,2-2 0,3-4 0,2-1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28.04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1 122 11516,'49'-16'602,"0"-1"0,37-10-355,-52 21-79,3 0-73,1-1-67,1 2-45,0-1-56,-2 0-67,0 1-112,-4 0-106,-1 1-15,-2 0-383,-4 1-209,-2 1-554,-3 0-1667,-5 2 3186,-5 0 0,-5 0 0,-3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28.28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151 5 6910,'-6'3'2207,"2"0"-1233,4-3 2051,0 0-2118,-54 74-1152,37-43 581,-13 13 0,3 0 426,20-20-381,4-1-118,1-3-78,5-2 17,4-3 22,6-4 827,3-2-1051,25-71 0,2-19 0,-16 47 0,11-39 0,-1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28.91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31 98 7347,'11'81'3635,"-8"-43"-3171,7 56-72,-10-61-56,0 1-66,-3 0-57,0 1-45,-2-1-6,-4 11-112,1-5-50,-1-2 112,1-11-140,4-20-330,0-12 184,3-10-27,1-26 139,0 10-246,13-57-3247,-1 30 3499,6-22 11,1 18 314,7-1 17,3 3-50,11-1-85,-11 30 386,17 3-145,-16 19-128,6 4 60,-15 14 12,-12 7 398,-1 28-207,-14 12-337,-7 13-313,-23 13-482,3-30 73,-1-7-2375,15-23 1944,9-14 1454,5-11 0,2 3 0,2-6 1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29.1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89 1 9206,'-26'68'3411,"13"-23"-3584,-21 41-119,23-49-425,8-25 381,2-5 17,1-2-695,3-17 298,-1 1-915,5-27 1631,-4-10 0,1 16 0,-3-2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29.40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86 0 15372,'-27'52'300,"-1"-1"1,7 5-1,11-8-266,22-24 1045,13 11-1303,8-19-190,-3-7-466,51-1 1,-54-6-1,27-2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25.31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15 16 12896,'-5'58'17,"1"1"0,0-4 0,2-7 5,9-7 560,-1 3-565,0-1 0,0 1 5,-1-1 204,0-3-187,0-3 23,-2-4 106,-1-4-84,0-5 296,-2-4-341,0-4-11,0-4-11,0-2 34,0-4 66,0-2-16,0-3-247,0-10 1,0-1 44,-1-11 56,0-1 12,-1-5-1,0-3 0,-1-2 6,1-1 12,0-1-7,-1-1 23,1 0-17,0 1 29,0-2-1,2 0 17,0 0 5,0 0-5,0 1 12,2 1-1,2 3 6,1 4-1,1 2 1,0 6-28,1 2-28,0 4-12,1 5 23,1 3 40,-1 3 32,2 2 35,-1 5-23,1 2 0,-1 5-17,1 2 11,-2 1 46,-1 2 55,-2-2 57,0 1 38,-3-3-5,-1 1-51,-1-1-55,-2 1-57,-1 0-28,-3 0-44,-3 0-28,1-1-57,-2-2-89,0-3-129,-1-1-319,0-3-409,0-1-997,2-2-5052,1 0 7046,3-1 0,2 0 0,2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4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448 412 13830,'-23'47'282,"1"0"1,-13 30-115,42-62 397,1-2-391,2 1 119,3-1-159,0-2 46,2 1-101,0-3 169,0-1-243,-1-1-22,0-3-22,-1-2 0,-1-1-6,0-4 12,-2-2 27,1-10 51,-2-5 95,-1-12-3448,-6 10 3437,-6-8-90,-1 18 73,-8-7 448,7 10-577,-2 1-224,11 1 230,1 17 3437,10-7-3415,-4 13-17,15-5-33,-11-8-123,14-4 128,-17-6-44,7-20 38,-13 7-217,-8-45 100,-3 44-532,-22-52 392,9 55-818,-34-42 723,25 35-302,-43-30 638,37 32 84,-47-25 17,44 30 201,-52-17-128,51 22 442,-39-10-331,50 16 651,-18-3-483,33 8 393,-3 1-767,14 2 5,18 10 73,-1-1 151,53 24-219,-28-14 12,16 3 0,2-1-6,-5-1-28,7-1 0,-2-1-22,-10-5-11,48 7-23,-61-15-409,31 1-347,-42-6-717,3-1-431,-20-2 1949,-10-1 0,1 1 0,-2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4:14.2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39 1974 8550,'2'10'1272,"-1"-2"-734,-1-8 1691,0 0 970,-2-103-2525,-1 52 1,0-2-496,0-20 1,0-6-584,-3-17 1,0 5 582,0 0-5,3 10 0,0-14 0,1 12-118,1 27 0,1 1-17,-1-20 0,2-8 0,-1 11 0,3-17-8,1 7 0,1-7 19,0 6 1,0 3-46,-1 14 1,1 1 16,-2-6 1,0 11 111,-2 28 6,0 8 235,0 10-431,-1 16-229,0 6-2572,6 22 2411,-1-6 0,2 6 0,-4-21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4:17.5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540 258 10422,'-43'-53'722,"5"6"-599,16 31-67,0 0-39,1-1-28,1 1-23,0 1 17,0 0-11,1 3-5,-1 1-124,-21-4 73,13 5-73,-39-2 168,37 9 85,-32 8-68,39 2 140,-13 19-73,29-9 140,7 29-196,9-24 56,32 33-55,-14-32 105,49 27-111,-38-31-90,52 13-375,-22-31 229,-7-1-756,-7-40 286,-44 12 672,0-38 0,-11 44 0,-1-9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4:17.95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5739,'0'0'0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4:18.5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59 88 9418,'19'92'432,"1"-14"-264,-4-60 145,3 1-72,1-1 65,2-1-60,-1-1-22,1-1 140,20 5-353,-8-9 60,2-1 85,-20-28-122,-20 2 0,-46-53-23,17 33-3,-16-10 1,0 1-26,9 11 11,-33-29 29,52 43 122,-4-10-38,23 23 184,11-3-117,4 7 470,34-1-370,-15 3 485,17 7 0,3 1-333,-3 2-51,3 5 1,0 2-80,-6 3 90,9 11 1,1 4-325,-6 0-62,6 10 0,-4 2-202,-17 0-184,7 18 78,-29-31-874,-11-8 90,-6-18 1092,-18-12 0,13 2 0,-9-8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4:18.74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5739,'0'0'0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4:19.5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57 125 8510,'-33'90'1619,"10"-13"-1227,29-56-84,4 1 231,2 0-371,4 0 88,3-1-121,2 0 47,3-2 468,41 16-271,-28-16 114,51 13-3818,-59-26 3359,12-1 5,-27-10 11,-3-3 79,-5-16-78,-14-15-79,-19-18-17,-23-11-17,-17-2 29,-4 6 55,8 7-314,22 19 303,14 8 3275,17 7-3241,6 8 22,7-1 90,15 6-56,1 4 28,12 1 296,9 3-150,-6 5 44,13 1 370,10 11-342,-13-1 443,15 7-319,3 9 5,4 9-11,14 18-390,-38-18 1,-3 1-576,10 16 460,-5 8-27,-32-33-303,-4 5 6,-6-12-146,-5 2-1042,-14-15 382,-1-7-398,-10-7-8263,-6-12 9817,11 2 0,1-2 0,16 10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4:19.8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13231,'49'11'204,"1"0"1,34 6-104,-62-16-28,1 1 254,0 0-344,-1 1 89,0-1-145,-2 1 6,-3-2-107,-1 1-307,-3 0 11,-5 0-3978,-2-1 1704,-15 0 2744,3-2 0,-5 1 0,7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4:20.0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31 206 11981,'-14'-97'-6783,"2"17"6225,10 64 0,0 8 0,2 4 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4:20.6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133 44 5739,'-4'-3'0,"1"1"5579,3 2-5126,-20 47-55,17-27-62,-12 36-89,22-39-29,3 0 6,3-1 6,1 1 44,3 0 40,3-1 55,0 0 51,2-2 0,0 0 18,1-1-18,0-2-11,0-1-57,0-1-60,-2-4-85,-1 0-50,-3-4 11,-2-2 308,-1-12-219,-7-1-22,-3-11-55,-10 2-28,-5-4-57,-7-1-50,-6-2-73,-18-13-40,8 12-358,-11-7 173,14 16-44,1 3-56,2 4-139,1 3-1643,-7 2 7,10 5-891,-6 2-1405,14 3 4424,3 0 0,7 0 0,2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4:20.9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14 243 11211,'93'4'1837,"-16"-3"-1221,-57-9-106,-2 0-17,-2-4-25,-2 1-30,-4-3-30,-3-1-78,-4 0-41,-2-3-161,-5 1-77,-4-1-29,-5 0-44,-4 1-51,-3 0-134,-3 3-196,-1 0-242,-3 4-335,0 1-476,0 3 1456,-13 2 0,23 3 0,-8-1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4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65 439 14603,'-16'-51'69,"0"1"0,0-5 0,5 5-310,8 8-212,1-11-1328,4 8 5,2 14-3735,2-3 5511,0 18 0,-3 8 0,-1 4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4:21.6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150 251 11399,'94'27'1283,"-11"-3"-857,-50-17-57,3 2-49,2 0-63,2 0-44,2 0-11,0 2-34,2 0-5398,-1 1 5314,1 2-28,-1-1 1259,-3 1-1287,-3-1-28,-3 0 882,-4-2-898,-4-1 57,-3-1-46,-4-3 3319,-6 0-3330,-4-3 164,-4 0-170,-3-2-6,-21-1 28,2-2 0,-57-9-39,27 1-663,-35-8 668,30 5 34,-4-3 40,0 0 21,-2-3 18,1 0 21,0-2 7,1-1 11,4-1-11,0-2-29,4-2-11,3-1-16,6-2-214,4 0 174,6 1-28,8 0-17,6-12 74,12 18 21,8-7 12,9 23 682,5 3-654,4 3 199,2 3-222,2 2-22,2 4-17,0 4-22,0 1-23,1 3-44,-3 2-62,-1 1-73,-3 1-112,-1-1-151,-5-1-263,-3-1-348,-6-3-565,-4-2-980,-6-4-1099,-2-2 3703,-4-2 0,4-2 0,1-1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4:22.34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1 155 10954,'49'15'56,"0"0"0,38 10-39,-51-19 338,2 1-316,2 0 45,1 0-143,1 1 210,1 0 6,0 0-28,-1 1-28,-2 0-34,-2 0-22,-2 0 144,-3 0-138,-3 0 158,-4-1-176,-3-1-33,-3 0 0,-4-2 207,-3-1-235,-3-1 23,-4-2 5,-3 0 39,-2-1-56,-5 0 23,-2-1 22,-6-2 11,-3-2 23,-2-2-12,-2-2-11,-1-1 6,0-2 5,0-2 34,1-2 34,0-1 33,1-3 17,1-1 0,1-2-45,3 0-11,2-2-39,4 2-28,3-1 5,2 3-10,3 1-1,3 3 11,5 2-117,4 4 5,3 4 46,12 2 144,-6 4 1,8 4-28,-9 3-39,-1 4-18,1 4 7,-2 2-29,1 1-27,-3 3-29,-1 0-72,-2-1-85,-2 0-167,-3-3-269,-4-2-393,-3-2-548,-2-4-785,-3-3-408,0-3 2761,-3-1 0,3 0 0,1-1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4:22.71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1 268 14303,'83'-9'-364,"-18"-3"218,-62-6 12,-3-2 140,-3-2 10,-3 0-72,-4-2-33,-4 0-12,-2 1 23,0 1 50,0 3 56,1 3 44,3 2 119,1 4 117,3 3 67,2 3 0,3 3-39,1 2-89,2 3-40,4 4 101,2 4 68,7 3 66,5 5 62,4 3-56,5 7-67,5 3-28,6 4-760,3 3 705,6 4-52,3 2-1105,5 2 943,2 0-78,3 2-62,1-2-79,-1-2-83,-3-2-169,-4-6-296,-5-6-437,-7-4-925,-7-8-6048,-6-5 8006,-9-6 1,-10-4-1,-4-3 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33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0 303 5739,'5'-6'0,"-1"1"0,-4 5 992,0 0-757,68-29-653,-42 20 647,55-24-10,-60 27 161,3-1-167,1-1-17,4 0-11,2-1-23,3 0-61,2 0 0,1 0-17,1-1-17,3 0 17,0 0-11,2 0-247,0 0 225,0 2 16,-1 0-11,-1 1 0,-1 0-17,-1 2-5,0 0-23,-2 2 6,-2-1 506,-2 1-484,-3 0-5,-2-1-12,-1-2-22,-4 1 0,-1 0 237,-4 0-259,-2 1-6,-2 1-28,-4 0-6,0 1-16,-4 0-6,-1 0 11,-3 1 6,0 1-735,-2-1 158,1-1-235,-2 0-241,-1-1 1120,-1 2 0,2 0 0,-1 1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33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 61 6807,'-16'50'358,"1"0"1,-11 37-191,19-58-28,2 0 342,-2-1-376,3-1 73,0 0-135,1-3 26,2 0-75,0-4 183,1-2-200,1-3-12,0-3 1,2-4 5,0-3 17,0-2 16,1-1 12,-1-2 5,0 0-16,1-3-28,-2-2-6,1-4-34,0-3-22,0-3-17,-1-1-28,0-3-16,-2-2 16,0 0-3381,0-2 3342,-3-11 112,0 7 28,-4-7 12,2 8 27,-1 2 6,0 0 67,-1-9-34,2 9 23,-2-7 3403,3 13-3398,0 1 1,1 2-23,2 2-28,-1 1 11,6-5-11,0 8 67,10-3-39,-2 10-6,8 0 62,19 12-100,-11-3-1,19 9-11,-17-5 0,13 7-135,24 22 281,-10 5-45,-3 1 465,-38 8-275,-19-30 1070,-36 48-302,-14-16-751,-6 8-1761,17-28 1,2-6 1447,7-5-1033,-27 15 271,43-29-4772,-1-1 5539,19-11 0,1 0 0,0-1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39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381 0 583,'-25'50'294,"0"0"0,-18 40 2725,7 1-2846,15-33 1,1 1 561,-1-1 1,0 3-755,-1 3 0,0 7 1,2-11 576,-5 19-687,0 0 1,1-4 3208,9-24-7006,2 38 3105,11-61 1,2 16-1,3-44 1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39.7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 5739,'5'-10'0,"-1"2"0,-4 8 577,0 0 179,17 70-442,-8-37-2191,6 19 1,0 1 2060,0-16-66,4 11 809,-5-17-888,8 8-22,-6-11 16,5 4 29,4 1-124,0-7-106,2 1 34,-9-12-29,-9-11 3337,-5-4-3521,-1 0-202,-1-4-476,0 0 1025,-1-2 0,-1 2 0,1 2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40.0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1 492 6750,'47'-45'418,"1"0"0,-3 3 1,-5 6-139,-3 8-101,4-2-56,1 0-72,1 0-74,0 0-77,0 1-96,-2 2-146,-1 2-173,-3 2-214,-2 4-206,-2 1-700,-6 4 1408,-3 2 1,-13 7-1,-4 1 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41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322 575 5739,'-3'-1'0,"0"-1"1406,3 2-1216,-67 11-5,43-3-6,-51 10-16,60-3-23,1-1-23,-1 3-16,2 2-23,0 1 6,1 2-16,0 0 4,2 0 18,0 1-23,0-2 6,2 0-17,1-2-22,2-1-29,2-3-10,1-2-7,2-3 7,0-2 16,2-1 34,3-2 16,3-3 19,2 0 15,2-2-34,3-4-27,1-1-17,2-4-56,1-3-12,3-2-38,-1-3-30,2-2-21,-1 1-28,-1 0 11,-2 1 1,-2 2 21,-4 2 29,-1 1 5,-5 5 45,-1 2 62,-4 3 33,0 2 274,-5 10-201,0-2 12,-3 10-7,0-6-16,1 1-34,1 0-39,1-2-5,1 0-23,2-2 33,2-2 102,8-1-51,2-3-5,6 0-1,-1-4 1,3-2 16,4-4-11,2-3-11,6-5-23,2-3-16,5-4-408,3-3 374,2-3-61,22-16 27,-16 8-11,16-10-67,-11-1 34,-16 12-17,5-11-1,-21 16-10,-4-1-1,-4 3-39,-1-13 118,-7 9 28,0-11 0,-7 12 67,-3-15 12,-1 12 17,-4-10 33,0 18 33,0 1 391,-1 6-184,-10-5-302,7 13-16,-7-2 10,3 17-44,3 3 0,-6 7-6,4 4 6,-2 6 0,-2 5 11,-11 23-28,7-9 5,-8 19 9,10-11 0,-1 0-2,-6 19-707,5-14 0,0 0 717,-4 9 23,-1 2-288,-1 1 302,6-18 0,0-1 19,-12 26-33,12-28 0,-2 2 67,-7 10 0,2-3-79,-10 14-28,10-17 1,2-3-6,3-7-33,4-8-51,5-6-286,3-3 73,6-11-27,2-2-1598,19-21-161,-5-1 2083,10-9 0,-12 11 0,-3 1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41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407 13 5739,'4'-7'577,"-1"1"-381,-3 6 750,0 0-520,-48 72-6,27-39-666,-9 13 1,1 0 582,7-10-63,1 2-130,-3 4 2,1 2 0,-19 44-158,16-31-21,-13 32-23,21-44-23,2-3-21,2-5-382,-3 14 218,8-23-94,-2 9-633,8-26 447,3-5-620,-1-3 1808,2-5-644,1 0 0,0 0 0,-1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4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170 185 12505,'3'0'1092,"0"0"460,-3 0-1491,-18-58-22,8 37 34,-20-48 22,16 57 52,-5-1 245,0 7-163,5 3 46,-3 1 290,4 5-268,4 2-39,0 4 134,6 8-241,4 6-34,10 11 1,12 3-56,11 1-74,19 1-32,-14-15-147,15-3-173,-22-17-325,4-10-1014,-8-12 1703,-7-19 0,-11 16 0,-3-1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41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7614,'38'92'224,"-6"-13"-236,-21-54-21,0 0 166,0 0-245,1 0 34,-1-3-84,0 1-25,-1-4-20,-1 0 60,-2-5-486,-1 1 230,-3-6 145,0 0 258,-3-6 0,1-2 0,-1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41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1 288 5739,'2'-5'1014,"0"1"-174,-2 4-723,67-67-1978,-37 41 1872,12-14 1,0 1-63,-11 18 516,0 2-694,1 2 177,-1 3-446,-1 2 498,11 0 0,-22 6 0,5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42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242 0 5739,'-6'4'40,"1"-2"408,5-2 520,0 0-514,-67 43-1396,42-23 1278,-51 35-101,59-34 249,2 2-378,4-1-33,2-1-11,4-2 0,2-2-6,1-2 1052,2-2-923,4 3-68,0-7 303,19 3-280,-7-8-22,14-3 22,1-13-118,-5 0-22,10-11-11,1-8 5,-9 5 6,7-7 6,-7 5 5,-9 9 0,1 0 241,-10 11 40,-6 4 66,-1 4 258,-7 13-442,-1 3-68,-5 14-28,-9 16-122,4-7-102,-6 15-750,0 1-179,8-13-6628,-2 7 7703,9-23 0,3-13 0,1-6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42.97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268 6 11893,'-65'-5'153,"14"4"90,50 13 700,1 3-410,0 3-128,0 4-408,3 3-24,2 3-133,2 2 9,2 3-54,2 2-372,-1 0 74,1 1 1,0-1 185,-3 1 56,-2-3 245,-3 1 396,-13 25-328,-1-22-15,-11 19 161,-9-24-163,8-10 70,-8-1-124,3-14-160,8-8-84,-4-5-387,7-17 308,8 2-5,1-10-431,11-10 302,5 9-1619,27-35 728,-10 32-2025,15-14 3392,-19 30 0,-11 9 0,-4 4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43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186 4 7274,'10'-2'487,"-2"0"-314,-8 2 813,0 0-750,-25 78-1162,13-44 999,-3 15 0,-1 0 27,5-12-27,-1 2-56,0 1-12,-1 1 154,1-2-215,0-1-201,-6 23 77,7-25-111,-4 15-673,8-28 276,2-9-813,1-1 1501,2-10 0,1-1 0,1-2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43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6795,'53'-8'9,"0"0"0,30-3 1,-10 2-1,-39 2 0,45-3 1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43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0 7358,'-18'94'67,"2"-13"-201,13-61-51,0 3-50,1-3-34,0 0-28,1-3-33,-1-4 94,2-3 236,-1-3 0,1-4 0,0-1 0,0-2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43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74 7201,'87'-29'-6,"-55"18"6,63-17 0,-85 25 0,-1 1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44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98 238 5991,'2'-1'572,"0"-1"626,-2 2-1114,65-42-56,-40 24-514,50-32 481,-57 34-12,-1 1 172,-2 1 25,5-12 69,-11 11 177,-1-10-213,-14 17 683,-33 2-434,15 8 204,-44 19-481,39-3 117,-28 26-212,30-17-45,-25 45-85,32-38-240,-10 42 112,29-52-280,11 15 180,4-25-1408,55-1 988,-30-13 688,59-14 0,-72 7 0,14-6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44.5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209 1 9800,'-90'41'448,"15"-6"-364,64-18 0,0-1 0,4 1 11,0-1 12,3 1-35,2-1 57,1 12-78,3-11 201,13 11-118,-2-20 196,25-4-274,-18-9-56,29-21-39,-26 8-123,26-28 55,-30 26-133,11-13 234,-23 26 51,1 3-40,-9 9-21,-2 7-52,-3 2-72,0 4-100,-2 2-102,0 4-112,0 0-111,0 1-186,2 0 751,1 14 0,3-22 0,0 7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4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618 318 10899,'33'44'750,"1"1"1,24 28 218,-31-57-616,-7-6 456,5 2-613,-11-7 253,-2-2 592,0-5 596,-5-9-427,-3-12-157,-18-15-538,-19-15-3504,-25-12 3152,1 11-57,-7 0-32,7 18 1,-2 2 160,-28-12-140,18 12 1,2 3-24,0 7-44,0 9-56,33 11-576,-22 2-52,33 5-4334,-10 2-3675,24-1 8665,2 2 0,5-5 0,2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44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0 9206,'-15'50'31,"0"0"0,-8 36-70,21-58 5,0 1 12,1-1-6,0-1-23,0-1 18,1-1 16,-1-2-5,1-4 10,0 0 186,0-21-101,1 13-112,6-45 16,0 20-5,19-56 45,-11 33 179,25-47-78,-20 50 240,22-27-285,-25 41 128,14-5-27,-22 20 61,4 5 28,-11 5-27,-1 5-46,-1 4-56,0 4-50,0 1-33,-3 4-46,-1 1-649,-7 22 140,4-16-1848,-2 31 1456,11-41 896,4 10 0,-2-25 0,1-1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45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285 2 5739,'-3'-1'527,"1"0"2177,2 1-2451,-31 34-18,25-16-22,-23 28-22,32-22-40,0 0-6,-1 2 7,1-1 189,-1 9-111,-1-8 677,-6 22-588,-3-24 393,-25 25-421,-17-25-364,7 0-868,-15-23 308,41-10-3920,3-27 4553,20 15 0,1-4 0,1 17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46.6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46 5739,'-1'-8'0,"0"1"163,1 7 2424,0 0-2380,-57-17 34,38 16 0,-46-12-4089,45 28 4022,3 0 527,-23 40-623,22-24-2054,-17 53 1970,28-50-351,4 39 335,11-43-51,28 20 45,-10-35-129,58 0 79,-38-20-515,13-8 1,1-3 329,-5-6-116,6-6 1,-2-2 204,-11 2 62,-3-3 0,-3 0 101,-13 5 278,9-22-160,-30 31 1966,-19-8-1804,-2 19 627,-35 9-560,23 5 2424,-35 28-2133,28-1-173,-8 17-331,21-16-44,10-4 420,13-3-404,3-14 191,16 6-107,-2-17 269,31-18-364,-21 1-2225,40-33 2091,-42 20-827,26-31 525,-38 31-2191,10-30 845,-21 30 1698,2-15 0,-7 27 0,0 2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47.3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211 214 5818,'-7'0'778,"2"0"-520,5 0 906,0 0-5219,-68 33 4184,46-18-56,-52 26 121,63-18-194,3-5 101,-2 29-51,8-25 46,-1 19-63,4-28 354,13 2-196,-2-10 167,28-13-313,-16-3-28,16-13 3006,-15 3-3062,11-18 17,-8 8 1044,7-14-1039,-13 10-5,-1 0-3404,9-26 3426,-13 22-2173,9-33 2296,-19 48 344,1-11-266,-9 28 449,-8 7-443,2 8 375,-18 31-397,11-11 1101,-7 18 0,0 4-1230,4-6-2027,-14 48 1965,24-59-1517,2 23 1506,7-31 1378,21 20-1378,-8-32 87,33 5-86,-25-18 2256,13-4-2274,-14-5-381,32-22 376,-24 12 17,31-26 5,-38 26 3370,12-22-3353,-20 22 134,5-24-27,-16 29 145,-5-11-129,-3 20 225,-19 3-281,9 7 190,-24 23-111,20-6 22,-9 15 11,14-13-5,0 2-40,2 0-33,1 0-45,2 1-45,3-1-268,9 20 111,2-22-800,28 19 49,-11-34 897,36 2 0,-40-9 0,11-1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1:44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2621 22 5739,'-13'-10'4593,"11"5"-4543,-14-1-78,16 6 168,0 0 73,0 4 50,0 2 1,0 6-52,1 1-32,0 4-18,2 1-11,-1 4 0,0 2 1,1 2-6,-2 4-17,1 1-6,-1 3-17,-1 3 29,0 3-23,1-6-322,-1 19 322,0-11-33,0 18 32,1-6-523,-1 1 496,2 3-6,1 3-5,0 1 17,-1 2 22,1 1-6,1 2 17,-1 0-788,0 1 873,0 2 32,0 2-10,-1 3-51,0 1-28,0 0-11,1 1 18,0-2-7,1 0-11,1-2-17,0-1 6,0-2-11,1-2-6,0-1-6,1-12-5,0 15-11,0-16-6,1 15-564,1-12 553,0-2-12,1-4 244,1-2-272,-1-3-16,1-2 0,-1-3 11,-1-1 11,-1-2 11,0 0-5,-2-1-6,-1-3 452,-2-2-441,-1-5 871,-1-1-854,-1-4 673,0-2-656,0-2 0,-3-2 0,-2-2 6,-2-1-12,-3-1 6,-1-1-6,-2 0-5,-1-1-22,-1-1 5,-1 0-17,-1-2 6,-2 0-12,-2-2-16,-1 0 11,-4-2-17,-1 1 17,-4-2 0,-3 0 11,-4-1-5,-2-1 11,-3-2-352,-3-1 364,-3 0-7,-2-2-5,-3 0 6,-1 1-12,-3 0 22,-3 0-10,-2 0-841,-3 0 852,-2 1 5,-1-1 6,-2 0 11,1 0 0,-1-1 0,1-1 6,1 0 16,0-2 12,0 0-6,1-1 5,0 1 1,0-1-12,-2-1 23,1 0-17,0 0-6,1-1-5,2-1 11,2-1-240,2 1 212,3 0-11,2 0-34,4 1-28,1-1-11,3 0-28,3 1-50,3 0-12,2 1-33,2 1-45,3 1-45,2-1-117,4 1-219,4-1-86,6-2-1157,7-1-1809,6 0-4028,4 0 7629,3 3 0,0 4 0,0 2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1:44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610 0 6075,'5'0'1126,"-1"0"2139,-4 0-2811,-51 66-17,31-43-51,-39 50-61,41-61-44,1 1-57,-1-2-45,0 2-11,-1-1-28,-1 1-11,-1 0-1,-1-1 12,0 0-22,0 0-12,-1-2-27,2 1-23,-1 0 5,2-1 12,0 2 0,0 0 0,1 1 5,1 2-5,-1 0-6,1 0-11,1 1 0,1-1-11,2 0 5,1 0-5,2-1-11,2 0-17,3 0-17,2-2 11,3 0 0,1 0 17,3 0 6,3 2 5,3 1-6,4 0-5,1 2-5,3 1-29,1 0-5,0 1 5,0-1-5,-1 2 22,1-1 23,-1 2 5,1-1 34,-1 3 0,-2-1-12,2 1-16,-2 1-22,1-1-23,-2-1-17,1-1-11,-1-1-28,0-1-67,-1-3-129,-1 0-224,-1-2-376,1-1-811,-2-1-4280,0-1 5943,-3-2 0,-4-5 0,-1-1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21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154 1 5739,'-4'0'381,"0"0"2150,4 0-2076,-59 67-585,41-37 340,-15 12 0,4 0 170,25-12 164,2-1-247,2 1 46,4-2-142,2-1-49,6-2-7,1-2 297,4-6-268,0-3 61,3-6 40,1-3 10,1-4 1,1-6-12,0-3-27,-1-6-12,-1-4-22,-3-2-62,-3-3-33,-3 0-40,-3 0-50,-4 0-34,-2 1-72,-3-1-107,0 1-134,-2-2-185,-3 0-230,0-1-269,-1-1-397,0 1-913,1 2 95,1 4 2218,2 5 0,2 6 0,0 5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21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2 5739,'-3'0'667,"0"0"654,3 0-996,-20 67-1235,15-35 1151,-16 55-51,21-50-101,0 3 35,0 3-40,0 2-34,0 0 6,0 0-17,0 0-5,0-1-6,0-1 11,0-2-5,0-2 311,-2-3-261,-1-3-17,0-15 12,0 13 627,0-20-561,1 12 449,0-14-309,0-4-27,1-2-90,0-2-123,-1-5-113,0-3-27,0-8 6,0-5 21,0-7 12,-1-7-11,2-6-11,0-5-6,1-2-381,0-3 409,2 0 45,2-1 17,4 1 16,2 0 0,1 4 18,2 0 16,1 5 16,2 2 7,1 3-29,0 2 6,2 5-28,0 4-11,0 6 0,0 7 11,-1 6 45,-2 4 39,-1 8 16,-3 5 1,-2 7 369,-3 5-402,-3 4 10,-2 3-16,-3 4-1,-3 0 6,-5 3-5,-3-1 0,-4-1-29,-1-1-16,-2-3-39,1-4-23,-1-6-39,4-4-95,1-6-129,3-4-163,1-5-246,1-4-369,2-4-404,2-6-633,1-2 2095,2-1 0,1 7 0,1 3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22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1 6562,'-10'97'1020,"1"-14"-791,9-55-66,0 2 171,1 3-239,1 2-17,-1 1-10,2 2-35,-2 1-10,1 0-29,-2-1-16,0 0-6,0-1-23,0-1 6,0-1 47,-2-3-91,0 0 14,-2-4-81,-1-1 45,0-3-186,0-1-106,-1-4-129,1-2-308,-1-4 627,-1-2 213,3-3 0,1-5 0,2-1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22.5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8046,'97'21'68,"-12"-5"-85,-57-16-11,2 0-39,-2 0-17,-1-2-34,-1 0-28,-2 0-5,1 0-22,-4 1 22,0 0 11,-2 1 44,0 0 40,-2 0 17,-1 1 17,-1 0 11,-2 2 11,0 0 11,-3-1 11,0 1 34,-3 1 45,0-1 84,-2 2 78,-1 0 45,0 0 11,-1 2-22,0 1-45,-1 2-28,0 0-55,-1 2-57,0-1-68,-1 1-27,1 1-22,1-1-12,0 0-22,0-1-23,1-4-17,-1-1-5,0-3-6,1-1-5,-1-1-17,0-1-17,1 0-22,-1-1-90,0-1-212,-1-2-320,-1-1-353,0 0 1126,0 1 0,0 2 0,0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4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0 15541,'75'18'717,"-11"-3"-538,-44-9-44,0 0-23,-1 0-17,-1 2-17,-1-2-33,-2 0-11,-3 0-40,-1-1-22,-2-1-45,-2-1-39,0-1-56,-3 0-84,-1-1-89,-1-1-3525,-1 0 1951,-7-1-2521,1-1 4436,-4-1 0,5 1 0,3 2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22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5739,'0'0'0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23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0 5739,'4'2'829,"-1"0"437,-3-2-998,-13 69-968,9-40 874,-10 54-40,12-56 250,-1 0-328,1-1 132,0 0-183,0-3 6,1 0-11,-1-4 488,2-3-477,-1-1 6,1-5-1,-2 0-10,2-3-6,0-2 39,0-2 645,0-2-527,0-6-56,1-1-12,1-6-10,2 0-12,1-2-11,0-2 6,1-1-1,1 0 23,1 0 11,0-1-5,-1 0 16,2-1-5,-1 1-6,0 0-11,1 0-22,-1 1-17,2-1-6,0 1-28,0 2-11,1 2-28,-1 3-5,0 3 10,-1 4 12,-1 1 39,-1 2 22,0 4 6,-2 2 12,1 4-7,-2 3-10,-1 2 5,-1 2-6,-1 2-11,-1 1 6,-1 2-17,-2 0 6,-1 0 27,-1-1 12,0-3 28,-1-1 11,1-4 11,1-3 6,0-3 0,2-3-45,0-2-33,2-1-29,2-8 6,1-1 6,4-7-1,3-3-5,2-2 0,2-2-5,2 0-12,2 1 11,1-1 12,1 4-1,-2 1 1,0 2-23,-3 4 6,0 3 28,-4 4 44,-1 3 46,-2 4 22,-2 2-17,-2 5-40,-1 4-32,-2 2-40,0 3-34,-1 2-44,0 2-18,0 0-32,0 1-57,0-1-95,-1-2-129,1-2-191,0-2-195,0-3-202,1-2-348,2-4-1858,1-3 3175,1-3 0,-2-1 0,-1-1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23.9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0 9268,'-13'99'-129,"2"-17"-56,11-63-163,0-1-139,0-2-174,0-2-296,1-2 195,1-3 762,0-2 0,-1-4 0,0-2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24.0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5739,'0'0'0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24.4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0 160 5739,'2'-3'0,"-1"0"3209,-1 3-2945,53-66-29,-35 48-5,41-50 50,-50 67 84,1 1 22,-3 4-22,0 2-45,-3 6-83,0 2-57,-2 3-22,-1 2-34,-1 2-28,-1 4-22,-2 0 0,-3 1-28,-1 2-23,-2 0-33,0 2-62,-1 0-67,0-1-90,2-2-111,0-3-147,1-4-167,2-2-213,1-5-286,1-3-520,1-5 654,0-2 1020,1-2 0,1-1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24.9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1 241 13543,'53'-3'59,"0"0"0,38-4-76,-65-4-6,-1 0 435,-2-2-474,-2-1 126,-2-2-182,-4-1 72,-3 0-94,-3-1 247,-3 1-213,-3 0 44,-1 0 51,-2 1 45,-3 3 27,-2 1 18,-5 3 5,-1 3 0,-2 3 0,0 2-6,-2 5 12,0 4 10,0 5 18,-1 5-23,0 3-5,1 2-29,1 4-38,3 1 10,1 1-33,4 1-5,1 0 5,3-1-6,2-2-5,0-1-11,2-4-23,3-2-39,2-4-11,3-3-1,1-4 12,3-3 0,0-3-5,1-5-18,1-2-49,1-7-12,1-3-23,-1-5-10,1-3-1,0-3 23,-2-2 39,2 0 45,-2 0 55,0 0 40,0 2 28,-1 1 17,-1 2 17,-1 3-6,-1 2 22,-2 4 17,0 2 6,-2 4 28,-1 4 56,-1 1-40,-1 4 35,0 4 27,0 4-39,-2 7 28,0 3-34,-1 4-44,-1 2-68,0 3-16,-1 1-29,0 3-33,0-1-16,0 1-40,-1-3-62,0-2-61,1-4-73,-1-4-107,1-3-100,0-4-95,0-4-96,0-5-185,1-2-531,0-3-651,1-4 292,0-3 1753,1-1 0,-3 3 0,1 3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25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0 129 6574,'3'-2'4195,"70"-33"-4660,-43 20-526,58-27-8243,-62 28 9234,-3 3 0,-11 4 0,-5 4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26.7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243 9 5739,'-7'-5'1619,"1"1"-1099,6 4 2483,0 0-2706,-61 4-34,39 2-39,-47 5-34,56 3-27,1 1-29,1 4-22,-1 1-22,4 2-34,-1 1-22,4 2-29,0-1-21,4 0-12,-1-3-28,4-1 11,2-2-12,3-2-21,4-3-34,4-2-45,2-3-67,5-2-56,3-4-67,4-2-135,2-5-151,4-4-342,2-5-934,4-2 598,-5 0 463,-4 1 0,-15 7 0,-8 3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27.0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156 92 12264,'-43'46'399,"-1"1"1,1-3 0,17-12-36,29-27 34,3-1-18,5-2-88,3-1-74,4-2-50,1-3-34,3-4-50,2-5-28,-1-2-21,-1-3-3416,-1-2 3358,-3 0-120,-2 1 20,-5 2-90,-2 1-123,-2 1-162,-3 1-230,-2-1-342,-2 1-510,0-2 2806,-2 2-4323,0 0 3097,0 3 0,0 5 0,2 3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27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193 380 7940,'-49'29'1829,"0"0"0,-31 21-1729,73-31-32,2-1-24,3-2 1,2-2 22,3-2 17,3-2 17,5-4 6,3-2-17,4-1-34,4-3-17,1-4-28,4-4-22,-1-4-28,3-4-23,-3-4-22,1-2-40,-4-3-4,0-2-35,-4 0-16,-1-3-6,-3 0-22,-2-2 56,-2 1 50,-1-3 51,-2 1 78,-1-1 16,-1 1 40,-1 0 40,-2 4 10,-1 3 45,0 4 56,-2 3 62,0 4 62,-2 3-23,0 4-67,-1 3-84,-2 3-68,0 3-5,0 4 12,-1 4 21,-1 8 6,-1 6-16,0 5-18,-2 6-27,1 5-23,-1 4 6,1 2-360,0 2 355,0 0-18,1-1-16,3-2-12,0-4-16,2-4-6,1-4-12,2-6-10,1-4 11,2-5 11,3-5 17,3-3 364,2-5-364,1-1-17,3-4-78,1-4-29,3-3-21,3-5-18,2-5 34,1-2 6,-2-4 16,1-2 12,-2 0 27,-1-1 34,-1 2-5,-3 1 11,-3 2 33,-2 3 29,-4 3 33,-2 1 44,-3 3 18,-1 2 11,-2 1-6,-1 3-28,-2 2-16,-2 2-40,-3 1-6,-2 2 1,-2 3 22,0 3 17,-2 5 22,1 3 17,-1 3 11,1 4 23,0 3 11,2 3-11,0 2-29,3-1-61,-1 1-56,3-1-50,2-3-51,2-2-50,2-3-56,5-4-119,2-4-217,7-3-358,3-4-1127,5-3-4374,0-1 6374,-1-2 0,-10 0 0,-5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4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17 277 15816,'-3'-76'498,"1"12"-414,2 46-17,0 1-33,0 1-23,0 2 0,0 1-22,0 1-23,0 1-55,0 2-102,0 2-133,0 1-209,-1 1-357,0 2-1160,-2 1-4610,1 0 6660,0 1 0,1 0 0,-1 1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28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316 171 10724,'-71'-29'448,"14"8"-414,51 29-6,2 2-12,1 3 7,2 1-1,0 3 1,1 1-12,0 2 11,3 0 6,1 3-5,3 2 10,1 0-16,2 2-6,-1 0-5,2 1 11,-2-1 5,0 0 23,-2 1 11,-2-2 22,-2 2 40,-2-1-12,-2 0 6,-3 1-33,-4-3-12,-3 0-11,-3-2 0,-1-3 0,-3-3-11,0-2-6,-1-4-27,0-3-7,-2-4-38,0-2-7,1-1 7,1-3 10,3 0 29,2-3-28,4 0-29,4-1-22,3 0 0,2 0 23,2-1 22,3-2 11,4-1 11,5-3 12,3-3-1,5-3 7,2-2-12,4-3-12,2-3-289,3-3 284,1-2 0,4-1-5,0-4-553,3-1 569,1-2-10,-1 0 4,-1-1-4,-3 3-18,-3 1 6,-4 2-22,-5 5-6,-5 2 5,-3 4 6,-4 3 34,-3 4 336,-4 1-241,-3 2 602,-3 2-546,-3 3-11,-3 2 11,-3 3-39,-2 1 0,-3 3 11,0 4 0,0 2 50,-1 5 12,-1 3-12,2 3-5,-2 1-17,2 3-17,1 1-11,3 2-28,2 1-16,2 0-24,2 0-21,2 1-12,1-2-22,1 0-17,4-2-11,1-2-6,5-2-34,3-4-33,3-3-84,3-2-56,1-3-44,2-4-68,0 0-79,0-4-168,0-2-3621,1-4 3017,-2-3 1215,9-11 0,-17 13 0,5-7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28.8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9628,'8'96'207,"-2"-13"-184,-10-55 85,-1 0-64,0-3 26,1 0-8,-2 0-36,2-7 69,1-4 64,2-9-31,2-9-38,1-1-90,2-8-50,12-28 50,6-1 33,12-22 6,-5 22 12,2 6 162,3 10 229,1 7 191,6 4-263,-13 12-62,-7 10 330,-7 20-55,-5 11-365,-1 3-123,-7 2-106,-4-12-1204,-6 27-6033,1-14 6400,0 8 0,5-31 0,3-16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30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14 897 6826,'-8'3'974,"2"0"-845,6-3 1988,0 0-1685,36-70-46,-14 39-689,4-14 0,1 1 572,7 10-51,3-3-39,4-2-44,3-3-29,4-3-39,3-1-33,4-2-28,0 0-18,1 1-4,-2-1-18,-1 3-5,-3 2-23,-4 4-50,-2 3-78,-5 6-81,-4 3-155,-5 7-117,-6 3-96,-4 6-133,-7 4-293,-3 5-487,-4 0 1552,-2 2 0,-2 0 0,-1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1:58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5739,'10'0'84,"-2"0"191,-8 0 951,0 0-840,-2 79-10,2-40-660,-2 13 0,1 2 620,1-7 1,-1 8 38,1 5 25,1-11 1,-1 3-15,2 31-106,-2-22 0,1 10 0,-1 2 26,0 11 1,0 3-1,0-2-230,-1-13 1,1-1 0,0 4-226,-1 5 1,-1 6-1,1-2 1,0-15 240,0-13 0,0-1 80,0 27 0,-1 12 0,1-14-128,1 14-318,-1-2 0,0-5 240,1-29-481,0 35 61,0-56-3896,0 13 1930,0-43 2420,0-2 0,0-8 0,0 2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1:58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1 133 9306,'12'62'504,"1"-1"0,-2-4 0,1-7-5,5-4-51,1-2-45,2-1-72,1-3-51,1-3-23,3-5 1174,26 5-1078,-16-19 539,15-16 1,5-14-566,-14-18 1,-2-7-272,8 4 0,-2-3-20,-7-9 1,-5-2 59,15-34-1048,-20 22 0,-1 0-969,12-24-2995,-19 30 1,-5 8 4530,-11 24 1,-3 4 0,-1 14-1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1:46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240 282 10080,'16'-13'364,"-1"-1"-314,-4 2-10,-1-1-12,-1-1 11,2-5-3409,-6 3 3387,0-3 45,-6-2 55,-6-5 79,-5-7-56,-4 7 39,-2 3 241,-6 8 3185,5 6-3403,-7 1 140,-3 14-6,-3 10 73,-7 12-196,9 3-1,6 2 236,4 8-240,9-7 178,-3 36-313,19-4-79,12 14-849,7-18 810,9-17-128,12-7-186,12-4-318,25 1 167,-14-14-834,-13-13 0,2-4-3238,18-7 3803,10 0 1,-45-4-1,-29 4 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1:46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12180,'32'53'9,"0"-1"0,-2-3 1,-5-8-77,-7-11-40,-2-2-49,0 1-85,0-2-470,3 12-325,-2 1 49,-3 8-1320,-6-4 2307,-6-11 0,-2-14 0,0-10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1:46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0 569 12454,'8'-53'498,"0"0"1,10-37-5510,5 59 5145,3 1 1409,18-12-1582,8-4-320,17-12-643,2 5-1239,-2 8 344,-17 15 1897,-3 7 0,-32 15 0,-1 1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1:47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19 215 6176,'0'4'471,"0"0"1813,0-4-2289,66-12-29,-41-5-22,51 6-84,-51-12 34,-2 13 72,2-14 62,-9 0 56,-8-1-22,-9 8 44,-4 1 270,-11 1 178,-5 3 12,-10 1-269,4 5 588,-18 14 33,19 49 1,6 29-1,1-13-1114,-12-4 104,10 4 1,2 15 0,19-31-967,30-45-2107,5-8-672,-1-3 2989,-4-6 0,-20 0 0,-4 3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1:47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261 32 11321,'-92'28'1059,"16"-1"-729,62-12 236,1 2-274,0 2 71,1 1-111,1 1-5,2 1-46,1 0 29,3-1-62,1-1 97,2 0-175,1 0-34,2-2-45,1 0 11,3-3-16,5 0 0,1-3-6,3-1-28,2-2 16,1-2-27,0-1-34,2-2-33,0-2-56,2-1-90,0-2-96,1-2-88,1-3-102,-2-2-89,1-2-85,0-2-66,-1-1-102,0-3-32,-1 1 20,-2-2 69,0 0 168,-2 0 185,0 0 145,-3 1 140,0-1 118,-2 2 67,-2 0 84,0 2 106,-3 1 102,-1 2 105,-3 1 79,-2 4 34,0 0-1,-2 3 24,-1 1 10,-3 1 45,-1 0 6,0 3-12,0 1-39,-2 3-55,1 4-12,-1 0-28,0 4-50,1 0-34,0 3-84,3 0-73,0 0-56,2 0-61,2 0-17,2-2 5,3 0 12,2-2 44,4-3 12,3-2 33,2-4 23,2-2 5,1-1-11,0-5-22,1-3-29,-1-5-44,1-5-28,1-2-23,-1-4-33,-1-2-56,0-2-28,-2-1-84,-1-1-146,-2 1-207,-3-1-286,0 2-291,-3 2-392,-1 0-868,-1 1-1950,-2 4 4291,-2 3 0,0 7 0,-1 4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5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21 0 11939,'-11'76'824,"1"-13"-622,11-49 27,0 1 29,2 1-29,1 0-49,2 0-52,2 0-60,2 0-1,1 0-22,3 0-23,1 0-5,1-1-6,-1-2 6,1-2 0,-1-1-12,0-2-5,-2-2-5,-1-2 16,-1-3 140,1-2 39,-3-2 51,1-4 17,-6-2-45,-1-3-62,-2-2-73,-1-2-10,-3-3-34,-2 1 5,-4-2 6,0 2-12,-1-1 1,0 1-12,0 1 1,0 2-12,0 1 6,1 2-12,1 0 6,0 3-5,2 0 16,-1 1 12,2 1 22,0 1 22,0 1 29,1 1 50,1 2 100,2 0 2174,0 1-2251,4 3-102,1 3-67,3 3 28,4 4 6,3-9 17,3 20-17,1-12-12,3 16-10,-1-8-12,0-2 6,-1-2-29,-3-2-21,-2-2-79,-3-4-129,-2-1-152,-3-3-161,-1-1-174,-1-1-1938,-1-3-141,-2-2-3488,0-2 6295,-1-2 0,0 5 0,-1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1:48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167 1 11786,'-4'51'487,"0"0"1,-4 38-180,5-50-34,-1 2-5,0 1-6,0 2-28,0 1 12,-1 0-6,0 1-12,-2 2-27,1-1-28,-2 1-577,0 0 498,-1 0-45,-1-1-27,0 1-40,-2-1-45,2-2-27,0-3 240,2-4-353,1-4 108,1-5-236,2-4-113,1-5-58,1-3-272,1-5 177,0-4-574,1-3-696,0-3 787,0-2 0,0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1:48.6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 9964,'51'-4'165,"0"1"1,38-3-155,-55 6 203,1 0-275,0 0 40,-1 0-119,1 0-10,-2 0-107,0 0-63,-1 0-32,-1 0 81,-2 0-115,-1 0 55,-3 1 51,-1-1 95,-3 1 96,-2 0 50,-3 2 44,-3-1 29,-1 3 50,-3-1 78,-1 3 62,-2 0 79,-1 2 61,-1 1 28,-2 1 23,0 1 901,-1 19-454,0 0-72,0 21-426,-1-15-44,0-8-46,0 8-61,0-15 100,-1 57-352,-1-29-157,0 26 6,1-42-454,1-3 179,-1-19-986,1 2-3898,-3-10 5349,1-2 0,-1-2 0,2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1:48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 10394,'52'-16'-1202,"0"0"0,33-10-213,-62 30 0,-13-3 0,4 3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1:49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5739,'0'0'0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1:49.9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217 14 6843,'-3'-4'1730,"1"1"3250,2 3-4840,-59-6-23,39 9 1,-45-2 11,56 12 22,-1 3 17,2 2 28,-1 3 5,2 2-27,0 2 16,2 1-27,0 2-6,2 0-11,0-10-62,3 18-23,-1-16-10,4 16-18,2-12 1,4-3 0,1-2 5,3-3 6,0-3 22,2-3 28,0-3 11,2-4-5,1-1 22,-1-6-27,0-3-24,-1-6-21,-1-3-68,-2-2-73,-1-1-94,-3-2-169,-1 1-197,-2-2-206,0 0-207,-1-1-218,1-11-265,-1 18-525,0-14 1971,2 8 0,-4 7 0,0-5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1:50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0 8382,'4'0'1284,"-2"0"984,-2 0-1944,-5 72-478,2-44 406,-4 57-22,4-70-74,2 17 101,0-15-201,1 15-39,0-13 67,0-3-84,2-3 11,1-4-5,1-3 239,1-2-200,1-2 28,-1-2-28,3-1-12,0-3-27,1-3-29,2-4 12,0-12 11,2 16-11,0-15 11,1 17 6,-1-9-12,1-7 17,-1 19-5,-1-11 27,0 19 74,-1-7 61,-2 3 78,0 2 1,-4 5-46,0 4-66,-3 4-85,0 3-95,-2 3-173,0 2-320,-3 2-677,1 2-5809,-3-4 6895,2-2 1,1-12 0,1-4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50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8 5801,'0'-4'1904,"0"1"1742,0 3-3327,-3 68-1135,3-34 1107,-3 57-33,5-52 58,-1 3-115,2 1-44,0 3-11,0-1-17,0 2-17,-1-1-23,0-1 1,-1-1-23,-1-2-28,0-3-16,0-1 225,0-3-265,0-4-17,0-3-27,0-4 501,0-3-642,0-3 110,1-5-305,0-2-24,-1-5 23,2-2-727,-2-3 89,1-7-421,-2-2-1024,-1-5 2481,0 1 0,0 6 0,1 1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50.6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95 13866,'44'10'1568,"-3"-2"-1130,-15-6-58,0-1-55,4 0-84,0-3-67,2 0-46,1-2-49,0-1-34,1-2-40,-3 1-27,0-1-29,-3 0-27,-2 2-62,-4-2-101,-2 0-123,-4 1-140,-1-1-219,-1 0-234,-3-1-326,1 1-677,-1-1-3227,-2 2 5187,0 1 0,-5 3 0,-2 1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51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196 107 6988,'-6'1'1893,"1"1"-1327,5-2 1081,0 0-1115,-65 54-934,43-30 957,-49 44-12,61-44 210,3 2-266,2 0-84,2 1-89,2-3-45,5 0-17,3-3 17,6-4 22,4-4 713,2-5-718,5-4-34,0-3-22,2-6-40,-1-3-33,1-9-28,-2-4-23,-3-4-39,-1-4-33,-5-2-45,-2-1-45,-4 0-40,-5 1-100,-1-1-117,-4 1-180,-3 1-252,-1 0-336,-4 2-554,0 3-987,0 2-5598,3 5 8220,1 5 0,3 7 0,0 3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51.5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77 8688,'-12'55'406,"1"0"0,-8 41-177,15-58 349,0 1-438,1 0-34,0-1-16,1-2 138,0-3-161,1-3 68,1-2-135,-1-3 217,1-3-229,0-2-38,0-4 0,1-3-6,-1-5 5,1-3 51,-1-3 118,1-1-73,0-6-51,-1 0-11,0-7-5,0-1 11,0-3 11,1-3-6,0-1 12,2-2-1,0-2-10,0-1-1,1-2 0,1-2-16,0-2 5,1-3 12,1-1 5,2-2 39,0 2 17,2-1 17,0 2 22,1 3 34,1 1 22,0 3 22,1 2-16,1 2 0,2 3-5,1 1-35,0 4-5,1 3-39,-1 3-6,0 5 12,-3 3 33,0 5 5,-3 5 7,-2 4 16,-1 2-6,-2 2 12,-3 2-12,-1 2-28,-1 0-22,-2 3 6,-4-1-6,-2 2-6,-5-1-16,-3 0-28,-2-2-12,-2 0-11,-1-1-11,-1-1-39,0-4-56,1-2-62,1-4-112,2-4-112,3-2-167,2-3-175,3-4-162,3-3-218,2-2-304,2-3-1477,1 1 2884,1 1 0,-1 4 0,1 3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5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 11 9666,'-1'-6'1769,"1"2"1110,0 4-2604,58 39-800,-36-23 710,46 29-40,-51-33-33,-1 0 238,-1-1-261,-2-1 119,-2-2-168,0-1-35,-4-1-50,0-2 321,-2-1-456,-2-1-55,-1 0-17,0-1 0,0-1-17,0 0-22,0 0-73,0 0-73,2 0-100,-2 0-91,2-1-50,-3-1-100,0 0-348,-1 0-274,0-1-863,0 0 2263,-1 1 0,1 1 0,-1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51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165 6 6630,'-3'0'2453,"0"0"1664,3 0-3400,-62 69-778,42-41 344,-15 14 0,4-1 443,25-17-323,3 0 24,2-2-186,4 1-40,2-3-16,5-1 375,3-4-431,5-4-34,2-2 23,5-6 5,2 0 45,1-6-45,0-4-56,-3-6-50,-3-5-11,-5-3-23,-3-1-56,-4-2-84,-4 0-111,-3-1-124,-2-2-264,-1 0-352,-2-1-650,-3 1-1137,-3-1-2453,-1 2 5248,-1 5 0,6 10 0,1 4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52.4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38 523 12465,'49'-38'209,"1"0"0,-5 3 1,-7 3-87,-18 6-28,0-2-5,0-1-51,0 1 846,0 0-885,-1 0 286,-1 1-291,-1 2 158,-2 0-148,-4 3 492,-1 1-464,-5 3 18,-1 1 21,-4 3 12,-3 2 35,-2 2 37,-4 2 35,-3 1 27,-2 3-39,-2 2-16,-3 3-23,-1 5-39,-3 6 27,0 5-44,-2 6-22,-2 3 0,1 5-23,-1 3-279,2 2 301,1 3-33,3 1 34,1 3 5,2 0-5,3 1 16,1-1-44,3 2-1,2-3-10,2 1-1,3-3-22,2-2-6,2-2-16,4-4 16,3-2 1,4-5-12,4-3 0,1-4-28,3-4 1,3-4 261,1-4-525,2-4-39,2-1 34,0-4 27,0-4 236,-1-4 5,-2-6-56,-3-3-17,-2-3-16,-4 0 28,-4-2 15,-3 0 19,-2 1 38,-4-1 34,0 2 39,-4 2 28,-1 3 12,-3 5-11,-3 3-1,0 4-22,-2 3 16,0 6 6,-2 4 40,2 7 44,-1 5 28,1 5 17,1 4 6,1 2-17,2 1-29,2-1-21,2 0-62,2-3-34,2-2-11,4-1 5,3-5 40,5-3 17,3-5 22,4-6 0,1-3-6,3-7-16,0-4-29,0-8-33,1-4-22,-3-4-28,0-3-29,-3-1-50,-4-2-134,-4-1-146,-4 2-218,-4-3-353,-4 2-740,-6 0-1226,-6 1-2470,-3 4 5388,0 4 0,7 10 0,4 6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53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214 8 5739,'-5'-4'1652,"1"1"3221,4 3-4609,-67 30-897,45-16 818,-51 25 232,64-23-294,0 1 142,3 0-125,0 2-5,2-2-7,0 1 411,2 0-477,1-3-18,0 0-27,2-3 6,1-1-7,3-2 35,2-3 27,3-2 29,1-2-1,3-3-33,0-4-28,3-5-34,-1-3-11,1-2-11,-1-3-23,0 1 0,0-1 1,-1 2 16,-1 1 0,0 1 6,-2 4-11,-1 3 22,-1 3 11,-2 3 34,-2 4 27,-1 2 1,-2 5 11,-1 3 17,-1 4 5,-2 2 6,-2 3 28,-3 3 6,-4 2 16,-2 1-16,-3 2-28,-2 0-23,-3-1-39,-1 0-11,-2-2-45,0-1-56,1-5-67,1-3-85,4-4-161,2-5-231,4-4-284,3-2-360,5-4-475,1-3-1642,3-4 1871,3-1 1490,-1 0 0,1 3 0,-2 3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3:53.3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289 1 15334,'15'91'230,"1"-17"-169,0-66 265,1-4-298,3-1 57,0-3-102,2-4 32,1-2-54,0-4 156,-1-2-139,-3-1 22,-3-2 6,-5 1 38,-2 2 1,-5 2 11,-3 4 28,-5 3 39,-3 4 79,-8 6 50,-3 5 39,-5 10 0,-5 7-11,-3 8-688,-5 8 609,-3 6-61,-2 6-1284,-2 4 1166,-1 3-106,1 0-750,1 0 100,5-2-1182,4-3-6155,7-10 8071,8-8 0,8-21 0,6-9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30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19 5963,'-7'-10'-179,"2"1"286,5 9 1623,0 0-1529,50 7-16,-30-5 168,50 6-247,-49-5-44,8 0-3409,-7-1 3386,0 1 79,13 0-57,2-8-72,13 19 0,2-13 33,0 16 62,2-8 3455,-1 0-3371,1-2 22,1 0 6,0-4 123,2-1 129,2-3-89,3-2 94,3-3 18,1-2-320,-4 0-101,-2 3 85,-8 2 83,-4 2 40,-6 1 0,-3 0-118,-5-2-11,-6 0 83,-8-1 12,-4 0-56,-4-11 45,-1 17 50,-1-14-61,0 16-51,-3-10-100,0-1-74,-2 2-38,0 1-40,-3 2-190,0 1-113,-1-1-2206,0 1 0,1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30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18 7794,'-3'-10'124,"1"2"-24,2 8 1212,0 0-1144,64 40-45,-37-24-59,18 11 1,1 0-54,-18-12-17,9 6 1,-1-1-1,-9-5-5,7 4-17,-5 1-11,-2 2-12,3 7 34,-7 3 40,-8 1-6,-7 1 5,-10 1 23,-7 0 28,-8 0 319,-15 8-157,9-14 386,-14 14 102,11-14-107,-7 8-263,-1-1-409,-1 4-185,13-15-1008,-1 4 1249,16-16 0,1-3 0,3-3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38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1059 5751,'1'8'1148,"0"-2"-801,-1-6 1602,0 0-1747,-8-7-1,6 2-33,-7-7 0,8 5-22,0-2-12,0-10 1,1 16-18,-2-15-5,2 15-16,-1-11-1,0-1-11,0-2-6,-1-2-5,0 0 5,0-2-16,0-1-12,-1-2-10,1 0-18,-1-3 12,0 1-18,1-3 7,-1 0-18,1-2 7,1-1 4,0 0 1,1-3 17,0 1-3365,7-34 3365,1 11-601,14-40 567,-5 44-5,4-3 5,-8 29 0,1 1-6,0 2-5,0 0 0,1 2-28,7-4 3133,-4 7-3094,5-2 870,-8 12-853,2 3 16,-2 3 23,2 1 11,-2 6 1,0 1 4,-2 5-10,0 3 11,-3 2 11,-1 3 22,-2 0 29,-1 3 0,-3 0 16,-1 2 6,-1 0-6,-1 0-6,-2 1 23,-1 0 12,-5 0 16,0-1 22,-4 0-22,0-2 0,-2-2-17,-2-1-16,-2-3-29,0-2-61,-1-1-40,-1-4-55,0-1-40,1-2-33,0-3-67,3-1-113,1-1-167,4 0-292,2 0-481,2-2-4728,2-2 5943,3 1 0,1-1 0,1 3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38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259 0 5739,'-4'0'684,"1"0"2648,3 0-2895,-69 7 5,46-1-10,-53 6-24,63-2-38,1 2 163,-3 7-365,3-4-51,-1 6 46,5 1-91,4-4-16,-1 5-16,4-7-18,1 0-22,0 3-11,3-6-12,0 2-5,2-8 0,1-2 17,6-1 34,-2-3-1,4-3-11,-2-2 0,-2-4 1,1-2-7,-1-2 1,1-2 5,-2-1-11,1-1 11,-2 1 17,3-4-33,-4 7-7,0-2 18,-4 9 33,-1 3 124,-1 1-74,0 7-22,0 1-22,0 9-22,1 1-18,-1 14-33,1-5-17,0 9-39,0-11-33,1-1-57,0-2-55,0-3-74,1-2-95,1-3-117,0-3-135,1-3-940,4-3 603,-1-2-127,3-3 1114,-2-4 0,-4 2 0,-1-1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39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9101,'3'53'36,"0"0"0,1 37-148,-1-50-11,-1-12 747,2 6-898,-1-16 211,-1-3-373,1-4 79,-1-3-231,0-4-358,0-2 406,0-2 1,-1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39.2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16 353,'83'-6'-89,"-15"1"1,-63 2 0,-1 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5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49 299 16577,'-25'-66'717,"5"10"-605,18 40-34,1 0-33,0 1-11,1 0-12,0 1-16,2 1-34,0 1-51,3 1-581,4-6 178,-3 8-1848,5-8-510,-7 11 2840,1-3 0,-3 6 0,-1-1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40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 4 5739,'-8'-2'90,"1"1"240,7 1 1087,0 0-1294,-25 2-11,17 0-45,-18 1-39,24 0-5,1 0-18,1 1 1,0 1 11,0 1-17,2 2 11,2 1 0,1 0 12,1 2 5,1 1 16,1 1-10,1 2-6,2 1-28,-1 1 11,2 1-5,0 1-12,0 0 29,0 2-7,-2 0 12,-1 3 17,-2-2 22,-1 2 23,-3-1 16,-1-1 6,-2-1 0,-2-2-5,-2-1 5,-2-3-5,-2-1-23,1-3 17,-3-1-17,1-13-23,-2 15-10,1-16-18,0 15 23,2-10 0,0-1 0,3-1-39,0-10-34,3 16-16,0-15 16,2 17 11,0-12 12,2 1 5,3-2-11,3 0 6,4-1-6,3 0 0,3-2-6,2-1-5,4-2 0,1-2-12,1-3 1,1-3 0,0-2-6,-2-2 11,-1 0 6,-2-1-23,-2 2 0,-3 0-5,-3 2-11,-2 2 27,-4 2 12,-2 3 22,-2 2 17,-2 2 6,-1 2 0,-3 2-1,-1 0 6,-2 1 1,-4 3 21,1 0 12,-3 1 22,1 0 0,-1 1-5,0 2-17,1 2 5,0 2-11,1 3-11,0 1-11,2 1-28,1 3 0,2 1-6,0 2-11,3 1-6,-1 2-5,2 1 0,0-1-11,2-1-18,1-1-16,2-3-5,0-2-12,1-3 23,0-1-18,2-3 1,0-1 0,1-3-11,0-2 5,0-1 0,1-3 6,-1-3 11,1-2 11,0-1 0,0-2-5,0-1-17,0-1 11,0-2 16,0 0 7,1-2 33,-1 1 0,0-1 17,0 1-1,0-1 12,0 3 6,-1 0 5,-1 2 6,-1 3 17,-1 1 33,-1 5 34,0 0 50,-2 4 22,-1-1 7,0 4 4,1 1-10,0 5-34,0 3-34,0 3-33,0 4-50,-1 0-23,1 4-28,-2 0-23,2 3-22,-1-1-39,0 1-39,0-11-78,2 16-68,-1-18-101,0 14-134,1-13-230,-1-2-285,0-4-880,0-2 1899,-1-3 0,-1-2 0,-1-1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41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7308,'91'-37'-580,"-18"7"1,-67 28-1,-4 1 1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42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1185 7820,'33'-53'295,"0"0"0,-2 3 0,-4 7-43,-4 8-23,2-2-33,1 0 0,2-1-28,1-1-22,2 0-12,-1-3-22,2 0-353,2-2 342,1-2-6,3 0-11,1-2-28,1 1-16,0-1-12,-2 2-17,0-1-6,-2 3-5,-1 2-16,-3 2-1,-2 5 427,-4 4-466,-2 3-34,-4 5-89,-3 4 175,-3 3-512,-3 4 75,-3 5-876,-2 2-1121,-2 3 2438,-2 2 0,-1 0 0,-1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43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4 757 6507,'-2'-34'3803,"1"3"-3736,2 11-28,0-1-5,4-2-12,-2 0-5,4-3-6,-1-2-11,1-1-6,0-3 6,1-2 0,-1-2 6,3-2-6,-1-2-11,1 0 11,0 0 0,1 2 0,-1 0 0,2 3-11,-1 3-1,1 2-10,-1 5-23,-1 5-16,0 3-29,-2 5 28,0 4 51,-2 3 34,1 3 44,-1 3 11,0 3-16,1 4 11,0 4-1,1 3 1,0 4 11,0 1 6,0 3 5,-1 3 0,1 1-16,-2 4-12,1 2-28,-1 3-17,0 3 6,1 1-22,-2 3-12,1 0 1,-1-1-6,0-2-12,0-2-27,-1-4-34,0-3-28,0-4-23,-1-4-33,0-3-72,-2-3-113,1-4-140,-1-1-247,-1-2-369,1-1 1109,-1-1 0,0-4 0,0-1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43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69 8049,'47'-19'-247,"0"0"1,33-11-146,-58 30-185,-1 0-617,-1 0 1194,-2 1 28,-3 1 1,-7-2-1,-3 1 1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44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 6574,'-1'83'511,"-1"0"1,-1-5-1,4-20-517,2-46-10,1-1-12,-1-3-12,-1-2 35,0-2 66,-1-2 231,0-2-136,2-2-77,-2-1-34,2-4-17,-1-1-17,1-4 11,0-1-27,1-2 5,0-2-6,1-1 6,1 0 11,1-2 0,1 0 1,2 0 16,0 0 16,2 0 12,1 0 12,0 3-18,0 1 1,1 4 16,0 2 23,0 4 33,0 3 17,-2 2 6,1 3-34,-2 3-23,-1 4-27,-1 5-34,-1 4-22,-1 4-29,-2 1-83,-2 2-107,-2 2-157,-1 0-263,0-1-330,0 1-880,0-4 1843,0-4 0,0-10 0,0-4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45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76 376 10225,'-42'88'168,"8"-14"-145,34-61 149,2-1-178,-1-2 22,3-2-39,0-1 50,0-2 13,1-3 137,0-1-59,1-1-1,0-2-27,0-2-51,1-4-50,0-3-28,1-4-40,0 0-5,1-3-16,-1 2-12,0 1-17,-1 2-50,0 3-12,-2 3-5,-1 2 56,0 3 56,-1 0 56,-1 4 45,1 1 5,-1 3 1,0 3 10,1 2-10,-1 2 16,1 1 11,0 0-10,2-1 4,-2-1-16,1-3 17,1-1 11,0-3 28,0-1 23,1-3-12,1 0-11,1-4-17,2-1-28,1-5-50,1-2 0,2-1 0,1-2 5,1 0 28,0-3-16,2-1-17,-1-2-12,-1 0 1,0-1-12,-1 0 1,1 0 10,-1-1 12,0 0 6,-2-3-1,-1 0-11,-2-1 0,-1 1 12,-1 2-1,-2 0 1,0 2 5,-3 0 5,-1 2 1,-1 2 5,-1 1 6,-2 1 5,0 0 6,-3 2 28,-1 0 11,-1 3 17,1 1 0,-1 3-11,1 2-17,0 2-28,-1 2-22,1 2-6,-2 2-6,1 4 1,-1 4 10,1 2 6,1 5 17,0 0 6,1 3 5,1 2 12,1 1 16,2 1 39,0 2 12,1 1 11,0 0-12,0 0-55,1-1-40,2-2-50,1-2-50,3-4-17,1-3-12,1-3-5,0-3 11,2-5 1,0-2-18,0-3-5,1-2-23,-1-3-11,0-4-44,-1-3-62,0-2-23,0-2-22,-2-2 28,-1-1 56,-1 0 66,-2 1 74,-3 0 68,1 1 66,-2 2 62,1 3 79,-1 2 78,0 2 50,0 3-22,0 2 280,0 1-437,-3 7 5,3-1-10,-3 7-1,3-1-39,0 3-50,3 0-39,0-1-29,4-1-38,1 0-1,2-3 23,1 0 5,1-2 23,1-2-11,0-2-6,1-2-17,-1-4 0,-1 0-11,-1-5-56,-1-2-17,0 0 29,0-1 27,-1 2 50,-1-1 51,-2 2 40,0 1 49,-3 2 57,0 2 117,-2 2-190,-1 4 5,-2 3 62,-1 6 39,-3 3 12,-2 4-23,-3 2-16,0 4-7,-4 4 18,0 3 10,-2 3 6,-1 3 6,0 1-39,1 1-51,1 0-45,0-2-66,3-4-130,2-5-173,2-4-286,3-7-342,3-4-666,1-6-2879,2-3 4464,0-3 0,0-1 0,0-1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46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20 5980,'-4'1'1165,"1"0"453,3-1-1478,-38 34-21,30-20-19,-26 28-44,40-27-16,2 1-12,1 1-23,2 1 12,1 1-6,0 0 12,0 1 16,-1 0 78,-3 0 68,-1 0 78,-3-1 62,-2 1 22,-1-2-33,-4-2-51,-1-1-50,-3-3-79,-1-2-22,0-2-33,-1-3-34,-1-2-17,0-2-28,-1-1 0,1-3 5,0-2-5,3-1-28,1-1-17,3 0-11,2 1 17,1 0 6,3 0 10,3-1 1,5 0-6,3 0 5,3-1-10,2 0-6,3-1-51,1-2-11,3-1-16,0-2 10,1-2 12,1-1 22,-2-2 12,1-2 5,-4-1 5,-1-2 12,-3 1-6,-3 0 12,-3 1 10,-4 2 18,-3 3 10,-4 2 6,0 3 12,-5 2 22,-1 0 22,-4 3 28,-1 1 11,-1 1 12,-1 2 0,1 2-1,-1 0 1,1 5-23,1 0-5,1 6-23,2 2-11,0 5-11,3 2-23,1 3-5,2 2-12,0 0-10,2 0-1,1-1 6,2-3-17,1 0 6,1-4-11,1-2-1,1-3-5,-1-4-5,2-2 5,-1-3-6,2-2-5,1-4-6,-2-3-39,2-5-22,-1-5 11,0-1-17,1-4 16,1-1 24,1 0 10,0-1 34,0 1-6,0 0-38,1 5 32,-2 1 24,1 5 38,-1 3 79,0 4 11,-1 2 11,-1 3 23,-1 5-23,-1 3 34,-2 7-12,-1 4-22,-2 3 12,-1 3-62,-2 3-40,0 0-38,-1 1-29,-1 0-50,-1 1-22,-2-1-46,1-1-72,-1-2-117,1-3-186,0-4-279,1-3-472,1-5-1337,0-4 2615,0-4 0,0-1 0,1-2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46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 6949,'6'-1'1473,"65"-2"-2431,-47 5 958,54-1 0,-68 3 0,0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46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1 11958,'0'50'485,"1"0"0,0 38-239,-1-51 88,0 1-138,-1 2-44,0 1-18,-1 0-73,0 1-403,1-3 331,-1-1-69,1-5-10,1-4-61,0-5-79,0-5-89,0-4-151,0-3-220,1-3-222,1-3 79,-1-1-3452,1-3 4310,-1 0 0,0-2 1,-1 1-1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5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133 288 14577,'4'-1'392,"-1"0"1311,-3 1-1484,13-50-79,-10 29-34,7-40 6,-13 43-5,-3 0 5,0 1-12,-1 2 18,-1 1-23,-1 2 0,-1 2-22,0 0-17,0 2-11,0 1-17,0 0 6,-2 1-6,2 1 16,-1 1 18,3 2 33,-1 1-5,3 1-23,0 2-28,1 2-33,2 2-6,0 3 5,1 2 18,1 1 10,0 2 46,1 2 10,2 0 7,1 2-12,2-1-16,1 0-7,-1 0 12,2-1 17,0 1-23,2-1 0,1 1-22,0-2-6,3 0 6,0 0-6,2-1 6,1-1-6,1-1 0,1-1-16,0-1-18,1-2-33,0-1-11,-1-1 5,-1-4 6,-1 0 12,-1-2-12,-1-3 22,-1-1-11,-1-4 12,-2-3-23,-2-2-17,-1-2-50,-3-3-45,-2-2-124,-1-2-392,-4-3-928,-3-1-1839,-4-2-4099,-2 3 7522,0 3 0,6 11 0,2 5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47.4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9 5739,'-3'-5'0,"1"1"1188,2 4-819,21 66-1129,-10-36 1062,18 54-84,-15-54-50,0 2-67,2-1 342,-2-1-342,2-3 16,-3-2 34,2-5 208,-2-3-163,1-5 34,-1-3 56,0-3 631,1-3-503,0-2 23,1-2 11,0-4-22,1-3-62,1-5-61,0-3-68,1-2-56,0-2-67,2-3-28,-1 1-50,0-2-34,-2 2-28,-1 1-28,0 0-56,-2 2-168,1 0-337,-3 1-682,1 2-3731,-3 2 5030,-1 3 0,-5 5 0,-1 3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49.8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2263 123 6647,'6'0'991,"-1"0"-622,-5 0 920,0 0-1283,-18-1 5,10 2 0,-14-1-5,12 1-6,0 0 11,0 0-6,-2 0 1,0 1-6,-7 0 11,3-1 0,-5 1 6,-3-2-22,5 0 5,-6 0-12,6 0 7,0 0 5,-2 0 0,-1 0 11,-14-1-5,7 0-12,-11-1-5,-4 0 5,9 0-5,-11 0-3392,13 1 3397,-2-1-206,-1 2 212,-2-2 0,-23 2 0,13 0 22,-17-1 6,0 0-45,14-2-5,-13 1-2185,18-1 2184,2 1-387,-2-1 399,1 0 1934,-20-1-1906,16 0-11,-14 0-18,3 1 12,15 1 190,-13 1-195,19 2 3047,0 2-3064,0 2 5,-1 4-28,-17 6 12,15 0 919,-13 4-931,3 6 17,13-5 135,-10 7-152,17-7 11,2-1 12,1 1 16,2 0 12,-9 6-1,10-6 6,-4 5-33,7-3-34,10-7-22,-1 3-12,9-6 6,2-2 6,2 1 16,3 0-72,5 4 55,1-2-16,4 4-107,6 0 96,-3-5-23,7 5-56,-6-6-72,2 0-34,1 1 44,0 0 18,10 6 234,-6-3 29,8 5 11,0 2-23,-5-5 1,7 5 21,-8-5 1,0-1-6,2 1 6,1 0 34,16 7-35,-10-5-16,14 4-5,4-1-12,-12-6-360,15 4 377,-15-8 0,2 0-11,2-1 5,2 0 17,26 2-16,-15-2-18,19 2 23,5-1-16,-16-4-977,21 2 965,-24-3 0,2-3-5,2 0-1,0-1-5,32-1 17,-22 0 2,-26-2 0,1 1 12,3-1 0,-1 0-9,31-2-512,-29 1 1,0-1 506,25-3 5,0-2-5,2-3-12,-1-1-410,-22 1 1,0 1 437,31-7-14,-33 6 1,2-1 13,-1 0 1,-1-1-2351,31-6 2336,-30 6 1,-1-1 7,23-4-935,0-2 930,-2 1 610,-1-3-607,-24 7 0,0 0-14,28-10 174,-29 10 0,0-1-157,-1 1 0,-3-1 155,27-8-150,20-6 6,-33 8 1042,-3 1-1037,-2-1 35,-3 1-29,14-8-11,-20 7 242,9-5-152,-13 1-56,-14 6 27,5-5 2821,-17 9-2776,-4 0 1276,-3-1-1253,-4 1 6,-4 0-1,-1 0-10,-4-1-18,-2 0 96,-12-9-146,0 4-17,-8-6-28,2 7 1,-3 1-7,-4 1 6,-2 0-5,-6 3 5,-3 0-28,-7 3 12,-3 1-610,-6 2 603,-1 1-10,-5 1-6,-2 1-818,-4 0 835,-2 1 5,-4 1 6,-2 0-1057,-3 1 1057,-4 1 33,-4-1 12,-3 0-1189,-5 0 1217,-3 0-45,48 1 0,0 1 0,-1-1 0,0 1-14,-1-1 0,1 0-3,-1-1 0,0 1-25,0 0 0,1 0-8,-1-1 0,0 0-18,0 1 1,1 0-31,-2 0 0,1 0-48,1 1 1,0 0-40,-1 0 0,1 1-335,-49-1-498,1 1 962,44 0 0,4 1 0,-4-1 0,3 1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50.7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7104,'-2'97'689,"0"-11"-627,0-49-3,1 1-53,-1-1-34,0-2-23,1 0-44,0-3-62,0-2-106,1-2-77,0-4-125,0-2-83,0-5 296,0-4 252,0-3 0,0-6 0,0-2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51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0 129 7996,'6'3'325,"-2"0"-247,-4-3 1508,0 0-1564,66-18-11,-43 7-11,50-15 12,-61 11-7,0 2 6,-2 0-16,0 2-6,-2 2-1,-1 1 1,0 3 56,-3 2 129,1 1 162,-2 1 100,0 5 52,-1 2-52,1 5-94,-1 5-28,-1 4-23,0 5 12,-1 2-29,0 3-39,-2 3-67,0 1-84,-3 3-56,0 0-28,1 2-61,0-2-62,0-2-68,2-3-83,0-6-73,1-4-90,0-4-101,1-4-118,2-4-128,1-1-341,1-3-259,2-2-918,0-2 2302,0-1 0,-3-1 0,-1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51.5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120 424 5739,'3'-4'969,"-1"2"-588,-2 2-364,22-67-6,-16 43 17,17-52 17,-23 61 28,-2 1 72,-1 3 51,-3 0 56,-2 2 50,-1 3 18,-2 2-7,-1 2-10,0 1-45,-1 5-28,0 1-29,1 6-5,-1 3 23,0 3-35,1 3-27,2 1-56,0 2-39,4 0-40,0 2-11,3 0 0,2 0-5,0-2 11,3 0-17,1-1 0,3-2 0,2-2 11,2-1-5,0-3-1,4-3 6,0-2-5,3-3 16,0-3 29,1-3-18,2-4-16,0-3-45,0-6-56,1-3-50,0-4-62,0-3-34,-2-1 29,-1-2 49,-1-1 68,-3 0 28,0-1-5,-2 0-40,-2 0-11,-1 2 11,-1 0 17,-1 0 45,-1 1 33,-1 1 34,0 1 6,-1 1 28,-2 1-1,0 2 40,0 1 22,-1 3 28,0 2 45,-1 2 23,1 4-6,-1 1-73,0 4-107,0 1-50,0 5 40,0 2 10,0 5 7,0 5-7,0 2-16,-1 4 0,1 2-17,-1 3 5,1 2-21,-2 1-18,1 3-16,0 0-51,0 1-39,-2-1-45,2 1-84,-2-2-95,0-2-207,0-3-505,-1-2-1153,1-4 2229,0-4 0,1-9 0,1-4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51.9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7316,'99'19'151,"-18"-5"-134,-64-14 341,-1 0-409,0 0 96,-1-1-163,1-1 37,-3 0-87,1-1 197,-3 0-197,-1 1 5,-2 0 29,-2 2 44,-1 0 62,-3 0 84,-1 0 79,-1 3 78,-2 2 55,-1 2 68,-4 3 62,-1 0 61,-1 3 74,0-1 27,-1 3-34,1-2-55,0 1-85,2 0-78,1-1-67,2-1-51,1-11-39,1 17-55,1-16-34,0 16-45,1-10-23,0-2 6,2-1 34,0-1 72,2-1 62,1-1 56,2-2-6,1-1-38,1-3-80,1-2-60,2-4-35,-1-2-27,1-3 11,1-2-1,-1-1 7,0-1 10,-1 0-5,-1 1 17,-2 3 11,-1 2-11,-2 3 50,-2 3 56,-1 3 57,-1 3 368,-1 0-234,0 9-17,0 1-40,0 9-72,0 1-62,-1 4-72,1 2-62,-2 2-73,0 0-157,1-10-246,0 16-415,1-16-1003,0 14-4278,1-15 6183,1-4 0,-1-6 0,1-2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52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102 147 10546,'-57'78'146,"13"-15"-85,49-58 347,2-1-341,2-10 126,2 16-103,1-16 79,1 17-40,0-11 158,0-2-192,0-1-11,-2-4-22,-2-1-34,-1-3-16,-1-1-52,-1-1-44,-2-3-17,1-2-67,-2-1-90,0-3-122,0 0-180,-1-3-219,0 1-230,1-2-273,-1 2-695,1 2 1977,0 5 0,-2 7 0,0 5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53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 8010,'-5'86'145,"0"-16"-206,5-63-8,0-2-172,0-1-108,0 0-155,0-3 89,0 0 1,0-1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54.2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156 1 10125,'-64'4'509,"12"1"-341,46-6-28,-1 18-39,2-13-34,0 18-11,1-8-5,0-10 16,1 18-33,1-15 10,0 18-16,1-10-16,0 0-1,1 0-28,1-2-11,1 0-6,2-2 18,2-2 16,2-2 28,2-2 0,1-3 11,1-2-28,2-3-11,0-1-22,-1-6-40,1 0-22,-1-3-34,-1-1-5,1-1-6,-2-1 12,-1-2 16,-2 1 34,-1-1 28,-2 1 33,-1 3 34,-1 1 0,-2-6 56,-1 19-11,0-14 44,0 20 197,0-9-135,-3 0-33,1 2-29,-4 0-33,3 4-5,-2 1 10,0 5 18,1 2-12,-1 3 23,1 2-28,0 0-29,1 2-5,2-1-44,0 1-12,1-2-40,0-1-27,2-2-23,0-2-50,3-2-17,0-2-22,1-3 5,-1-1 6,3-2-33,0-3-57,1-3-123,2-3-184,1-4-208,1-4-281,0-2-127,1-3-85,-2 3 1266,-2 1 0,-5 9 0,-2 3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54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9 5739,'0'-3'1216,"0"1"3051,0 2-4188,1-3-1,-1 10 6,0 2-17,0 13-16,0 3-18,0 0-10,0 4-6,-1 1-23,-1 2-16,0 2-18,0 1-32,-1 1-18,0-2-39,0-2-56,-1-2-83,0-3-141,0-3-230,0-3-414,1-4-1949,0-2 3002,0-5 0,1-4 0,1-3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25.88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44 149 11267,'-1'6'230,"0"-1"-57,1-5 774,0 0-818,-9 70-699,6-42 643,-6 56 6,11-58-7,0 0 29,0 2 163,0-1-146,0 1 22,-2-2-45,1 0 12,-1-3-12,0 0-45,0-3-11,0-2 485,0-2-529,0-4-1,0-2 45,0-4 96,0-2 173,0-3 829,0 0-1019,-2-8-141,0-1-10,-1-9 38,-1-2 1,1-4 11,-1-2-12,1-4 1,0 0 0,0-1-1,1 0 1,0 0 11,2-1 5,0 1 6,0-1 28,0 1-17,2 0 6,1 0 5,3 1-10,1 0-1,0 1-6,3 2 1,0 3 16,0 1-16,2 4-23,1 1-16,2-6-46,0 19 1,1-11 5,0 21 11,0-8 51,-1 2 34,1 4 21,-2 4-4,0 3 21,-1 3 23,-1 2 45,-2 1 73,-3 2 38,-2 1 35,-3 0 5,-1 0 5,-3 0-27,-2 0-6,-3-1-11,-2 0 6,-3-1-17,-1-3-40,-2-3-28,0-2-55,0-3-40,-1-2-33,0-3-46,2 0-38,1-2-68,2 1-100,1-1-236,2 0-1988,3-2-571,2 0 2985,1-3 0,3 4 0,-1-2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5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 3 9268,'-6'-2'1876,"2"1"1972,4 1-3529,59 50-1264,-32-32 1236,47 39-45,-47-43 325,0 0-425,0 0 216,-1 0-211,-1-1-11,-2 2-17,0-2 652,-1 2-658,0-2-44,-2 0-28,0-1-34,-4-1-44,-1-1-29,-2-3-56,-2 0-78,-1-3-84,-3-1-123,-2-2-78,-1 0-41,-1-1-49,-2-2-364,0 0-1065,-1-3-4077,-2-2 6077,0 1 0,-1 2 0,1 1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54.9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7375,'62'18'501,"0"0"0,-22-12-563,31 18 1,-6-2-57,-45-21 0,0 0 6,-3-1-28,-1 0-11,-3 0-11,-1 0 33,-3 0 40,-2 0 105,-2 0 74,-3 0 599,0 0-376,-7-2 51,1 2 85,-5-2 38,1 2 0,-1 1 12,0 2-46,0 3-44,-1 1-28,0 4-56,1-1-33,1 2-35,0 1-27,1-9-29,1 16-33,2-14-50,1 16-28,1-11-34,2-2-45,0-1-11,0-11-23,0 15 91,14-15-52,-6 13-21,13-12-34,-10-5-12,1-4 18,0-1 5,0-2 16,1 1 7,-3 1-12,0 1 0,-3 2 12,-2 3 16,0 3 45,-3 2 45,0 0 44,-1 3 29,0 4-12,0 3-11,0 4-22,-1 3-34,0 3-11,0 0-61,-2 1-79,1 0-129,-1 0-263,2-3-470,0-1-1278,0-3 2196,1-2 0,0-5 0,1-2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55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1 7836,'30'47'291,"0"1"0,18 30 45,-41-61 594,-3-1-594,-2-1 146,-1 0-314,-2 0 58,-3-2-170,-2-1 248,-2-4-377,-3-3-56,-1-2-39,-3-2-33,-1-5-18,-1-3-21,0-4-35,1-2-10,1-2-40,3 0-46,3 0-49,3 0-89,4 1-51,1 0-34,5 0-10,3 0 60,4 0 544,1 1 0,-1 1 0,-5 7 0,-2 1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55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1 10418,'-7'51'81,"0"-1"1,-5 40-82,11-54-12,-1 2-16,1 1-22,-1-1-28,0 0 227,0-11-317,0 13 30,1-18-153,-1 13-65,0-14-260,-1-5-275,1-4-1472,-1-5 2363,0-1 0,1-4 0,1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56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31 7962,'7'-3'1014,"-2"0"-666,-5 3 307,0 0-863,64 2 298,-37 0-23,50 2-28,-55-1-22,1 0 73,-2 1-90,0-1-296,24 3 172,-21-3-189,26 2 2614,-14 77-2206,-12-56 62,7 62-90,-25-79 18,3-2 50,-3-5 503,3-1-436,-3-4-46,3-2-44,-4-4-50,0-2-17,-1-10-51,-1 4-100,-1-25 5,-1 20-711,-6-25-398,1 22 202,-3-3 1008,4 3 0,2 17 0,1-3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56.7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8 9038,'-1'-4'1204,"1"1"-263,0 3-958,-9 73-33,6-45-28,-7 57-46,9-65-324,-1 5 129,0-8-498,0 4-31,1-13 0,1-2 0,0-5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57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0 109 9023,'89'-3'543,"-16"-3"-318,-61-12-237,-5 4-21,0-4 67,-5 3-34,-3 3 68,-2-2 391,-13 5 1000,-8 14-843,-1 1 28,0 13 583,8 15-679,6-4 265,-2 30-404,16 38-622,0-36-1356,10-10 1,5-8 1568,4-28 0,3 1 0,-14-15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58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10273,'-13'52'249,"1"-1"1,-8 44-155,20-43-1298,0 6 1304,1 5 0,0 6-28,2 6-1070,1 7 986,1 4-6,-1 4-671,0 2 654,-1-1 6,-1-1-34,-2-4-845,0-4 857,0-5 5,0-6 17,-2-6 17,0-7 264,-1-8-231,-1-8 938,0-9-938,0-6 1263,1-7-1330,0-5 1186,2-5-1253,0-3 367,1-5-311,0 0 61,1-2 29,2 0-1,1 0-10,1 0-1,2 0 1,0 0-7,3 0-4,2 0 4,1-1-4,3 1-7,1-1-5,3 1-5,2 0-7,0 1 7,3 1 5,0 2 5,3 1 1,0 2-12,1 1 12,1 1-12,2 2 12,1-1 0,1 2-12,3 0 6,2 0 0,1 1-11,2 0 11,2 1-445,3 0 406,2 1 17,2 0-1,1 2 40,1-1 17,-1 0 39,1-1 22,2 1 17,2-1-761,4 0 744,2-1-33,5 0-51,3 0-990,3 1 979,1 1 11,3 1-6,1 0-27,3 2-12,1 0 1,1-1 27,1-1-1138,2-2 1138,0-2 6,4-3-6,-1-4 12,3-2-28,-1-3-6,0-6-6,-2-1-5,-1-8-6,-2-2 11,0-4-22,-1-2-16,-1-3-74,0-3-61,2-2 16,-2-2 35,1-3 77,-2-3 68,-1-4-11,-2-5-23,-2-2 6,-2-3-6,-1 0-6,-3-1 1,-2-2-34,-4-1 0,-4-1 11,-3-3 23,-4 0-510,-4-2 554,-6 1 1,-4-3 5,-7 1 11,-4-2-28,-4 2-84,-4 1-274,-4 3-385,-4 1-1754,-3 10 2514,-5 6 0,-3 22 0,-2 8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29:58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1 12349,'-24'66'375,"1"-1"0,-1 25 0,8-6-3112,14-11 2630,0-13 1,1 0-431,3 8-528,0 0-4788,3-7 5502,0-10 1,-2-25-1,-1-11 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01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1 142 5739,'6'0'1064,"-2"0"-285,-4 0-522,72-5-38,-38-8-29,58 11 0,-53-12-55,2 17-301,2-10 261,2 0-27,2 1 4,3 1-10,-1 0-22,0 3 5,-1 0-23,1 1-5,-1 0 17,0 1-18,1 0 18,1 1 0,0 1-6,0 1 0,1 1-6,1 0-11,0-1 6,0 0 5,0-2-10,1 0-7,-2-1-5,-1 0 11,-2-2-11,-2-1-233,-3-2 244,-3-1-11,-2 0 0,-2-1 11,-3 0 0,-2-1 282,-2 1-287,-2-2-12,-3 2-10,-3 0 223,-3 1-303,-3 1-49,-3 1-41,-3 1 18,-4 1 11,-1 1-72,-3 0-660,0 1 1,-1 0-1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01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8466,'1'-8'628,"0"1"-566,-1 7 1103,0 0-1081,64 47-972,-35-28 927,52 36-11,-51-39 217,-1 0-228,1-1-17,-1 1 0,-1 0 0,-2 1 11,-2 3 738,-4 0-709,-3-1-1,-5 2 39,-3-2 34,-4 0 230,-3 9-169,-4-7-10,-3 7 16,-5-7 0,-3 1 28,-4 1 24,-3 1 9,-2-1 40,-2 1 12,-2-1 27,0 0 202,-11 6-353,11-9-96,-6 1-66,16-10-51,3-3-72,4-3-679,2-1-133,5-2-701,-1-1-34,3-1 1,0 0-1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5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0 260 10477,'7'-3'655,"-2"1"872,-5 2-777,0 0-487,70 1-145,-48-6 386,54-3-286,-66-7 799,-2-1-799,0-2-27,-4-1-1,-1 1 220,-3-1-197,0 2-28,-2 0 106,-6-3-196,1 5-5,-4-2 16,3 8 28,2 2 57,0 1 55,2-8 465,0 10-335,1-7-40,1 11 17,1 17-291,0-7-34,3 17-6,1-10 40,4 4 27,3 3 7,3 3 139,9 17-118,-4-8 6,7 13 118,1 0-140,-7-11-6,7 10-22,-9-18-546,0-1 507,-3-3-17,0-5-79,0 3-22,-5-11-39,1 1-314,-7-10 90,0-2 461,-3 0-1094,2-2 313,0-3-744,0-1-8420,3-7 9526,-3 2 0,0-1 0,-2 7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07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257 135 11178,'1'-75'1848,"0"16"-1355,-1 60-140,-1 3-180,-1 5-83,-2 5-34,-3 6-34,-1 8-5,-7 18 0,-1 5-6,-2 7-167,-3 9 0,-1-1 201,3-9 126,-2 7 0,-1 0-71,2-7 20,0 3 1,1-2-37,10-23 67,-4 24-106,11-36 140,5 21-140,1-26 157,14 16-124,-6-26 425,14 2-458,-11-8-79,30-4-72,-23 0-763,32-5 303,-35 4-1203,15-2 150,-21 2 1619,7-2 0,-13 3 0,0 1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07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44 8510,'-44'47'401,"0"1"1,3-4-1,11-8-138,23-18 834,3 0-962,2-3 290,4-2-302,2-2 183,4-1 80,11-3 605,24-13-789,-13-1 705,30-35-834,-39 16 17,11-27-73,-24 29-684,-4-25 174,-8 28-1579,-11-23 1153,5 30-458,-3-4-2085,8 14 3462,2 3 0,1 0 0,2 1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08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323 0 5846,'-5'0'1243,"1"0"2330,4 0-3550,-64 24-12,46-11 6,-48 19-23,64-17 6,0 1-11,1 0 11,0-1 0,1 0 0,6 10 39,12 8-11,-3-3 219,14 14-107,-17-27 11,3 14 11,-11-13 6,-1 3 891,-19 63-885,5-45-17,-17 47-6,10-61-34,-2-1 46,-9 5-130,7-9-139,-22 6 5,23-18-476,-15-7 213,26-9-1630,4-26 745,11 12 1249,9-19 0,-6 27 0,0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08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 7783,'3'0'1507,"0"0"-258,-3 0-1008,-21 68-1016,13-39 927,-16 52-74,19-57 263,0-2-358,1-2 105,1-3-217,2-2-95,0-3-487,1 0-260,7-5 971,1-14 0,1 5 0,-3-9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08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5739,'0'0'0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08.8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166 1 6473,'-5'0'1904,"1"0"1921,4 0-3572,-65 62-225,47-38-28,-49 48-39,64-45-6,0-8-17,2 6-257,4-2-325,5-3-241,8 5 330,3-11-128,4-5-1294,8-8 442,-9-2 1535,6-3 0,-19 2 0,-4-1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09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226 503 13413,'-97'20'632,"17"-1"-486,66 3-73,5-4-6,-2 7 62,4-1-96,3-6-16,1 4-67,2-3 11,4-6-12,2 2-33,13-7-5,10-7-130,15-14-201,9-14-218,7-16-141,0-7-212,-4 1 341,-11 9 605,-15 14 398,-8 5 162,-14 15-207,-1-1 6,-5 7 381,-2 5-382,0 0-44,-1 3 45,1 2-219,0-1-50,6 2 61,4-3 12,10-3-34,8-9-79,8-8-100,8-10 101,4-8 67,1-8-51,-2-11-33,-6-10-45,-8-4 28,-7 0 39,-10 8 51,-8 10 89,-11 12 56,-9 12 11,-10 10 57,-8 14 100,-6 16-22,-5 19-95,0 20-180,18-13 1,2 1-79,-8 22-37,15-19 1,3 0-502,3 23 118,4-13-2694,15 11 3114,0-45 0,4 0 0,-7-17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10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77 143 8215,'-23'95'415,"5"-12"-343,17-49-16,1 1-4,-1 0 9,0 3 12,-1-1 17,0 1 296,-6 30-274,5-33 45,-7 27-152,7-50 330,-1 1-234,4-13 43,0-14-150,0 1-14,4-25-3,0 13-22,8-48 51,-7 36 28,11-59-1,-9 59 90,8-38-27,-6 39 374,25-57-408,-16 50-40,6-3 0,2 3-27,-6 19 72,16-7-16,-23 27 531,9 26-375,-15-6 315,-7 47-410,-9-30 67,-18 35-112,8-33 12,-34 45-107,27-44-387,-30 34-28,40-53-1382,-5 6 256,17-18 1569,3 0 0,1-5 0,0 1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10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283 15 5751,'-7'-8'1579,"1"1"-1159,6 7 2168,0 0-2118,-31 73-883,19-44 856,-27 58-18,28-61 162,-2 0-279,0 1 212,-7 13-44,-13 27-470,10-19-230,-15 28 28,26-52-1132,-5 14 533,12-28 964,3 2 1,2-10-1,2-1 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11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2 6232,'-4'-1'1994,"1"1"2022,3 0-3725,-68 45-1183,47-25 1138,-53 37-5,65-38 370,0 2-370,1-1 414,1 9-280,2 7-364,4-10 6,3 1 618,6-22-546,2-3-5,3-1 0,3-5-22,2-3-45,2-7-17,2-5-101,21-31 78,-15 19 12,24-39 0,-36 46 11,6-9 11,-18 27 23,-1 2 16,-2 3 12,-1 1 11,0 3 11,0 3-12,-2 6-4,-1 4-18,-1 5-33,-1 3-6,-1 2-39,0 3-39,1 0-68,1 0-100,0-1-1702,3 15 480,2-18 1457,3 12 0,0-29 0,0-1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5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89 5 6943,'-6'-3'1255,"1"2"-466,5 1 5900,0 0-6101,-26 12-84,18-6-45,-19 11-34,23-8-21,1 2-40,-1 1-40,2 3-54,0 2-52,1 0-38,0 3-18,1 0-28,2 1-27,1-1-1,2 1-33,2-1-23,-1-1-16,2-10-12,0 14-10,1-16 4,1 16 1,0-12-28,0-1 17,0-2-18,1-1 18,1-2 0,0 0-12,0-3-11,0 0 0,2-2 6,-1-1-6,0-4 1,0-2-46,1-4-5,-1-2-68,0-4-66,-1-3-96,-1-2-225,-2-2-323,-1-2-774,-3-1-1612,-1-2-4107,-2 5 7338,-1 2 0,-1 10 0,0 5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11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0 10106,'-4'51'235,"0"0"0,-3 36-134,4-57-56,2 0 431,-1-1-426,1 0 156,0-2-116,0-2 55,0-4-111,0-6 210,1-4-227,-1-5 45,1-2 173,0-3-128,0-7-51,2-2-39,2-8-12,3-1-33,13-26 6,-5 15-90,25-33 330,-2 19-162,-4 7 381,6 8-135,-30 28 790,7 20-862,-14 0 5,-2 40-330,-4-28-1921,-7 50-107,4-43 1697,-4 24 0,8-45 1,-1-2-1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19 5739,'-2'-10'331,"0"1"-253,2 9 650,0 0-577,2 0-22,0 1 11,3-1-11,-1 2 0,1-2 5,0 1 0,0-1 1,2 1-1,-1 0-11,1 1-27,1-1-12,-1 1-23,1 0-5,1 0 0,0 0-11,1 1-11,1-2-1,0 2 40,7 0-28,-4-1 11,5 2-6,-5-3-5,0 2-11,2-2-6,1 2 23,10-1-29,-4 1 1,7-1-1,-7 0 12,1 0 16,0 0-5,1 0 61,12 2-61,-8 0 0,9 0 5,-11 0-22,1-1 11,2 0 6,0 1-6,0-1-11,2 0-5,1 2-1,-1-2 1,1 1-7,-2 1 12,2 0 0,0 1 17,16 2-34,-10-2-5,12 2 16,-15-3-10,-1 0 16,2 0 5,0-1 6,17 1-5,-11-2-222,11 1 216,-16-2-11,-2 0-11,0 0 10,-1-1-10,1 0 22,0 0-17,1-1 0,0 0-5,0-2 16,0 0-5,0-2 6,1 0 27,15-2-28,-12 2 6,12-2-11,-17 3-22,0-1 16,-2 2 6,0-1 16,12 1-16,-11 0 0,10-1-6,-15 2 11,-1-1 1,-2 1-7,-1-1 7,-4 2 254,-1 0-243,-1 0 0,-2 0-1,-1 0-22,-2 0 17,-2 0-5,-1 0 10,1 0-21,-4 0 27,0 0 45,-6 0 84,-1 0 1305,-1 0-1635,-5 0-108,2 0-116,-5 0-140,4 0-130,-1 0-189,1 0-366,-2 2-1600,2 0 2811,0 0 0,1 0 0,2-2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0:15.5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 7738,'3'-3'275,"-1"-1"1506,-2 4-1607,65 31-12,-40-17-22,51 24-28,-55-25-28,0 0-33,0 0-23,0-1-11,-3 1 22,0-2 6,-2 2 16,-2-2 12,-2 2 28,-2 0 22,-3 0 45,-2 1 34,-2-2 22,-1 1 16,-2 0 7,-1 0-6,-3 0-11,-3 2-6,-1 0 0,-2 1 28,-2 1 5,-1 1 23,-1 2 28,-2 0 17,-3 2 11,0 0 0,-1 0-17,-1-1-21,0-1-24,1-1-39,2-1-55,0 0-63,2-2-66,1 0-63,3-2-38,1-2-118,4-2-151,2-3-129,2-1-158,1-2-144,2-1-224,0-2-567,3 0-4424,1-1 5965,0 0 0,-1 0 0,-2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4:34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6265 149 6243,'-4'0'168,"1"0"-84,3 0-56,-82 12 79,39-5-57,-7 1 1,1-1 117,9-1 44,10-2 7,-3-1-29,0 0-44,-3-1-1,-17 1-122,-11-1-35,-22-1-2257,14 0 2258,1-1-12,18 0-219,-1 0 214,0-1 23,-2 0 5,-28-2 45,-10-1-15,33 2 1,-1 0-806,11 0 0,2 0 809,-46 0 5,26-1 1343,-1 1-1326,-1 0-23,-2-1 15,21 1 0,-3-1 5,-1 1 0,-4-1-22,-14 0 0,0-1-1158,15 1 0,2 0 1132,2 0 1,3 0 0,-24-2-372,0-1 366,-1-1 0,0-1 25,22 2 1,-2-1 52,-2 0 0,-3 0 20,-15-3 0,-1 0 577,21 2 1,-6 0-521,-12 1 1,-15-1-1,-1 1 1,14 1-903,8 0 1,1 1 753,-3 0 0,-13 0 0,2-1 0,17 3 10,-17 1 1728,0 2-1751,-1 0-5,1 0-363,-1 0 379,0 0 12,-1 0 17,2 2 16,0 1 23,1 1 50,1 1 45,0 1 17,2 0 45,-2 1-12,3 0-16,-1 1 22,1 0-276,1 1 220,1-2-28,3 1-51,2-1-21,3-1-40,2 1 1708,3-1-1742,2-1-16,2 0-23,3 0-67,4-1-117,2-1 313,2-1-789,5-1-482,2-1-2124,8 0 3603,7 0 1,12-1-1,6 1 1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4:35.6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533 0 7800,'-42'11'862,"5"0"-587,26-6-45,-1 3-23,0 1-50,-1 0-39,0 2-17,-2 0-40,1 2 1,-2 1 11,0 2 33,-2 1 40,-1 0-1,-2 0-33,0 1-50,-1 1-62,1 0-11,-1 0 11,1 0-12,0 1 12,2-1 6,0 0-12,2-1 6,2-1 0,0-2-5,1-1 5,2-1-6,0-1 1,4-2-12,1 0-11,3-2-6,2 0 6,1-2 0,2 1 28,2-1-11,4 1 0,2 1 5,2 1 6,1 0 0,3 1 0,2 1-5,1 2-29,3 2 6,3 1-17,3 2 17,2 2 6,2 1 5,3 1 0,-1 1-16,2 0-23,-1-1-68,0-1-83,-1-2-168,0-1-337,-2-1-1102,0-2 755,-4-2 1059,-4-2 0,-12-6 0,-4-1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04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67 9190,'11'-24'1192,"-2"5"-766,-9 16-6,0 0 0,-2 0-17,0 0 1,-1 0 10,0 1 1,-2-1 22,0 1-29,-1 2-27,-1-1-34,0 1-33,-1 0-40,-2 0-27,0 1-6,-2 1-17,0 3 6,-1 0-6,0 3-11,0 0-40,0 1-16,1 0-34,-1 2-5,1 0 5,0 2 0,2 1-11,0 1-5,1 2 21,3 1 7,0 2 27,4 2-5,0 3-11,2 1-6,4 3-11,1 0-28,5 0-6,2-2-16,1-2 5,2-4 11,3-1 6,1-4 11,2-4 16,3-3-4,0-5 21,3-1-10,0-6-1,1-3-5,-2-4-17,-1-5-6,-2-2-5,-4-4-23,-3-2-11,-2-2-5,-4-2-28,-2-1 5,-5-2-11,-2 2-11,-5-1-6,-3 2-56,-13-9-17,3 11-27,-7-5-51,6 17-56,1 3-84,0 5-129,2 2-207,1 2-281,2 2-419,4 2-902,2 2 2218,3 4 0,3-5 0,0 1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05.5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42 12045,'7'58'494,"-1"1"1,0-5 0,0-5-120,3-6-50,0 2-40,0 2-43,-1 2-35,0 1-39,-1-1-22,0-1-1,-2-1-22,0-5 6,0-1-11,0-6 433,-2-2-445,1-3 173,-1-5-173,0-4 113,-2-3-124,0-3 264,-1-3-197,0-4 73,0-3-16,0-3-46,0-2-111,-1-5-135,-2-6-28,-2-7-16,-3-8 16,-2-7 6,0-7-272,0-4 300,3-4 11,1-1 17,2-1 11,3-1 0,-1 0 22,2 1 12,2 2-6,1 2 5,3 2 6,2 1 29,0 2-18,4 4 6,-1 1 6,2 5-18,1 3 12,-1 4-11,1 4-28,1 6-23,-1 3 317,0 5-272,-1 4 17,-1 4 6,-2 3 0,-2 6-6,-3 5 0,-3 4 5,0 4-16,-4 3-11,-2 4 16,-5 2 0,-3 1-5,-4 1 11,-2 0-11,-1-2-28,-2-2 11,1-2-11,-1-4-40,3-3-33,0-4-67,3-4-90,3-5-184,3-4-225,3-3-184,4-1-141,1-4-17,2-3 46,4-2-40,4-3-67,4 1-84,3-1-168,1 1 34,3-2 151,0 2 1052,0-1 68,3 0 0,0-1 0,1 0 0,1 0 0,0-2 0,0 0 0,-2-3 555,-1 0 274,-1 0 27,-3-1 40,-2 1-33,-3-1-56,-3 2-46,-2-1-55,-1 2-84,-3 1-56,-1 0-68,-2 2-67,0-1-55,-1 2-85,-2 0-34,-1-1-49,-2 1-29,-1-1-11,1 1 6,-1 1 5,0 0 28,0 2 17,1 2-33,-1 1-34,0 4-68,0-1-27,1 6-29,-1 2 12,0 8 6,0 3-12,-1 6 34,1 4-1,0 4 1,1 2-6,2 2 1,1 1-18,2-3 0,2-3-10,3-3-24,3-3-4,3-4-18,1-4 12,2-3-12,1-4 0,1-4 1,0-2-18,2-3-5,0-4-28,-1-2-28,0-6-39,-1-2-22,0-4-40,-2-2-17,0-3-5,-1-2 0,-3-1 28,0-2 39,-1 0 39,-1 1 39,1 0 40,0 3 22,-1 2 22,0 3 12,-1 3 22,0 4-11,-1 2-12,-2 3 23,-1 2 39,-1 4 62,0-1 67,-1 4 23,1 3-29,1 3-33,1 4-56,-1 3-34,1 5-22,-1 3-34,0 3 0,-1 1-33,-1 2-23,0 2-95,0-1 0,0 0 0,0-1-28,0-3 5,1-3-83,-1-3-129,0-5-146,1-3-168,-1-3-1109,1-3 341,-1-3-609,1-5 2038,-2-4 0,0 2 0,0-2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05.6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58 10797,'49'-16'-1143,"0"-1"1,33-8-158,-64 28-699,-2 1 1999,-2 0 0,-7-1 0,-2-1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06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31 6120,'2'-8'1456,"-1"3"-1120,-1 5 1742,0 0-1613,-7-8-6,6 6-134,-8-5-73,8 8-11,-2 0 11,-1 2 22,1 0 35,-2 0 16,0-1 39,-2 1 11,1 0 39,-2 0 34,0 2-11,-1-1 17,-1 2-34,-2 2-44,0 1-24,-1-9 976,-1 53 0,6 10-1289,6-38-25,-5 35 0,9-8 8,15-51-5,2-4-17,1-2-6,1-5-38,1-3-68,1-2 5,-2-2 18,-1 0 21,-1-3 68,-3 0 12,-1 1-24,-2 1 18,-3 2 5,-1 3 0,-3 3 6,-1 5 11,-2 1 0,-2 3 146,0 0-57,-1 6 18,0 3-23,0 7-17,-2 3-33,0 3-18,-2 2-27,0 2-39,-2-1-62,2 0-135,-1-1-296,2-3-561,2-2-1388,0-2-5837,2-3 8301,0-4 0,0-4 0,1-3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06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166 1 13050,'-13'94'1551,"3"-13"-1148,11-51 103,1 3-226,0 3-39,1 2-45,-2 2-56,1 2-28,-2 2-405,0 0 327,0 1-6,-2 1-28,-1-10-28,-4 15-22,-1-14-12,-1 12-16,0-13 101,-1-4-174,1-5-79,0-3-30,0-5-223,0-4-194,1-5-292,-2-4-134,0-3-1215,-1-7-1805,-1-1 4123,2-4 0,4 4 0,3 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5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6 101 11344,'25'89'847,"-3"-15"-379,-8-62-244,-1 0 86,2-1-75,0 0 52,2-1-68,1-1 100,1-1-168,0-1-34,-1-2-5,0-3 12,-2 0 49,0-3 68,-3-3 106,0-3 91,-1-5 43,-3-3-5,0-3-39,-3-4-67,-2-2-68,-2-3-67,-3-1-61,-3-2-34,-3 1 5,-3 1 19,-3 1 20,-1 4-16,-2 5-44,-1 2-52,-1 5-60,-3 4-68,-1 3-68,-1 3-133,-1 1-108,-1 4-139,0 1-190,2 5-354,2-1-643,6 2-1093,5-2-3394,4-1 6178,3-2 0,3-3 0,0-2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06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13981,'52'13'389,"0"-1"1,39 8-294,-59-17-57,1 1-22,1-2 389,0 0-423,-2 0 132,-1-1-154,-2 0-39,0 0-80,-2 0 80,-1 0-62,-2 1 5,-2 1 79,-2-1 209,-1 1-209,-3-1 28,-3 1 17,-3 0 39,-2 1 28,-2 1 39,-1 0 40,-2 0 50,-2 2 27,0 1 30,-1 2-1,0 1-23,-2 2-22,0 2-45,-3 1-22,-1 3-51,0 0-50,0 1-22,-1 0-12,1 1-22,0 0-11,0 1-73,-1-1-112,0-1-134,0 0-141,0-3-145,0-2-179,1-4-415,2-2-1031,0-6 2269,-1-1 0,3-2 0,0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07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85 10438,'3'-6'1165,"-1"1"-515,-2 5 1322,0 0-1760,68-23-83,-37 15-514,55-17 368,-55 20-56,-1 1 5,0 0-223,-4 2-179,-1 0-174,-3 2-219,-1 0-235,-2 2-106,-1 1-2510,-4 2 3714,-2-1 0,-6-1 0,-3-2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07.3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11978,'8'-9'-1560,"-1"2"0,-3 9 1,-1 0-1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07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1 9677,'-4'0'2391,"2"0"2684,2 0-4510,-44 68-1199,33-41 1071,-33 54-123,43-59 291,2-1-431,2-1 143,3-1-222,2-4-11,2-2-17,3-4 631,1-3-586,2-3-678,12-54 1,0-12 0,-9 34 0,5-29-1,-1 0 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08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1 17684,'-4'82'-146,"1"-16"133,6-65-82,2 0 5,1-3-50,1-2-17,4-2-23,0-5 17,2 0 23,2-1 40,-1 2 49,1 2 57,-1 2-40,0 4-16,-1 1 39,0 4-6,-4 3 34,-1 4 11,-3 4-56,-2 1-118,-1 3-78,-2 2-185,0 0 409,1 23 0,-1-26 0,1 14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08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0 21355,'7'60'115,"-1"0"1,-1-5 0,1-9-49,5-16-11,-1 1-17,-2 1-11,-2-1 11,-3-1-11,-2 0-5,-4-3-18,-2-1-55,-5-3-107,-3-2-229,-3-5-426,-2-2-1278,-2-5-6820,1-4 8910,3-3 0,7-2 0,4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11.2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7 5739,'0'-4'73,"-1"2"5287,1 2-4934,3 16-62,-2-3-39,2 16-23,-1-7-27,-2 2-57,2 2-50,-2 0-67,1-1-45,0 0-45,1 0-44,0-2-35,1-2-16,-1-2-28,1-1-44,-1-2-63,0 0-100,0-2-118,0-1-140,-1-2-140,1-2-106,-1-1-108,1-3-239,0-3-863,1-1 2033,0-1 0,-1 0 0,-1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11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 6417,'3'-2'1456,"-1"1"2319,-2 1-3366,73 19-1137,-45-14 1019,58 11-106,-62-20 76,0-4-233,0-1 138,-1 0-306,0-2-129,-3 1-157,0-1 329,-2 1-827,-2-1-330,-2 0-2157,-2-1 3411,-3 3 0,-5 4 0,-1 2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11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97 260 7005,'4'1'336,"-1"-1"1636,-3 0-1827,30-70-865,-22 46 832,22-54 271,-29 65-287,-1 0 146,-1 1-136,-1 0 6,-2 2 45,-3 1 481,0 0-380,-1 4 72,-2 1 28,0 3-16,-2 1-12,-1 4-27,0 3-11,-2 6-1,2 4-6,0 5 1,1 4-17,2 4-12,1 3-38,2 0-68,3 1-61,2-3-68,1-1-44,5-4-34,1-4-51,6-2-72,2-5-51,3-2-72,1-5-68,5-3-83,0-3-208,3-3-314,1-3-755,0-4-2113,-1-3 3843,-4 1 0,-9 4 0,-5 2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12.3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3 10819,'-46'-3'896,"8"3"-728,33 10-17,1 1-16,1 3 0,1 1 16,2 4-22,0 1 11,2 2-17,3 0-28,1 2 0,2-1-16,1 1-6,3 0-12,1 1-16,0 0-11,2 0 22,-1 1 11,0 0 62,-1-1 39,-1 0 5,-2-2 96,-3 0 134,-2-1 34,-3-1 45,-2-2-84,-4-3-157,-4-1-68,-3-2-38,-3-2-40,-3-2-45,-1-2-22,-2-4-39,-2-1-28,-1-3-34,0-3-50,-1-2-23,2-3-78,2-2-101,3-1-146,5-1-184,3 0-218,4-1-236,3-1-297,3 0-633,3-3-1361,3 3 3400,1 0 0,-4 8 0,-2 2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5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13 122 9705,'-7'0'1321,"1"0"-929,6 0 942,0 0-1261,67 37-17,-42-26-6,52 29-5,-59-36-6,-1 1 11,-1-3 18,-1 1 21,-2 0 18,-1 0-18,-3-1-5,-1 0 23,-2 0 66,-3-1 130,-1 0 811,-1-1-946,-5 0-140,-1-1-11,-4-1-6,-1-1 0,-1-3 12,-1-1-7,0-2 12,-2-1 0,0-1 18,-1-2 27,2-1 22,-3 0 17,2-1 0,-1 1 17,1-2-1,1 1-10,2 0-6,2 1-17,3 0 0,1 3 17,2 1 51,2 3 50,0 1 89,3 2 84,2 1 29,4 1-12,2 1-72,2 1-68,3 1-61,2 2-17,-1 2-51,3 4-50,-1 0-50,-1 2-40,0-2-27,-1 1-46,-2-2-78,-1-1-134,-2-2-146,-1-1-202,-3-1-156,-1-1-247,-2-2-739,-2 1-1232,-2-3-2846,-1 0 5859,-2-2 0,1 2 0,0 1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12.5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13704,'4'52'207,"0"-1"1,3 37-180,-7-65-62,0-1 174,0-2-359,0-3-82,2-4-242,0-1-106,1-6-186,0-1-192,0-3-810,-1-5-1266,1-2 3103,-1-2 0,-2 2 0,1 2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12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8461,'0'-9'-1176,"0"2"-370,0 7 1546,0 0 0,0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13.0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 0 13782,'-15'71'711,"4"-8"-548,20-40-23,1 2-6,-1 0 17,0-1 51,-2-1 61,-1-1 51,-3 0 6,-1-2-18,-1 0-78,-4-1-73,-2-2-84,-3 0-106,0-4-95,-2-2-129,1-3-191,-1-4-258,0-2-245,-1-7-371,-1-2-442,-1-8-493,0-3-1002,1 0 3265,2 0 0,5 9 0,2 3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13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12466,'20'17'1546,"-2"1"-1087,-12 1 6,1 3 0,-1 4-17,1 2-33,-1 4-63,-1 3-72,0 5-78,-1 3-328,-1 2 193,-2 5-472,0 2 439,-1 1-23,-1 0-5,0-2-85,-1-3-21,-1-6-1,1-3-39,2-8-62,-1-5-139,1-7 114,0-6-306,0-6 361,0-4-651,0-4-381,0-5-645,0-5-1663,-1-7 1849,0 0 1663,-1 0 0,1 8 0,0 5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13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19 9750,'-1'-4'1831,"0"1"2017,1 3-3713,71 8-492,-40-6 340,55 7-79,-57-9-156,-2-3-101,0 1-437,-1-4-380,-1 1-930,-2 0-2795,-4 1 4895,-5 1 0,-6 1 0,-4 2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14.3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74 249 12371,'46'-75'308,"-9"12"-218,-35 44-12,-1 1-5,-1 2-17,-3 2 11,-2 1 6,-2 2 22,-2 2 56,-2 4 23,0 1 33,-1 3-5,0 1 33,-1 5 11,0 3 12,1 4 5,0 6 11,1 4-27,1 4-17,2 3-12,2 3-55,3 2-23,1 1-28,2 0-34,1-2-27,2 0-35,3-3-4,3-2-24,1-3 1,3-3-17,1-3-28,1-4-22,2-4 5,2-4-5,0-4-12,2-2 6,0-5-39,2-4-6,-2-5-40,0-4-49,-1-3-40,-1-2-27,0-3 27,-1-2 68,-2-1 67,0 0 67,-2-1 50,0 1 28,-1 2 29,0 0 10,-1 4 18,-2 1 10,-2 4 12,-1 4 34,-1 3 33,-2 5 67,-2 2 34,-1 5 0,0 3-34,-1 6-50,0 5-39,0 6-23,-1 2-34,0 4-49,-1 2-52,0 2-21,0 2-12,0 1-33,2 0-34,0-1-101,0-1-112,0-3-96,0-3-122,0-4-123,1-5-202,0-3-230,1-6-504,-1-4-3103,0-4 4705,-1-6 0,1 4 0,-1-4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14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 8511,'75'-4'4336,"-44"2"-4532,52 0-191,-60 2-246,-1-1-963,1 0 1596,1-3 0,-11 2 0,-1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16.1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232 81 5739,'0'-10'527,"-1"3"-118,1 7 3041,0 0-3036,-63-29-55,42 22-91,-49-20-72,58 31-61,1 5-34,0 5-6,0 3-39,2 4-17,1 2-22,1 4 5,3 2-5,2 2-11,1 0-18,1 1 1,3-2-6,0-2-5,4-3-51,5 4-44,10-5-3354,10-6 3454,-5-12-566,16-40 443,-26 9-353,18-53 364,-24 42-16,5-33 117,-12 40 23,6-20 89,-7 32 0,3-4 28,-6 19 3371,0 10-3085,-3 12 314,0 6-337,-6 29 85,-4 32-301,4-22 1,1 2-110,0-9 1,1-1-417,0 3 0,0-1 584,-4 36-109,4-37 1,-1 1-127,1-4 0,-1-1-3529,-5 44 3081,8-55-180,3-21 645,10-24 0,-6 2 0,6-8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16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89 6495,'7'4'1445,"-2"-1"-823,-5-3 28,0 0-23,-3 65 23,3-35-332,-2 52 264,5-52 471,6 8-331,7-7 96,9-1-336,-2-15-6,3-11 286,4-18-516,-5-1-100,6-12-146,8-30-157,-16 19-1462,18-52 555,-28 51-8767,4-38 9562,-14 51 0,1-6 0,-4 27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16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76 208 7302,'4'0'347,"-1"0"750,-3 0-1041,6-70 17,-7 46 135,2-57-40,-7 67 51,-2 2 100,1 7 17,1 3 252,-5 4 297,-7 30 22,4 18-683,0 6 12,9 13-164,10-25-3553,11 15 3402,-1-22-27,8-3-399,7-21 270,-10-8-1002,26-10-2281,-20-9 2807,4-6-57,-12-2-872,-2-3 962,-4 5 678,3-6 0,-4 3 0,-5 12 0,0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5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0 12224,'51'22'678,"-1"0"0,38 16-247,-60-28-62,2 2 434,0 1-540,2 0-67,1 1-45,-1 0 139,0 0-217,-1-1 70,-1-1-109,-2-2 249,-3 0-271,-2-2-29,-3-1-28,-3-2-45,-3 0-100,-2-3-124,-1 1-157,-3-1-139,-3-1-202,-2 0-7528,-2 0 8340,-6-1 0,3 0 0,-3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17.0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 5739,'2'-4'2775,"14"53"1,3 22-3504,-11-35 274,11 33 0,-4-10-689,-15-53 1143,0-6 0,0-3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17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5739,'0'0'0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17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14202,'23'88'963,"-2"-15"-817,-11-56-90,1-4-34,3-1-10,0-4-12,2-1 16,0-13-4,1 5-24,-1 1-27,-1-1-39,-1 6-29,-1-14-21,1-1-18,-3-2 0,0-2 18,-1-1 32,-1-1 46,-2 0 50,-2-9 151,-2 15-28,-2-8 12,-1 19 27,-3-4 236,-6 9-129,-1 3 17,-6 7 16,3 5 17,-2 3-11,0 6 6,-1 3-17,0 5-17,0 3-23,1 3-38,0 2 72,-5 22-218,7-17-56,-4 15-197,5-8-94,5-20-202,1 7-1344,4-21 246,2-11-1361,2-1 2935,2-10 0,-2-1 0,1-1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18.3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31 5739,'3'-8'835,"-1"3"-544,-2 5 4402,0 0-4407,49 11-56,-28-7-34,38 7-78,-40-10-45,0-1-51,0 0-50,-1-2-56,-1 0-101,-1-2-185,-1 0-240,-2 0-309,0-2-756,-1-1 1675,0 0 0,-5 2 0,-1 2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23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 8690,'4'-2'645,"-1"0"195,-3 2-560,4 72-50,-1-33-144,1 11 1,-1 2 31,2-1-51,0 3-112,4 28-106,-2-19-642,3 0 1,0-1-608,2-1 626,9 35 1,-14-70 0,0-3-1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24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485 1 5252,'-3'56'0,"0"0"0,0-4 0,0-4 22,0 7-471,0-1 723,-1-1-39,1 0-44,0 1-34,-1 0-40,-1 3 68,-2 27-26,-1-8 1,0 4-113,3-24 1,-1 3 34,-2 14 0,-1 10 1,1-12-27,-2 25-17,3-24 0,-2 12 0,2-11-19,2-19 0,0 0 52,-1 26 1,-2 12 0,2-11-26,2-24 1,0 1 21,-2 27 0,0 13 0,0-11-44,2-25 1,1 0 30,-3 29 0,0 13 0,1-12-283,1-27 1,0 0 304,-1 30 1,-1 14-1,1-14-36,2-28 0,-1 0 35,1 5 0,-1 11 0,0 1 0,0-13-13,1-2 1,0 0 45,0 3 1,-1 13 0,1 0 0,0-12-53,0-4 1,1 1-22,-1 4 1,0 12 0,0 1 0,0-13-13,1-3 1,-1 0 41,0 3 0,0 12 0,0 0 1,0-13-32,0-4 0,-1-1 14,-2 27 1,0 13 0,-1-14-7,3-33 1,-1 0 63,-3 19 1,0 11-1,0-14-2,-3 19 84,-1-1 1,0-5-73,1-22-62,0-4 0,0-3-140,2-18-1041,-8 35 78,11-50 1047,-5 20 0,8-36 0,-1 4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26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67 7878,'1'-5'157,"-1"0"185,0 5-197,5-2-10,0 0-1,5-1-33,1 2-28,0 1-16,1 0-7,8 0-28,-2 0 12,29 1-28,-19 0-1,47 2 1,-38-1-23,58 2 11,-49-3 0,10 0 1,0 0-6,-3-1-6,10-2 0,1-1 1,-6 0 16,22-4 0,8-1 0,-24 2 0,0 1-113,7-2 1,4 1 123,15 0 0,-6 2-5,-4 1-16,-14 2 1,13 0 0,-7 0 11,-9 2 1,-2-1-211,24 1 1,2 0 213,-15 1 0,-5 1-1456,16 1 1450,-29-1 0,1 0-6,0 0 1,-2 1-17,30 1 13,-30-3 1,1 1-1281,0 0 1,-1 0 1294,30 0-4,-30-1 1,2 1-243,1-1 0,1 0 240,2 1 0,3 0-3,16 0 0,2 0 20,-2 1 0,1 0 5,1 0 1,-1 0-15,1 0 1,0 1-4,1 0 1,0 1 2,1 0 1,-1 1 7,1 1 1,-1 0-9,1 2 1,1 0-4,0 1 1,0-1 8,1 2 0,0-1 0,2-1 0,0 1 3,-1-2 0,1 1-6,-1-2 0,0 0-3,-1-1 1,0 0 16,0 0 0,0-1 3,1 0 0,-2 0-17,-18-1 1,1 0 4,31 2 1,0-1-11,-29-2 0,1-1 8,-4 0 1,4 0 0,-2-1 21,17 1 1,-3-1-4,4 0 1,-2-1-17,-18 1 0,1-1 5,32 1 1,2-1-15,-30 0 1,1 1 0,-5-1 0,6 0 1,-4 1 1,17 0 0,0-1-13,-17 1 0,2 0 0,-4-1 2,4 1 0,0 0-3,26 0 1,-1 0-7,-32-1 1,-1 0 11,18 0 0,1 1 13,-1-1 1,1 0-3,17 1 0,-2 0-14,-30-1 0,0 0 17,26 1 0,-1 0 16,-29 0 1,-1 1-3,16 0 0,4 0-12,-1 1 1,0 1-1,0 0 1,-1 0-1,0 2 1,-1-1 2,0 1 1,-1 0-1,0 1 1,0 0-9,0-1 0,0 1-6,-1 1 1,1-1-12,-2-1 0,-2 0 3,-16-1 0,1-1-17,24 1 0,0-1 25,-25-3 1,1 0 10,27 1 1,1-1-12,-16-1 1,-1-1 27,16 1 1,-3 0-15,-26-1 1,-1 0 21,20 1 1,-2 0 23,20 0-38,-34-1 1,0 0-12,-1 0 1,-1 0-17,-2 0 0,-2 0-14,29 0-71,-28 0 1,-1 0-195,12-1-1365,21 0 1363,-39 0 1,-21 1 0,-14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27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 4921,'59'1'61,"-1"-1"1,-3 1 0,-6-1-23,1 0-28,1-1-5,0 0-12,1-1 6,0 0 401,0 1-407,29 1 39,-21 0 1,1 0-20,-12 0 0,2 0-714,41 1 1,-3 0 738,-6 1 39,-13 1 1,11 0 0,-9 0-40,22 1 8,5 0 1,-1 2-9,-17-2-20,-30-1 1,5 1 36,19-1 0,-2 1-11,24 1-14,-25-2 1,10 0 0,-9-1-13,-23 0 1,1-1 41,24 1 1,11 1 0,-10-2-20,-22 0 0,-1 0 14,13 0 0,8 1 0,-8-1-23,-15-1 1,0 0 1,16 1 1,8-1 0,-7 0-31,-13 0 1,1-1-10,24 0 0,12-2 1,-12 0 0,-24 1 0,0-1-8,24-2 0,12-2 0,-12 2 2,-25 1 1,0 0-11,22-1 0,11-1 1,-12 1-2,-24 1 1,-1 1-79,23-2 1,9 0 0,-11 0-363,25-1 460,0 0 0,-6 1 0,-39 2 0,20-1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30.3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0 522 5201,'63'-1'0,"0"1"0,-1-1 0,-3 1-3040,31 0 3040,2-1 0,-2 0 0,-25 1 0,2 0 0,-16-1 0,1-1 0,14 2 0,0-1 426,27-1-426,-7 2 0,3-1 0,-33 1 0,3 0-137,24 0 0,12 0 0,-7-1 137,-6 1 0,-1 0 0,-2 0 0,4 0 0,-5 0 0,-2 0 0,-1 0 0,2 0 0,4 0 0,-8 0 0,-12 0 0,0 0 0,27 1 0,12 0 0,-7 0 0,-8 0 0,-1 0 0,-3 1 0,6-1 0,-6 0 0,-1 0 0,-1 0 0,1 0 0,5-1 0,-9 0 0,-14 0 0,2 0 11,27-1 0,13 1 0,-12-1 20,-29 0 0,0 0 25,30-2 0,12 0 0,-12 0-375,-29 1 1,1-1 377,28-3 1,13 0 0,-14-1-27,-28 2 1,0 0 31,29-4 1,13-1-1,-14-1 117,-27-1 1,-1 0-155,28 4 0,12 0 0,-7 0 2,-9-5 1,0 2-24,-4 5 1,6 2 0,-6-1-6,-1-2 1,-1 0-5,-1 0 0,7 0 1,-10 1 3,-13 0 1,-1 0 0,1 1 1,4-1 0,-3 0 2,10-1 0,3-1-5,4 0 1,7-1 0,-4 1-2,7-1 0,2 0 8,-14 2 1,9-2-1,0 1 1,-11 1-4,11 0 1,-4 0-21,-3 1 0,5-1 0,-3 1 4,-14 1 0,-3 0 0,0 1 20,1 0 0,1 0 1,-4 0-8,12 0 1,2-1 8,-1 1 0,6 1 1,-8-1-10,-15 1 1,1 0 17,28 0 1,12-2 0,-8 1 12,-7 1 1,-2-1-31,-3 0 1,7-1 0,-7 1-7,-2-1 1,1 0-6,-4 0 1,6-1-1,-4 0 14,5 1 0,0-1 7,-4 1 0,5-1 0,-2 1-2,-15 2 0,-2 0 0,-1 0 4,3 0 0,-1 0 0,-3 1-4,12-1 1,1 0-5,-3 1 0,6 0 1,-5 0-8,6 1 0,2 0-6,-6 0 1,5 0-1,-3 0 0,19 1 1,-2-1 16,1 1 0,-3 0-181,-21 1 1,3 0 169,-5 0 0,6 0 0,-4 1-11,5 1 0,1 0 11,-5 0 0,4 0 0,-2 0 5,18 2 1,-3 1-3,3 0 0,-3 0-3,-19-1 0,0 1-4,-2-1 0,3 1 1,-3 0 0,5 0 0,1 0 12,-4-1 1,4 0-1,-2-1 8,19 1 0,-3-2-1,2 0 1,0-1-14,-2 0 0,0-2 13,0 1 1,-4 0 3,-19-1 0,1 0 0,-2 0 1,4 0-1,-3 1-15,4 0 1,2 0-6,7 0 0,8 0 0,-8 0-3,-8 0 1,-4 0-131,14 1 1,-6 0 160,6-1-5,2 2-1394,-1-1 1371,0 0-5,1-1 487,-2 1-482,-1 0-47,0 0 25,-3 0-6,0 1-856,0-1 884,-1 0 17,2 0 1622,-1-2-1628,1 0-5,-1 0-231,0 0 219,-1 0 1,-1-2 0,-2 0 5,-1-1 0,-1 0 11,0 0 6,1-1 5,-1 1-11,2 0-5,-1 1-6,0-1 1839,0 1-1861,-2 1 11,0 0 0,-1 1-17,-1-1 33,1 1 1,-1 0-1,1 0 18,1 0-23,1 0-6,1 0-5,2 0 5,-23 1 1,2 0-6,29 0-313,-30 0 1,-1 0 301,21 1 0,0 1-1,-1-2 12,2 1 326,-1-1-321,2 0-11,0-1 96,1 1-91,0-1-10,0 0 11,-1 0-12,-1 0 12,-2 0-6,-1-1 6,0 0 6,0-1 2,-20 2 0,1 0-8,28 0 2,-28 0 1,0 0-14,20 0-6,-1 0-6,-1 0 12,-1 0 334,-3 0-351,0 0-11,-3 2-1,0 0 18,-3 0-12,-1-1-5,-2 0-1,-1 1-78,20 0 73,-20-1-5,15 1 5,-24-2-11,-3 1-6,0 0 0,-3 0-67,16 1 67,-15-1 1056,9-1-1033,-20 0 50,0 0 0,-3 1 347,0-1-347,-3 1 1058,-2 1-1058,-3 0 472,-2 1-472,0 0 84,-3 1-84,-1 0 0,-2 1 0,-1-1 0,-2 0 0,-1 0 0,-2 1 0,-1-1 0,-1 0 0,-2 0 0,1-1 0,-3 3 0,1-1 0,-2 2 0,0-2 0,-1 2 0,-1-2 0,0 1 0,-3-2 0,2 1 0,-1 0 0,1-1 0,-1 0 0,0 0 0,0-1 0,0 2 56,0 0 17,-1 0-6,2 0-44,-1 1-51,2 1 5,0 1 35,1-7 49,1 18 157,0-6-153,0 12-27,0-5-34,0-5-5,1 0-69,1 1-1,2 1-47,6 10 117,-3-5 314,4 7-13,-4-9-15,1 2-16,-1-1 56,1 4-1,0 1-3,2 2-5,-1 2-184,-1 3 67,-1 0-186,0 3 156,-2 1-197,0 3-4,2 17 510,-3-12-192,3 10 675,-5-17 3,1 2-54,-2 7 5,1 7-12,-2 9-18,0 2-1045,0-3 550,0-6-478,0-10-25,0-4 185,-2-3-489,1-5 312,-1-6 0,1-14 1,1-5-1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32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6 15659,'-5'-6'661,"0"7"-432,4 19 6,1 4 51,-1 3 11,1 4 11,-1 0-28,1 1-73,0-1-61,0 2-29,0 1-44,0 2-23,0 2-22,1 1-28,0 3-5,0-1-34,0-1-34,0-2-45,-1-1-83,2-2-68,-2-3-90,1-5-94,0-3-124,1-4-157,0-5-157,1-4-229,0-5-577,0-2-784,0-3-1339,1-3 3820,-2 0 0,0 0 0,-2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6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13 377 12872,'-8'-94'-78,"3"14"-57,13 57 57,0 0-297,1 0-110,1 2-193,0 0-116,2 2-135,-2 2-81,1 1-93,-1 2-365,-1 4 1468,-3 1 0,-2 5 0,-2 1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32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7106,'3'-5'845,"-1"1"2740,-2 4-3283,72 40-66,-43-23-23,56 31-497,-62-34 440,-2 0-27,-1 0-50,0 0 123,-4-1-196,1 1 57,-4-1-108,-1 0-39,-4-2-67,-1-1 181,-2-1-328,-2-2-150,-1-1-140,-1-2-246,-2 0-348,-3-2-230,-2-1-475,-3 0 1887,0-1 0,4 0 0,2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33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5 522 5751,'-3'-4'2055,"1"0"2448,2 4-3881,38-69-1370,-20 39 1386,31-55-170,-29 55 64,1 0 243,1-1-484,0-10-106,0 16-90,-1-12-95,-1 19-78,-2-6 78,22-21 0,-26 28 0,17-15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33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238 23 6367,'-3'0'1243,"0"0"1345,3 0-2124,-70-10-21,47 7-23,-53-7-17,64 10-84,3 1-89,1 1-73,3 2-56,2 3 0,1 2-6,2 2-5,4 3-23,1 3-11,5 1-17,3 3-11,0 1-11,4 1-17,-1-1 11,1 1 39,0 0 74,-1 0 83,-1 0 84,-1 0 23,-3 0 10,-3 0-16,-2 0-39,-4 1-28,-1-2-44,-4 1-52,-2-3-38,-4 0-29,-3-2-28,-1-3-27,-2-2-51,-1-4-67,-1-3-101,-2-3-85,1-2-66,0-5-40,1-2-21,3-6-35,1-2-100,4-1-168,3-2-264,3 0-386,2 0-415,3-1-901,2 2 2677,2 3 0,-2 5 0,-2 5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34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7 6003,'2'-4'2083,"-1"2"1809,-1 2-3241,-73 5-1104,45 1 879,-57 8-73,65 0 255,1 4-367,3 1 106,1 2-167,4 0-18,2 2-22,4 0 493,1-1-538,3 0-16,0-1-29,4-2-11,1-2-16,4-2-18,3-1-10,2-4 10,2-2 13,2-3-1,2-4-1,2-3 1,1-3 0,1-5 0,-1-3 5,-1-3-16,-2-3-6,-2-2-17,-3-2 6,-1 0 0,-3-1-17,-3 2 22,-1 1 6,-2 4 22,-1 3 29,-2 3 22,-1 4 5,0 3 0,-1 2-5,0 3-6,-1 3 34,-2 4 17,1 8 33,-2 6 11,1 7 12,0 6-23,-1 5-22,0 5-488,0 4 415,0 4-28,-1 4-39,1-1-39,0 0-51,2-4-56,1-5-89,1-7-113,1-7-139,1-7-153,2-9-189,2-7-621,3-6-1233,0-6-1725,0-4 4419,0-3 0,-4 3 0,-2 2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34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 5739,'2'-11'1518,"-1"2"-611,-1 9 6946,0 0-7478,1 56-39,-1-24-22,2 47-529,-2-37 467,0 2-39,0 1-34,0-2-73,-2 1-164,1-5 70,-1-2-35,2-4-50,-1-3-72,1-5-96,0-3-201,1-4-348,1-2-4,2-4-1631,0-2-4565,1-2 6990,-2-4 0,-1-1 0,0-2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35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28 126 13530,'-16'82'487,"4"-9"-386,14-38-17,0 3-11,1 2 5,0 1 18,0 0 10,-1-1 6,0 0 17,-1-3-28,1-1-23,-1-6-33,1-3-28,-1-7-17,0-4-6,0-5 45,0-5 124,0-3 285,0-2-252,-1-10-140,1-4-50,-3-12-6,0-5-11,-1-7-1,-1-3-210,2-4 205,-2 0 1,3-1 4,0 1 7,1 0 5,1 0 5,2 2 7,2 1-1,3 3-6,1 2 12,2 4-22,1 1 21,2 4 1,1 3 11,2 5-5,2 3 21,1 6 7,1 4 216,2 5-189,1 5 6,0 5 0,1 7 11,-1 5 23,-2 5-23,-2 4-5,-1 5-12,-3 3-27,-2 4 27,-3 2-304,-2 3 349,-3-1 39,-4 1 45,0-3 29,-4-2 21,-3-1-5,-4-4-28,-4-2-11,-2-4-28,-3-4-33,-3-5-29,-1-4-39,-3-5-39,-2-3-23,-2-6 289,-2-2-362,1-5-33,0-2-61,2-6-74,1-4-101,4-3-145,5-2-212,4-3-376,7 0-510,3-1-1109,6 2-3696,3 3 6368,2 2 0,-2 9 0,-2 3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35:35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98 8847,'-3'-1'1199,"0"0"1316,3 1-2033,-22 66-1271,17-33 1164,-17 53-45,22-48-44,0 1 116,1 2-183,1 0-29,1 2-39,1-2-28,1-1-5,-1-2-33,0-2-7,1-3-27,-1-2 236,0-4-265,0-4-5,0-4 5,0-4 627,-2-4-638,0-4 258,0-2-56,-2-3 251,1-1-301,-1-5-141,-1-4-22,-1-7 0,-2-5-5,-2-5-1,-1-5 0,-1-3-5,1-1 6,-1-1-1,2-1 0,0-9 6,3 16 12,1-14 4,0 16-10,2-10 0,0 0 10,2 0-4,0 1 27,4-1 0,1-9 0,2 20 6,1-14 0,1 20-6,2-7-5,-1 3-23,1 4-11,1 4-6,1 3 1,0 6 5,1 3 5,0 4 6,0 5 17,-2 4 6,-2 6-12,-1 3 6,-3 4-11,-2 2 0,-3 4-6,-2 1 6,0 3 0,-4 0-28,-2 1 16,-5-2 12,-1 1-11,-1-4 5,-2-1 0,0-4-11,-1-3 17,2-4-12,0-6 1,3-3-12,1-3-27,3-3-18,2 0-21,2-1-40,2 0 89,4-1 46,3-1 5,6-1-12,6 1 1,3 1 6,5 0-7,2 2 12,1 1-5,1 4-1,0 3 6,-3 3 0,0 3 17,-2 1-17,-3 3-22,-2 1 66,-4 3 85,-3 0 62,-5 4 44,-5 0-34,-4 4-27,-6 1 5,-5 2 29,-7-1-6,-4-2-17,-5-3-6,-2-5-56,-3-2-50,-3-4-40,-2-3-89,-1-3-50,-1-3-84,0-2-152,3-2-359,4-2-783,2 0-6907,8-1 8363,4 1 0,10-1 0,4-1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18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362 0 9121,'-48'18'95,"0"-1"1,-32 15-29,57-8-5,1 2-18,0 4-21,1 4-18,1 4 267,2 3-244,-4 26-12,12-15 1,1 2 11,-6 36-1994,12 3 0,4-2 2011,5-16-6,9 10 0,4-2 876,4-28-675,10 2 1,3-2-28,2-13 50,2-4 0,2-1 124,5-6-40,26 2 1,5-3-286,0-4-304,-11-11 0,11 0 0,-10-4 281,20-4-11,-2-6 0,2-6 1289,-30-1 1,0-5-1173,27-12 1,-1-3-59,-28 8 0,-1-4 137,23-26 0,-9-5-151,-16 0 89,-8-17 1,-6-3-7,-17 3 15,-10-15 0,-7-2-87,-14 7 218,-13-11 1,-6 1-101,-5 14-107,-1 6 0,0 4-39,2 13-196,-2 4 0,1 3-280,3 9-2985,-33-25 3405,41 49 0,-2-1 0,16 11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18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12 226 9402,'-6'3'616,"0"-1"-352,6-2 839,0 0-907,35 64-814,-17-38 724,28 51-27,-27-56 166,1 0-206,-1-2 0,0-3 231,19 10-153,-13-13 231,11 5 607,-23-14 64,-5-15-885,-5 0-22,-16-39-129,2 18-78,-35-55 62,19 44 38,-5-5 1,-1-1 16,6 9 40,-23-37-57,32 43-72,1 1-3386,11 18 3385,7 11 29,3 3 129,48 7-118,-4 5 11,45 7-2263,-23 3 2292,-15-6-7,-11-1 225,0 10 470,-22 4-482,7 4 2393,-33 5-2387,-11-9-196,-12 6-230,-6-5 2793,-4-5-5705,5-7 2266,8-6 0,11-5 0,7-3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22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24 9537,'-55'-13'879,"10"3"-638,38 10-73,0 0-39,1 3-17,0 1-6,0 2-5,1 1-28,0 2-17,1 1 0,2 8-40,0-2 29,9 25-28,6-5-17,12 19-67,25 20 100,-11-21 12,12 14 22,-30-37 645,-4 6-359,-13-20 801,-7 15-768,-4-21 364,-22 8-604,9-15-28,-33-4-158,27-5-88,-28-14 10,34 8-929,-9-11 504,24 14-1401,8-13 986,5 11 958,17-13 0,-15 16 0,6-3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6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0 11155,'94'18'-269,"-17"-1"-173,-63-11-142,-3 2-643,-1-2-1836,-3 0 3063,-1-2 0,-3-2 0,-2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22.5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4 169 11166,'-3'97'487,"2"-13"-409,6-54 6,1 2 167,0 1-189,0 2-17,0-1-11,0 1-6,-1-1-6,0-2 124,2 12 179,-1 22-236,-2-24 99,-2 13 159,-2-44 50,-1-2-364,0-6-78,-2-3-229,0-4-219,-4-20 432,2 7 16,0-14-22,2 4 44,-1-6 12,0-1 0,-2-13 22,3 18-17,-3-25 12,4 21 78,0-45-6,4 21-22,7-36-44,1 41 44,9-13-28,-6 36-6,18-26-33,-13 29-124,38-16 74,-34 32-34,25 6 72,-33 11 68,6 19 95,-13 0 157,-4 24-157,-8-17 162,-13 15-27,-7-18-35,-13 5-116,5-10-46,-24-1-190,34-17-1254,-17 3 581,34-10-912,2-3-510,14-2 2207,2-1 0,-1 1 0,-2 2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23.1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165 2 7856,'-4'-1'2140,"2"0"1820,2 1-3915,-62 33 5,44-18 12,-47 26 5,60-25 0,1 0 84,1 21-140,2-16 1,2 21-1,1-27 146,12 8-68,-6-16 370,19-1-324,-14-12 33,12-12-107,-7-8-49,-1 0-18,-3-3 6,-6 10 6,-1-1-6,0 1-12,1-5 7,-2 10-12,2-4-45,-5 13 349,1 3-80,-3 6 258,5 22-409,-3-7-73,4 34-6,-3-28-234,6 21 106,-5-31-421,8 6 342,-6-17-425,11-8 481,-9-3-240,15-23 302,-12 11-73,17-30 174,-16 26 45,16-25-1,-18 30 130,11-12-96,-16 22 330,7 3-262,-8 8 61,6 24-224,-7-9-56,4 27 39,-6-21-403,1 28 162,-2-27-1708,-1 21 605,0-33 1389,0 4 0,0-14 0,0-2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23.3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1 115 6753,'44'-30'-397,"1"0"1,26-18-1,-68 44 1,-1 2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23.5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17 8371,'6'-9'2191,"-2"1"-1844,-4 8 924,0 0-1209,0 71-945,0-38 860,0 58-50,0-54 129,-1 0-213,0 2-162,-1 35 151,0-29-1266,-4 43 353,2-56 1081,-4 12 0,6-33 0,0-1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23.7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6764,'5'0'2038,"-1"0"-894,-4 0-1234,68 60-1388,-45-37 1402,16 11 0,-4-1 295,-26-18-594,-2-2 86,-1-2-422,-3 0-1333,-1-3 2044,-1-1 0,-1-4 0,1-1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23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1 409 11237,'27'-48'398,"1"-1"0,20-35-398,-29 55-90,0-1-196,2-1-325,0-2-514,2 2-159,3-6 0,-13 19 0,0 0 1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46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9167,'27'65'319,"1"0"0,-2-3 1,-1-5-219,7 15-5711,2 4 5632,2 4-33,3 2 1091,2 1-1083,-12-25 0,1 0 3,13 27 0,-15-30 0,-2-3-11,8 14 343,-2-5-349,-2-6 1,-3-7 10,-2-7-74,-2-7 69,-3-5 2955,-4-6-2938,-3-5 371,-3-3-377,-3-4 861,-2-4-906,-3-1-78,-1-3-504,-1-2-555,0 0 0,0-1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47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8 5840,'-1'-4'1327,"0"1"-537,1 3-572,-7 69-33,3-34-23,-4 60-78,6-50 0,0 28-72,0 9-2038,1 2 1987,-1-7-157,0-6 22,0-20-809,0 33 663,1-49-147,1 12 467,0-33 0,0-6 0,0-3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48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0 248 8987,'10'1'701,"-3"-1"-432,-7 0 1836,0 0-1931,75 10-4313,-43-16 4201,60 4-23,-63-21 832,1-2-894,10-14-5,-12 10-22,6-8 16,-17 15 1,-4 3 15,-3 3 30,-3 3 3565,-3 0-3387,-2 5 34,0 2 191,-6 6-270,0 5-10,-3 5 94,-6 19-122,2-1-1,-6 16-3392,5-5 3376,2 3 44,-5 26-122,4 7-35,0 0-33,5-9-218,4-8-1,2-16-105,2 7-747,6-14 388,1-14 3196,6 1-7274,2-16 4817,-5-2 0,-1-4 0,-7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48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103 383 6663,'-4'0'1227,"1"0"666,3 0-1792,-42 68-5700,31-43 5644,-31 52-6,42-59 1381,2-3-1431,4 5 859,4-4-752,5-2 27,5-8-118,-3-8 3259,11-19-3438,-9-6 23,5-17 67,-11 3 50,-6 3 163,-3 8 235,-4 12-84,0 9-78,0 9 106,-4 16-163,2-3-44,-3 13-23,4-7-27,0 0-18,1 0 7,0-2 27,5 3-34,-2-6-5,6 2 73,3-8-11,-1-4-6,4-1-11,-1-5-6,1-3-39,2-4-39,1-5-40,9-13 1,2-8-6,9-15-17,-3-7-5,-2-4 16,-5-1 51,-6 0 28,-5 4-1,-7 8 40,-5 8-3414,-3 14 3442,-2 9 50,-1 9 51,0 2 197,-3 4-254,0 2-105,-1 8 10,0 10-5,-1 16 3370,1 13-3415,3 14-22,0 9-84,2 7-101,0 2-3314,0-17 3375,0-7-44,0-21-34,0-2-481,-2 2-633,-2-7 1355,-2-5 0,2-12 0,0-7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6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 1 12819,'-3'0'-678,"1"0"-1456,2 0 0,0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49.0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7828,'4'-4'963,"-1"1"-727,-3 3-202,79 35-68,-48-26-11,16 11 0,-1-4-129,-19-19-431,1-1 190,1-1-128,-1 0-95,0 2 638,2 1 0,-14 2 0,-2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49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119 159 8432,'22'-53'-118,"-4"7"84,-18 33 23,-3 0 878,-2 2-862,-2 2 309,-2 2-275,-1 3 192,-2 2-130,0 3 528,-1 3-478,-1 4 208,-6 15-130,6-4 12,-5 10 0,8-7 17,1 2-981,42 18 1,12-4 722,-12-26 0,13 25 0,-5-11 0,-25-42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49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8929,'6'50'-87,"-1"0"1,4 34-43,-7-62 253,1-2-780,-1 5 310,0-9-163,-1 1-1165,-1-11 1674,0-2 43,0-2 0,0-1 1,0-1-1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49.7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31 5739,'6'0'1048,"0"0"-1071,-6 0-5,0 0-4240,74-14 4262,-49 10-5,57-9 938,-68 16-675,6 6 11,-6 0 56,2 6 95,-7-4-10,-2 3 3346,-3-1-3335,2 9-297,-4-4-40,0 12-145,-2-13-95,0 5-170,-1-10-144,-1-2-2139,-1-1 2615,1-5 0,0 0 0,2-4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50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76 428 11174,'-21'47'199,"0"0"0,-12 31-143,33-62 436,0-2-458,2-2 157,1-1-158,2-3 98,1-1-47,0-3 254,2-2-243,0-1-33,2-4-62,0-2-67,2-5-96,0-3-66,0-2-85,1-3-73,-1 1-5,0-2 6,-2 0 78,0 2 100,-2 0 80,-1 3 55,-1 2 17,-1 4 11,-1 2 45,-2 3 185,0 2 11,0 2 11,-1 3 6,1 1-6,0 3-22,0 2-28,1 0-45,0 0-34,2 0-5,0-1 16,1-2 29,1 0 34,1-4-12,1-1 17,0-1-34,2-1-45,0-3-44,2-1-90,0-3-34,2-3 57,0 0 5,1-4 28,1-1 0,-1-5-62,0-3-16,-3-4 10,0-4-55,2-19-68,-5 11-78,2-14-44,-5 19 66,-1 0 102,-3 3 27,-1 2-123,-2-8 146,-3 12 297,-11-13-45,3 24 100,-12-2-134,12 15 443,-15 29-409,15-7-11,-8 22-12,14-14-22,0 2-39,0 3 0,2 1-6,0 2 6,2 2 5,0 2-10,1 0-40,0 0-23,0-1-33,2-4-11,1-3-11,2-3-1,1-4-16,3-4-67,0-4-304,8 0 141,-3-7-11,6-3-22,-6-6-73,0-7-163,1-1-251,-1-7-259,0-1-1579,-1-1 2655,-2 2 0,-5 6 0,-3 2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50.6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0 6723,'-2'100'-672,"0"-17"672,1-62 0,0-11 0,0-1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50.7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5739,'0'0'0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51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0 217 6949,'0'-8'1372,"0"2"-857,0 6 1373,0 0-1681,30-68-28,-17 45-55,24-53-52,-24 65-27,-1 1-45,0 3 6,-2 2-1,0 3 1,-1 1 22,-1 4 6,-1 1-6,-1 3-6,-1 3-28,-2 3-44,-1 2-56,-2 2-68,0 3-39,-3 3-22,-1 2-17,-3 0-17,0-2-16,-3-2 5,1-2-6,-3-2 51,1-3 49,0-4 91,0-2 78,2-3 62,1-2 22,3-2-28,2-1-5,1 0 180,1 0-41,5 0 46,0 0 33,4-1 0,3 0-28,0 0-34,3 0-33,1 0-28,1 1-51,2-2-44,1 1-23,0-4-17,0 1 6,1-3 11,-1 0 1,0-3 16,0 0 16,-1-1-4,-1-2-7,-2 0-22,-1-2 1,-2-1-7,-2 1-10,-3-1-7,-2 3-4,-1 0-7,-3 3 6,0 0 6,-1 1 0,-1 1 17,-1 0 22,-1 1 44,-2 1 40,1 1 62,-2 3 56,0 2 22,0 2 28,-1 3-5,0 3-35,0 4-44,1 1-61,1 4-74,1 1-33,1 1-44,1 0-29,2 1-39,1-3-56,2-1-79,2-2-112,1-2-117,3-3-145,0-1-342,3-2-2348,1-3 2023,-1-1 1260,-1-2 0,-5 0 0,-2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51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51 234 8466,'-3'5'2275,"0"-1"794,3-4-2436,-20 75-1113,15-46 877,-14 59-105,20-66 209,2-1-377,2-4 139,3-1-174,3-5 12,1-3 11,1-4 534,1-2-523,2-4-17,0-4-16,0-5-17,-1-5-40,0-7-5,0-4-17,-2-6 1,-1-3-12,-3-3-23,-1-1-50,-3 0-145,-2 2-258,-2 0-325,-1 1-426,-3 1-801,-1 0-4351,-3 5 6379,1 5 0,3 13 0,0 5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52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0 272 14846,'27'82'319,"-2"-7"-274,-11-36-22,0-1-12,0-3-6,0-3 29,-2-6 5,1-4 23,1-5 55,-1-4 69,2-4 60,1-5 29,1-3-35,2-7-44,1-5-67,1-9-45,1-8-28,-4-6-45,1-5-11,-3-4-22,-1-4-633,-2-1 554,-1-1-358,1-21 28,-4 19-197,3-13-206,-4 26-275,0 5-460,0 5-1607,1 6 365,-3 6 2811,0 6 0,-3 5 0,-2 2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6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1 169 8490,'89'26'382,"-14"-4"-276,-56-18 130,-1 1-135,-1-1 62,-1 1-51,-1 0 7,-3 0-24,-2-2 103,-2 0 3,-3-1 113,-3-1 134,0 0 2257,-2-1-2643,-4-4 22,0 0 33,-5-3 29,-1 0 5,0 0-5,-3-3-34,0 0-6,0 0-5,-1-1-6,1 0 40,-1-1 44,0-2 45,0 1 12,0-1-7,0 0-50,2 0-39,0-1-16,2 3-35,2 0-38,1 3-35,4 1 24,1 2 55,1 2 95,1 0 79,1 2 22,2-1-11,2 0-50,2 0-29,2 0-33,1 0 6,1 1-17,0 0-12,1 1-10,1 1-39,1 0-35,-1 0-10,1 0-18,-1 2-5,1 0-11,-2 1-34,0 0-22,-1 1-56,-1 0-74,-1 0-88,-1 1-152,0-2-151,-2 1-241,1-1-330,-3 0-539,0-2-996,-2 0 832,-1-1 1,-1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52.6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0 7978,'-26'93'303,"4"-15"-365,18-58-39,1-4-190,2-4-24,0-5-72,1-3-1055,2-2 1442,0-2 0,0 0 0,-1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53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50 160 6630,'5'7'235,"-1"-1"-89,-4-6 1102,0 0-1253,44-30-1,-33 16 0,33-24 1,-44 17 22,-3 6 39,-2-5 28,-5 9 56,0 2 39,-2 1 56,0 5 91,-1 0 10,1 2-17,0 2 123,-5 8-296,5 1-34,-3 9-17,7-1 0,0 3 0,3 3 12,3 1 10,0 1-16,2 1 6,3 0-12,1-1 0,3-2 11,2-1-22,2 0 17,1-3-6,1-1 1,2-3 4,0-3-10,2-2 11,1-4 17,0-2-12,2-4-16,-2-2-28,0-3-34,1-5-23,-3-3-38,2-4-35,-3-1-21,0-3-34,-3-1-18,-1-1 7,-3 0-23,-1-1 17,-2 1 39,-2 0 34,-2 1 33,0 2 34,0 0 23,-1 2 10,0 1 51,0 3 79,0 1 49,0 4 35,-1 3-11,-1 2-46,0 2-61,-1 0-40,1 3-16,0 1-11,-1 5 22,2 2 11,-1 3-5,2 2 5,0 0 0,0 2 6,1 0-6,1 0-5,2 1-29,2-1-16,0 1-17,0-1-17,2-1-16,0-1-7,1-2-4,1 0-12,0-4-23,0-1-83,4-4 44,-3-1-5,2-3-23,-4-2-33,-1-3-50,0-3-29,-1-4-44,0 0-18,-2-2 23,0 0 62,0 0 67,-2 0 84,0 2 33,-1 1 7,0 4-12,1 2 16,-1 2 68,0 1 73,0 2 325,3 5-190,-1 1 16,3 5 5,1 0-10,-1 1-68,3 2-6,1 0-10,2 1 22,1 0 5,1-1-39,1-2-61,-1-3-17,1-2-6,-2-4-28,2-1-22,-1-1-34,0-2-45,1-3-106,-2-2-240,-2-3-483,-1-2-1310,-3-3-3501,-1 1 5674,-2 0 0,-3 7 0,-1 2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54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11424,'-5'9'179,"-1"2"-235,3 4-89,-1 4-141,-1 2-268,1 1-382,0 3-2951,1-3 3887,1-3 0,2-9 0,-1-5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1:46.6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37 8522,'1'7'528,"1"2"-478,1 2-22,1 4-6,-1-1 40,3 11-12,-2-5 57,3 17 5,-3-15 112,3 14-95,-3-8-79,1 5-16,-2-3-18,-1-10 1,0 7-22,-2-15-18,1 6-27,-1-12 50,0-1 39,1-3 118,0-2 39,-1-7-135,0-5-10,0-13-6,0-5 33,1-8 12,1-1-6,1-3 11,2 2-28,1 0-3425,-1 11 3369,1 5-11,0 3-56,5-1 11,-1 3-28,9 0 236,-2 15-91,0 2-16,-2 7 28,-2 9 3325,-2-1-3392,14 33-3426,-12-23 3398,7 21-28,-10-19 78,0 8-28,-2-6 174,-1 15 224,-5-25-252,-1 4 100,-2-15-184,0-4 2977,-2-4-3206,1-1-108,-1-6 113,2-4 28,1-13 95,0 7-6,3-13 23,3 9 0,6-10 11,-2 11 11,6-4-11,-8 17-11,3 0-23,5 5 102,-3 5 10,8 4-33,-11 3-6,0 3 11,-5 0 230,9 27-190,-8 1-73,5 9 33,-7-2 12,-3-16-113,0 10-44,0-16-258,0-1-755,2-16 1108,0-3 0,-2-2 0,0-2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1:47.1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12 9033,'0'-6'705,"0"1"-430,0 5 1013,0 0-5596,5 70 4297,-2-50 22,5 53 938,3-68-876,-3-2 17,4-1 117,4-10-190,-5 1 0,8-14 3369,-8 0-3352,2-9 27,-6 10 74,-2 3 649,-3 13-560,-3 5-224,-1 3 84,-5 15-11,-2 10-11,-4 19 27,-3 11 34,0 8 34,-2 3-56,-2 1-90,0-3-190,0-5-504,4-10-3255,5-12 3938,8-18 0,2-9 0,3-12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1:47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0 6395,'-4'1'1036,"2"0"251,2-1-1225,-33 42 16,28-24 1,-24 34 6,36-35-7,1-8-28,1 19 18,0-13-1,-1 6 45,0 8 95,-1-16 174,-1 15 190,-2-12 818,-2 4-834,-4-7-174,-1 2-152,-4-6-72,-3-1-51,-3-1-5,-1-1-28,-2-2-34,0-1-50,-1-2-101,0-1-129,0-2-134,2-2-208,2-2-218,2-3-386,3-2-3350,4 1 4537,2 1 0,2 4 0,0 2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1:48.7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129 1 5739,'-2'1'308,"0"0"2229,2-1-2431,-54 62-44,40-42-23,-41 49-16,54-56-1,0 0 23,1 2 22,0-2 1,1 2-6,1-3-18,1 1-10,1-2-23,1-1 0,0 0 1,2-3 27,-1 0 470,10-2 124,2-6-381,15-20-252,-12 5-33,5-21-7,-15 12 1,4-11-3358,-6 6 3413,-3 4 1,-5 12 11,-1 5 247,-1 2-236,0 2-28,-2 2 0,-1 4 196,-6 16-128,5-4 10,-5 13 3595,4 14-3365,0 12-3554,-1 12 3313,3-9 34,1-5-129,2 5-224,0-11-285,0 3-1484,2-29 2010,2-9 0,-2-6 0,1-3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1:49.3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16 7727,'5'-8'1014,"-1"1"-560,-4 7 1288,0 0-605,-15 78-829,10-46-4290,-11 62 4211,15-63-27,-1 0 870,1 1-876,0 0 515,0 25-224,0-9-83,-1 20-158,1-19 3236,0-7-3471,1-14-140,0 0-291,0-14-521,0 2-1042,2-8 1983,2-4 0,-1-1 0,0-3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1:50.6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322 54 8938,'-93'-30'1036,"18"7"-745,61 23 241,2 1-425,-1 1 5,1 3-185,0 1 27,0 2-38,0 3 180,1 2-163,0 3-6,1 2 6,0 3-1,1 1-4,3 2 16,1 2-28,2 1 5,2 2 1,1 1-12,3 0 40,3 1 5,3 1-28,12 16 23,-4-12 5,9 11 28,-3-17 12,2-4 33,3-2 61,3-3 68,3-4 17,3-3-6,2-4-34,1-3-78,1-3-28,1-3-17,15-9 17,-15-1-239,10-10 239,-22 1 0,-3-3-5,-5-2-12,-3-2 6,-6-1-12,-3-3 1,-5 0 28,-3-1-29,-4 0-212,-13-11-95,-2 10-1185,-28-17-1487,17 24 2974,-10-3 0,25 19 0,5 4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1:51.0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0 7882,'-17'50'350,"0"0"0,-11 40-170,25-45-711,0 6 609,1 3-22,0 4-11,1 2 33,-1 0-5,2 1-17,0-3-56,0-2-112,0-3-101,0-4-577,4 10 169,0-19 621,5 8 0,-6-33 0,1-3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26.789"/>
    </inkml:context>
    <inkml:brush xml:id="br0">
      <inkml:brushProperty name="width" value="0.11429" units="cm"/>
      <inkml:brushProperty name="height" value="0.11429" units="cm"/>
      <inkml:brushProperty name="color" value="#404140"/>
    </inkml:brush>
  </inkml:definitions>
  <inkml:trace contextRef="#ctx0" brushRef="#br0">51 862 16509,'-28'-59'203,"6"4"-2938,22 24 2761,0-11-31,3-21 69,0 9-1976,5-30 1935,-3 37 3,4-15-1763,7-17 1756,-5 30-47,3-1 0,1 2 18,-2 13-985,18-25 917,-18 43-197,16-6 263,-16 20 1001,18 17-826,-16-1 281,21 42-308,-21-23 507,3 17 1,-1 5-358,-2 13 937,4 26-1109,-13-34 1,-3-16 70,-1 16-148,-1-13-1080,0 40 1010,0-45-831,1 33 640,-1-51-465,1 10 252,-2-26 486,0-1-49,0-14 0,0 6 0,-1-6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6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1 178 12279,'94'27'487,"-17"-5"-347,-64-21 291,-3-1-258,0 0 216,-3-2 103,-2 0 260,-1-1 94,-2-2 162,0 0-263,-1-2-151,0-1-152,-1 0-94,-2-3-85,-2 0-50,-2-2-51,-3 0-16,-2-1-23,-1 1-44,-2 1-23,1-1-40,-1 1-21,-1 1-34,0 0-57,1 0-88,0 2-180,1 0-258,1 2-577,1 1-1283,2 1-5656,2 1 8138,1 3 0,4 0 0,0 1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1:51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0 6858,'-5'60'272,"-1"0"1,2-4-1,0-7 31,2-4-45,0 0-68,1 1-72,1 1-68,0-2-33,0-1-45,1-3-78,1-4 453,1-2-571,0-2 91,1-2-349,1-3-2172,-1-4 2598,0-4 1,-1-10-1,-2-4 1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1:52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7117,'0'9'851,"0"-2"-437,0-7 685,0 0-814,38 72 7,-20-45 21,32 55-385,-26-65 442,3-1 34,2-5-29,2-2 0,1-3-21,3-3-46,2-2-79,1-3-122,2-2-102,0-6-117,1-3-106,1-3-208,-1-2-778,0-2-4542,-5 1 5588,-5 3 1,-16 7-1,-5 5 1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04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0 6966,'-6'0'733,"2"0"527,4 0-1063,-69 46-40,45-23-842,-54 40 842,65-34-1,1 4 299,2 21-187,3 6-88,4 18-147,11-7 160,9-13 65,12-16-3318,-2-18 3262,1-9 635,2-9 418,22-21-3177,-15 4 2208,10-18 246,-27-4-101,-6-31-851,-13-9 73,-6 3 1585,-19 8-3445,2 33 1639,-2-1 1,10 15 0,6 10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05.1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8063,'-1'3'560,"-1"0"1087,2-3-1255,-7 67-952,6-39 728,-6 53-84,7-55 223,0-2-307,0 1 132,2 0-160,1-2-34,2 1-44,0-1-73,-1 0 317,2-2-138,5 14 0,-6-22 0,4 10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05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22 7867,'-4'3'538,"1"-1"930,3-2-1255,-55 64-1591,37-36 1459,-14 12 0,4 1 109,19-11 511,2 1-505,3 0 343,2 14-438,4-12 190,18 28-123,-3-35 84,15 12 314,1-24-381,-6-7 1258,35-16-1202,-29-3-79,18-14 90,-19-10-100,-10 6 559,7-51-554,-21 40-57,-2-29-66,-13 40-107,-5 1-1103,-25-19 521,11 18-207,-18-11 862,6 24 0,20 9 0,-6 1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06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 10977,'-9'98'795,"2"-11"-566,5-54 43,0 4-126,1-3-68,0 1-44,0-1-9,1-1-76,0-2-38,0-2-420,4 16 206,0-18-745,4 17-139,-3-28 1187,2 4 0,-4-14 0,0-1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06.4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1 7207,'-5'3'845,"1"0"1099,4-3-1608,-59 67-39,40-36-169,-14 11 1,3 2-256,21-8 374,3 3 296,1 23-286,2-14 51,2 13-40,9-5-178,0-15 28,26 25-57,-13-39 57,16 9 67,-14-27 789,13-6 135,16-25-913,-8 2-12,3-23 2,-25 8 94,-2-20-258,-8-22-106,-7 13-112,-10-7-583,-17 20 208,2 12-3019,-23-38-1356,23 42 4523,-8-15 1,22 38-1,3 6 1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06.8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8 8237,'-1'-4'1014,"0"1"554,1 3-1361,30 71-2020,-13-38 1933,4 12 1,0 1 97,2-9 561,2 3-639,1 2-28,2-1-11,0 2 6,0-2 281,1-2-388,15 21-33,-16-25-159,25 28-82,-32-42-1204,17 14 318,-25-25-2335,4 3 3495,-12-11 0,-3-1 0,0-1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07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86 102 11383,'-24'47'431,"1"0"1,-15 36-231,37-49-61,4 3-61,2 2-29,4 0-16,4-2-6,3-4 5,2-2-10,3-5 290,12 3-167,-6-10 741,30 1-697,-26-17 304,35-22-315,-40 0-11,12-17 124,-23-6-174,-7 8-85,-7-44-190,-8 36-18,-7-23-872,-15 13 353,4 11-1216,-6 0 0,-1-1 1910,-5-4 0,-6-6 0,29 35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07.6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0 374 9606,'47'-49'325,"0"1"0,-3 4 0,-7 7-73,-9 14-62,0 1 936,3 1-1059,0 0-16,2 3-12,-3 0 312,-1 2-373,-3 2-170,12-3-122,-17 8-817,13-4 224,-24 12-365,2-1 1272,-8 4 0,-1-2 0,-1 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6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59 10999,'43'73'560,"-6"-13"-369,-24-53 124,2 0-96,-2-1 21,1-1-67,-1-1 9,-1-1-3,-1-1 69,1-2-13,-2 0 40,2-1 78,-2-2 134,0-2 146,-2-3 56,-1-3 5,-2-1-78,-3-3-117,-1 0-68,-1-2-89,-4 0-45,-1 1-73,-4 1-39,-1 0-28,-2 2-17,2 1-45,-3 1-17,2 1-22,-1 2-33,0 1 22,0 2-34,0 1-11,0 1-51,-1 1-61,2 2-112,0 0-224,1 1-303,0 1-694,1 2-1182,2 1-5337,1-1 7964,1 0 0,3-1 0,0-2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08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1 11990,'-36'55'190,"1"1"1,2-5-1,12-5 12,28-8 849,6 1-940,2 1-55,2-1-5,3-4 38,1-4 40,1-6 78,0-6 371,2-6-376,1-5 1034,32-13-877,-26-3-68,21-12 686,-31-11-764,-9 5 118,-7-48-387,-10 35-353,-21-42-95,2 45-2143,-8-1 1,-5 1 2646,-9-3 0,-7-6 0,30 31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09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55 5930,'-8'-1'1030,"2"-1"-716,6 2 1630,0 0-2017,-19 3 50,14-2 46,-14 2 234,22-2-66,1 0 27,5 0 477,11 3-527,-4-2 56,18 1 11,-5 0 179,26-1-251,-15-1 83,26 0-50,-16-3-16,17-1-79,5-3-34,1 0 34,1 1-12,-1 1-22,0-1-72,0 0-62,0-1 39,-2 1 5,-1 2 40,-1 1 33,0 1 34,10 3-16,-26 0 100,12 2 67,-29 1-17,14 1-173,-18-2 56,2-1 11,-18-2 28,1-1-39,-3-3-174,-2-3-336,-4-3-2285,-1-5 2694,-5 5 0,0 1 0,-2 6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09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7087,'67'55'241,"-21"-21"1,-5-4 1493,-13-12-1707,21 11 922,-31-18-894,0-2-2316,4 6 2299,-6-4 6,3 4 1079,-5 2-900,-4 0 437,0 22-348,-7-6 74,-9 15 27,-8-8 62,-7 3 146,-6 2 45,-2-1-57,-6 1-548,13-18-40,-1-2-16,15-17-275,0-3 269,4-10 0,1 4 0,3-8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11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230 17 8002,'5'-7'1188,"-1"1"-841,-4 6 2279,0 0-2396,-26-2-34,16 2 0,-20-2-39,22 5-11,0 2-23,0 0 0,-1 0 6,1 2 140,-5 4 212,-7 13-391,5-6 201,-13 20-201,18-22 145,-11 20-185,13-19 57,-4 18-74,10-21 57,-1 15-73,4-19 89,7 11-33,-2-13 275,19 8-236,-12-11 218,25 3-223,-21-6 66,26-2-139,-25-2-17,17-7-68,-22 2-537,12-9 78,-16 8 510,9-11 0,-14 13 0,3-3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12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113 37 11732,'-50'26'482,"10"-4"-342,35-14-11,0 1-11,2 0-23,-1 0 6,2 2-34,0 0 22,1 1 68,1 8 123,9 15-241,-3-10 79,19 16-45,-11-29 50,10 4 269,-3-13-140,-3-3 694,17-16-671,-18 4-67,8-13 156,-16-1-224,-3 4 56,-6-20-168,-4 19-219,-17-25 6,6 28-806,-20-19 240,21 26 751,-6-3 0,16 13 0,0 2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12.9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5 7817,'-2'-2'890,"1"0"746,1 2-1613,1 54-7,1-34 7,1 43-12,1-47 0,-2-1-5,1-1-6,-1 5 0,0-3 11,0 0-22,-2-7-40,0-5 102,0-3-68,0-6-5,1 0-1,0-4 23,0-1-5,1-2 10,2-5 6,-1 3 85,5-12-63,-2 14 107,7-12-95,-6 15 224,9-5-90,-8 11 723,15 11-661,-15 0 185,10 16-247,-12-8 151,1 20-302,-4-18-207,1 17-56,-2-23-1664,1 6 493,-2-14 1406,1 1 0,-2-5 0,0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13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8105,'18'90'202,"-4"-15"-157,-13-62 0,1 0 326,-1-2-309,0-1 94,-1-1-11,0 2-32,0-4-29,0 1 175,0-5 346,0-2-616,-2-6 5,1 1 6,-1-6 6,1 4 27,1-6-16,-1 4 0,1-8-17,0 8 34,3-12-6,0 8 67,7-14-90,-5 14 35,13-12-35,-12 16 96,12-5-34,-11 11 213,8 0-151,-8 4 257,4 6-162,-6 1 12,1 4 397,1 10-62,-3 7-386,1-1 369,-3 21-503,-4-30-85,0 21-67,0-31-1019,0 4 229,2-12 891,-1-5 0,1 1 0,0-3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13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2 195 7408,'6'10'-73,"-2"-3"275,-4-7 1002,0 0-1154,28-49-5,-20 33 11,22-39 17,-26 46 28,-1 0 6,-1 0 16,-1 1 17,-1-1 11,0 1 40,0 0 285,-2-1-168,-1 2 1159,-6-3-890,3 7 644,-9 0-1003,9 5 186,-11 12-332,11-3 7,-7 25-90,9-18-51,-1 20 12,4-20-342,4 20 184,0-21-72,4 10-537,3-15 284,-1-5 533,19 1 0,-19-6 0,9-1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14.5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148 494 7738,'-5'-11'1760,"1"2"-1223,4 9 2566,0 0-2996,-51 25-40,35-15-17,-38 21-16,49-21-12,2 1-11,-1 1 23,2 0-17,0 0 33,0 6 17,2 7-44,2-5-23,1 3-28,10-2-11,12 1 83,-4-3 80,17-8-152,-22-14-331,17-18 135,-18 4-341,6-13-86,-11 9-15,-1-1-101,-1-3 72,0-1-73,-1-3 18,0-1 168,-2-1 229,5-29 415,-5 21 318,8-50-178,-9 52 548,5-41-464,-7 47 683,1-29-627,-3 39 716,0-19-682,-1 26 890,-1-7-796,0 16 757,0 0-511,2 5-626,-1 7-5,1-1-7,0 8 0,0-1 96,2 20-135,-1-10 56,3 40-50,-2-30 73,3 47-107,-2-41 23,0 48-34,-2-50-56,1 40 33,0-47-122,1 31 55,-2-39-431,2 16 229,-2-26-1158,1 5 526,-2-13 924,1 0 0,-1-4 0,0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14.8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8 129 8942,'-4'-3'1065,"0"1"2738,4 2-3551,47-18-50,-27 12-79,36-15-50,-39 15-51,0 0-11,-1-1-22,-2 1-22,-1-1-259,3-2-83,-4 2-3747,7-7 3274,-8 8 0,-1-2 0,-6 6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6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94 200 7660,'4'2'1249,"0"0"5534,-4-2-5965,57-12-79,-43 3-106,40-12-129,-57 6-123,-5 0-67,-2-1-39,-3 1-63,-3 0-88,0 2-29,-4 1-39,1 0-39,-1 2 5,1 1-33,2 1-45,1 1-67,2 1-85,2 2-189,3 2-338,2 0-732,3 2-1087,2-1-114,1 1 0,1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15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69 12174,'-11'87'762,"4"-15"-499,9-63 59,3 0-98,0 0-15,1-2 31,1 0 72,0-3 136,0-1 772,4-2 510,5-17-1623,-5 4-118,3-33-68,-11 22-1158,-1-32 268,-2 30 969,0-32 0,0 41 0,0-11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15.5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10416,'11'1'1187,"-3"-1"-856,-8 0 1411,0 0-1697,6 61-12,-3-37-10,4 48-18,-4-52-10,-2 0-12,0 0-134,1-1 27,-1-1-161,1 5-1273,0 1 685,0-7 873,-1-4 0,-1-12 0,0-1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15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12808,'90'-14'-7069,"-17"2"6644,-62 7 1,-6 2 0,-2 1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25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50 7218,'10'-5'492,"-1"1"-492,-9 4 958,0 0-751,21 0 24,-8 1-7,17 0-12,-13 1 35,1 1-12,3 0-33,1-1 139,15 3-184,-6-2 470,42 2 84,24-8-587,-14 0 91,-13-3 1,-4-1-70,-13 0-17,3-1 0,0 0-68,-10 2 286,47-4-190,-57 7 174,38 0-253,-45 3 252,29-1-223,-37 1 262,14 0-105,-25 0 1047,1 0-891,-9 0 123,-3 2-588,-2-1-201,-4 1 27,0 0-1193,-3-1 533,4 0 879,-1 0 0,5-1 0,1 1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26.2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15 5963,'3'-4'538,"-1"2"907,-2 2-1227,9 67 0,-5-39-66,8 53-12,-7-54-6,-1 0-22,0 3 1,-1 2-12,0-1 95,-1 12 263,0 10-370,-1-15-94,0 4-90,0-35 55,1 1 108,-1-8-124,3-14-258,-1-5-84,2-16 67,-1-3 113,-1-4 55,-2-2 46,-2-2 83,-1 10 96,-9-17 95,-4 17 190,-6-17 225,1 16 94,3 8-117,4 9-331,5 8-425,4 6 45,2 3 363,7 8 7,8 5-113,12 7-78,9 4-1,6 2-16,3 1 40,-4-1 128,-6 1 280,-10 1 151,-9 3 1,-12 4-1,-10 1-123,-9 0-67,-10-5-169,-3-7-296,0-9-380,3-8-1127,7-11 715,7-3 0,7 1 0,4 2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27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12 5952,'-1'-7'1154,"0"2"-779,1 5 2112,0 0-2089,-26 2-275,18-1-28,-20 2 6,22 3-51,3 0-5,-3 3 33,1 4-33,1 6-17,0 10 39,2 6 45,5 8-5,5 3-46,7-4 57,10-3-6,-2-14 370,22-6-242,-19-12 556,36-15-566,-34-2 492,29-29-459,-37 16 499,5-41-684,-23 37-10,-13-29-91,-2 35-514,-26-19 217,20 24-956,-15-7 233,26 20 1043,2 9 0,5-4 0,1 5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28.3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 8466,'-33'44'260,"1"0"1,-20 30-127,54-57 493,2-1-532,3-1-11,2 0 0,1-2 165,3-2-210,9 1-226,18-2-105,-6-2 292,38-10 0,-52 0 0,20-3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28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6 7621,'1'-3'610,"0"0"-5536,-1 3 4948,0 67 23,1-44 1437,0 52-1392,0-60 16,-1-1 877,0-1-854,0 0-23,0-2 17,-2 8 3426,-1-6-3482,1 2 152,-1-10-231,3-5-223,0-6 162,0-3 29,-1-10 27,2 4-56,3-14 51,2 7 22,5-11 0,-1 11 28,8-10 5,-4 12 68,9-6-51,-10 16 85,4 7 27,-8 11-89,-1 0-23,-1 6 74,-2 2-68,-1-2-17,-1 5-50,-1 2-51,-2-5-67,1 4-548,-1-1-1043,0-5 872,0 0 0,0-8 0,0-3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29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6232,'9'8'146,"-1"-3"-79,-8-5 532,0 0-554,8 71-483,-5-45 522,6 55 196,-8-60-118,0-7 12,0 1 257,-1-6 73,0-4-386,0-1 83,-1-19-263,0 4 103,0-15-114,5 1 51,-1 6 44,6-6 45,1 4-5,-1 5 0,2-2 145,0 3-78,-1 5 6,1 0 234,0 7 214,-1 2 38,3 10-234,-3 9-309,-3 3-83,-1 22-309,-3-13-666,1 12 980,0-17 0,-2-13 0,1-4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29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18 161 7879,'32'-87'40,"-6"18"83,-25 66 661,-2 2-280,-4 3-81,-1 2-249,-3 4 316,-3 9-300,3-2 291,-2 7-263,1 5-128,4 3-96,1 9-33,3-3-34,5-6 23,0-10 5,4-7-78,4-6 22,-1-3-56,4-1-296,4-5 83,-3-1-123,6-3 493,4-9 0,-13 9 0,5-5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6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28 0 7380,'-3'0'1658,"0"0"4811,3 0-6334,-12 32-29,11-21-10,-7 24-1,14-30 0,1 2 6,2-1 0,1 1-6,1-1 0,0-1-5,1 0-1,1-2 12,-1 0 5,2 0 29,0 0 22,1 0 33,1 1 40,0 1 27,0 0 34,-1 3-5,1 1-28,-3 2-40,0 1-16,-1 2-28,-3 0-12,-1 0-16,-2-1-34,-3 0-45,-2-1-78,-1-2-118,-3 0-1524,-17 0-2486,-17-14 1468,4-1-2684,-3-12 5355,24 4 0,5 6 0,4 3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29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8 6512,'-3'-4'3674,"0"1"-3444,3 3-107,-23 70-914,17-44 898,-16 53 263,22-62-292,1-4 290,6 6-284,-1-9 235,14 3-269,-9-11 60,18-14-480,-15 1-2078,21-34 2448,-18 17 0,3-5 0,-13 20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30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11 155 10533,'-1'-85'1720,"0"18"-1076,0 65 358,0 2-858,0 7-83,0 1 17,0 10-28,1 5 32,0 3-48,-1 8-6,1 3-11,0 4 5,0 29-31,-1-9 1,1 2-20,-1 25-177,1-12 1,-1-2 204,2 10 0,0-20 0,0-13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30.7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12 8315,'-3'-6'1502,"0"1"-1301,3 5 1412,0 0-1658,62 7-27,-37-4-57,48 5-62,-53-5-33,0-2-28,-2 1 28,-1 0 62,-1 0-224,5 0-931,2 1 1210,-7 0 208,-2 7 6,-12-4 537,-2 18-313,-2-10 845,-3 29-717,3-21 925,-2 31-964,3-30 605,8 24-846,54-108-566,-38 54 132,12-34 1,-7-3 63,-24 31 29,1-1 33,-2 9 51,1 2 55,0 1 85,3 2-6,-2 2 22,2 0 29,-2 3 173,2 5-135,-2 0-10,2 4-29,-3-3-11,-2 2 17,1 7-84,-3-4-78,0 16-6,-2-16-129,-4 14 96,2-22-175,0 3 298,2-10 364,10-6-225,-2 1 225,20-7-348,-9 6-403,30-3 213,-21 5-708,54-6 0,-56 7 0,27-4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31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1 326 7154,'10'50'173,"0"0"1,7 38-146,-8-47-480,1 1 447,0 2-18,0-1-10,2 0 5,-2-3 5,0-5 255,-1-5-221,-2-6 141,0-5-96,0-2 1552,-3-6-1143,0-6-8,-10-25-452,1 0-117,-19-52 51,10 31 108,-3-19 1,0-3 64,6 10 56,1-3 0,1 1 39,7 12 437,5-7 0,2-1-269,3 3 309,16-48-393,-7 60 180,35-34-522,-26 43-33,27-15 95,-36 37 236,7 18-191,-15 0-28,-2 40-34,-10-19-61,-18 48 61,6-44 40,-21 39-28,22-49-6,-8 26 0,17-36 22,4 18-5,6-21 112,19 28-68,-6-19 124,28 37-112,-24-33 156,22 34-167,-27-37 33,15 25-84,-21-34-195,8 7 83,-13-18-78,3-2 111,-5-4-94,11-8 95,-5 2-107,19-16 118,-14 11-22,23-21 100,-20 16 135,17-27-84,-23 23 285,6-25-179,-15 28 600,-6-19-466,-1 24 315,-13-8-566,7 16-68,-13 12 17,12 2-5,-10 34-23,14-15-179,-1 46 28,8-39-1154,20 43 818,-6-52-1311,26 15-5,-18-35-4390,6-1 6210,-11-5 0,-8 0 0,-4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32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143 488 11630,'-39'51'132,"-1"0"1,3-5-1,11-7-59,25-18 878,1-1-912,2-3 328,2-1-311,3-4 353,9 0-213,-3-6 986,21-8-1042,-16-6 84,26-34-190,-24 12-40,20-55-27,-25 40-119,-4-8 1,-1-2 39,-6 4 22,-2-6 1,0-1 72,-2 9 78,-1-50-21,0 61 184,-2-26-118,3 45 7,-1-3-69,1 20 253,0 24-224,0-2 28,3 55-107,-1-31 6,3 31 0,-2-30 0,0 1 0,0 1-11,0-1-324,0 0 301,0-2-5,-2-3-606,6 21 236,-2-26-2200,10 26 122,-7-45 2487,4 3 0,-8-18 0,-1-1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32.5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1 9218,'-2'9'397,"0"-2"-369,2-7-45,0 0-33,-14 71-96,10-48-78,-11 52-23,14-68-94,1-4 341,4-7 0,-3 3 0,2-3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32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5739,'0'0'0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32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0 15074,'-29'51'532,"1"0"0,-17 36-330,50-62-34,2 0 601,4 0-669,1-1 187,1-1-242,1-1 88,-1-1-121,-1-2 363,3 5-22,-3 12-471,-5-11-996,-8 11-465,-8-23 1579,-6 4 0,9-10 0,-1-1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35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0 904 10500,'0'-8'162,"0"-2"-78,1-2 28,0-3 12,2-3 10,1-2-5,1-2-17,0-3-23,1-2 1,0-3 72,5-20-117,-2 7 19,5-8 1,0-1-15,3-6 42,7-16 1,5-3-20,12-9-62,-19 34 0,3 1-11,34-23 40,-37 54 319,22-9-63,-30 31 819,21 36-958,-19-11 50,19 46-123,-23-33-14,-1 9 0,0 2-48,-2 5-28,0 11 1,-1-1-12,-3-8-20,0-1 1,-1-2-42,-1-14-454,2 28 168,-3-48-1793,0 9 578,-1-24 1579,-1-1 0,0-5 0,0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17 7682,'-6'-7'902,"1"2"-510,5 5 1266,0 0-1630,77 7-1025,-44-6 896,63 4-134,-63-8-282,2-1-138,0 0 655,19 1 0,-30 1 0,10 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6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364 505 12090,'0'-6'1300,"0"1"-992,0 5 202,0 0-381,-23-69-709,15 42 642,-19-55 5,19 58 177,-1-1-104,-7-11-79,3 10 40,-14-17-50,11 20 44,-15-12 146,6 13 834,-7 1-386,0 10-392,8 9-34,3 6 162,3 9-122,3 6-169,2 9-128,7 4-57,14 5 7,10 4 44,4-7 39,7-2 34,-6-9 5,2-2 73,13 8-39,2-1-33,11 2-96,0-8-34,1-9 7,-13-8-214,11-10 157,-26-1-16,7-8-175,-17-5 147,-8 2-169,-1-15 141,-8 9-247,-10-17 0,-9 9 257,-1-1 51,-16-6 280,15 18 23,-3-3 77,15 13 40,7 7 286,4 1-516,1 2 1,6 1-23,1 1 5,5 0 12,4 0-84,3-1 0,5-4 16,-5-1-27,-3-5 5,-3-5 68,-4-3-18,-1-7 1,-6 4 11,-4 2 67,-3 3-17,-2 3 202,0 1-79,3 7 208,3 8-364,2 3-6,2 8 157,10 14 28,8 11-40,13 21-122,-3-8-35,3 5-66,8 4-90,-10-12-56,13 12-448,-2-4-690,-2-3-3241,4 6-5284,-16-22 9606,-11-14 0,-14-19 1,-1-3-1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36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69 150 8214,'-2'8'1463,"0"-2"-1043,2-6-51,-12 72-44,8-36-56,-11 58-39,12-55 279,0 31 1,-2 0-572,1-35 37,0 25 0,0-19-93,0-87 51,0 8-6,2-15-3380,2 13 3402,1-1 12,2-1-185,6-20 252,0 15 78,10-29-22,-5 36 17,6-11 11,-4 21 6,2 1-2228,1 5 2183,-1 2-23,2 5-16,6 2 2177,-6 8-2144,8 6 180,-15 8-68,2 36-151,-13-16 11,-13 50-50,-1-43-264,-24 36 1,19-45 2618,-12 15-7928,18-30 5584,1-1 0,6-7 0,4-2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36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19 156 8887,'-5'57'392,"0"-1"0,-3 41-281,7-62-49,2 0 463,0 0-447,1-1-44,1-3 0,0 0 121,-1-1-155,0-2 76,-1 0-82,1-5 248,-1-3-186,0-7 112,-1-5 39,0-4 118,0-3-297,0-9-45,0-1 28,-2-11 17,1 0 0,-2-4-6,-1-42-22,2 27 0,-1-45 23,5 33 10,4-26-10,-1 24 5,4-5 11,-2 30 28,1 3 17,1 1 17,2 1 17,1 0 5,1 3 17,0 0 269,10-4-286,-7 12 342,20-2-297,-20 16-11,9 3 5,-11 4 29,-3 2-1,1 2 17,-4 3 213,1 10-196,-5-5 371,-8 26-472,-2-23-11,-13 22-129,5-28-1311,-27 10 63,21-19 1265,-26-3 0,35-7 0,-7-4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38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372 152 10578,'6'-30'672,"-2"5"-481,-4 19-34,0 0-1,0 0-10,-2 0-17,-1 1-6,0 0 46,-7-5-130,3 4 129,-13-9 33,1 6-83,-6-3-56,5 5 55,-3 4-66,8 3 66,-21 1-72,16 3 179,-30 9-174,31-4 79,-18 10-73,26-11 140,-10 10-129,7-3-100,-1 1-51,7-5-420,5-5 257,2-3-408,1-1-533,4-1 1188,3 0 0,-1-1 0,-1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39.0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149 0 314,'-61'79'358,"12"-14"2396,41-52-2626,1-3 152,-2 7-151,5-9 1394,-1 4-1439,3-7 900,0 3-793,1-1 3520,1 4-3515,2-3 201,3 4 264,9-1-421,-2-2 343,18 3-443,-8-6-117,11 0-197,-5-3-582,-1-1-1339,-2-2 2095,-6 0 0,-7 0 0,-6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39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62 7760,'34'37'535,"1"1"0,24 22-211,-38-54 1,0-2 1205,2-2-1066,10-1-268,-7-1 458,7-3-330,-2-4 135,-1-4-363,5-3 697,-8-2-815,-7 0-141,-7-2 6,-7 2-907,-2-11-280,-3 5-1071,0-6 2415,-1 10 0,0 9 0,0 4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2:40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6 7688,'-9'-3'823,"1"0"-520,8 3 1036,0 0-1294,67 38-750,-39-28 745,52 29 49,-57-36-72,0-1-17,-2 1 5,1-1 40,17 11 11,-19-5 1133,15 18-864,-28-14 697,-2 19-814,-8-16 268,-11 21-364,5-19-40,-6 10-156,2-7-100,4-4-164,-2 3-1405,2-3 1753,5-2 0,0-4 0,2-4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35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5997,'0'7'1260,"0"-2"-919,0-5 2102,0 0-2264,9 60-39,-5-31-456,6 50 378,-7-46-12,-1 2-5,1 3-28,-2 1-29,0 2-38,-1 0-28,0 0-45,0-2-40,0-4 18,0-3-163,0-4-95,0-5-147,0-2-167,0-4-1523,0-3 2240,0-3 0,0-6 0,0-2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35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5739,'5'1'1350,"0"0"-135,-5-1-1103,43 71-728,-27-44 633,34 55-23,-39-62-11,-1-1 178,1-1-256,-1-2 40,0-1-169,0-1-22,-1-2-29,0-1 332,-1-2-337,-2-1-28,-2-2-482,-1-2 790,-2-1 0,0-2 0,-1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35.7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0 311 6305,'1'-10'3540,"0"1"-3473,37-58-1216,-20 43 1171,31-53 109,-31 60-148,2 1 199,-1-1-356,2 2-123,0 0-185,0 3-235,-1 0-1741,-2 3 2458,-3 3 0,-7 3 0,-4 2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36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124 359 5739,'-67'72'4100,"13"-14"-4005,52-37-39,1-7-33,1 0-23,0-1-28,0-1-11,0-2-12,1-2 6,2-1 6,0-3 6,1 0 5,0-2 28,1 0 22,0-1 17,0-1 0,1-1-39,0-2-22,-1-2-17,2-3-12,-1 0 12,1-2 6,0 1 5,0 0 11,-1 1 17,1 0 5,-2 1 1,1 1 5,-1 2 12,-1 1 21,1 2 29,0 1 0,1 2-17,0 3-22,1 1-12,0 3-11,1-3-11,-1 1 0,1-2 6,0 0 5,0-3 23,1-1 16,0-1 12,1-1 5,0-2-11,1-3-34,-1-4-16,1-3-17,-1-2 5,2-3-22,-2-3 6,1-1-1,-1-2-10,0-3 27,-1-1 0,-1-1 6,1-1 0,-2-1 6,0 1-6,-1 0 11,-1 1 174,-4-41-90,-2 39 23,-4-28 22,-1 48 50,-2 3 23,2 2-11,0 2-57,0 2-66,1 2-46,0 3-5,0 3-5,-1 5 5,1 5-12,-1 4-4,1 5 10,-1 4 6,1 3-11,0 3 0,1 2-6,-1 4 11,1 1-223,0 3 240,0 2 6,-1 1 0,0 2-402,-1 0 418,0 0-21,-2-2-1,1-1-34,-1-4-33,0-2-22,1-6-45,1-6-62,1-5-73,1-5-134,1-5 75,2-6-299,0-1 254,1-5-3307,0-1 3641,2-4 0,-2 2 0,2-2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6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37 345 8903,'0'3'919,"0"0"1759,0-3-2236,70 46-659,-45-31 604,55 35-74,-65-46 203,0-1-174,-3-3 166,0-1-14,-1-3 44,0-3 27,-1-5 313,-1-2-346,-1-2-34,-3-3-50,-2-2-66,-1-1-85,-4-3-84,-2-1-68,-2 0-44,-5-1-17,-1 3 28,-2 0-28,0 2-45,-3 0-28,-2 2-55,0 2-40,-3 1-17,2 1-62,-1 2-100,0 1-151,1 1-209,1 2-474,0 2-813,2 0-1170,1 1-6751,3 2 9767,2 0 0,6 3 1,2 1-1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36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0 6120,'-4'7'599,"2"-1"-403,2-6 1171,0 0-1121,-8 64-72,5-38-51,-5 52-34,5-54-16,1 1-22,-1 1-23,1 1-16,1-1-12,-1 1 5,0-2-27,0 1-1,0-1-17,1-1-16,-1-1-28,-1-1-33,1-1-62,0-1-101,0-3-62,1-1-128,-1-3-73,1-2-645,1-3 1188,0-2 0,0-3 0,0-2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37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5739,'8'0'768,"-2"0"-354,-6 0 275,0 0-841,64 55-55,-45-37-78,48 41-102,-63-52-453,1-1 840,-4-2 0,0-2 0,-1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37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0 222 7862,'1'-3'229,"0"0"-229,-1 3-117,25-70-1051,-15 46 821,20-54 95,-21 64-862,-1 1 1114,-2 4 0,-2 4 0,-2 2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37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 0 7794,'-5'2'1788,"2"0"1763,3-2-3512,-39 54-28,28-35-5,-28 42-6,38-48-6,1 0-5,0 0 0,1-1-23,0-2 6,2-1-6,0-2 6,1 0 0,-1-3 0,2 0 23,0-2 22,0 0 44,1-2 34,0 0-11,2-2-16,-1-2-46,1-4 1501,31-30-1411,-26 34-89,22-18-74,-34 45-106,0 1-201,0-1-387,1-1-1221,2-4-3999,-1-3 5965,1-5 0,-2-5 0,-1-2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01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674 66 8197,'-48'-18'331,"0"0"0,-33-12-107,58 30-17,-2 2 348,-1 1-449,-3 4 150,1 2-133,-1 4 67,0 4-106,0 4-39,0 5-39,0 3-1,-1 4 1,1 1-104,0 1 115,1 1 22,1-1 6,4 0 11,2-1-5,6 1-18,3-3 1,7 1-6,3-3 11,8 0-5,3-3 44,8-3 335,4-2-278,4-4 27,4-3 23,4-4-12,3-3-10,3-4 5,5-5-304,2-6 243,4-5-586,0-8 518,2-4-16,-1-4 21,-2-3-4,-2-1-7,-5-1 6,-5 0-11,-6 0-11,-7 1-39,-7 2-34,-6 2-56,-6 0-101,-3 2 137,-8 0-473,-5 2 259,-8-1-998,-6 1-2543,-1 4 3831,1 3 0,12 9 0,5 4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02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1 6859,'-8'64'410,"0"0"1,2-3 0,0-5 9,0 9-1711,1 3 1661,-1 1-73,1 3-95,0 0-107,2 0-78,1-2-68,1-5-72,1-3-95,3-7-62,3-6-146,4-9 271,2-6-523,4-9-1147,-1-6 1825,-1-8 0,-7-5 0,-2-4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02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 7520,'0'7'1450,"0"-1"-950,0-6-36,-9 69-55,7-31-17,-8 60-1634,8-46 1611,0 6-72,2 5-84,-2 4-96,2 4-61,-1 1-33,1 1-40,-1-1-67,1-3-196,0-4 0,3-4 40,0-8-124,5-5 33,0-8-234,1-8 89,1-7-942,-1-5-581,0-4 1999,-2-5 0,-3-5 0,-2-3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02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0 6003,'-1'5'2172,"0"-1"-625,1-4-808,10 65-1076,1-35 1026,12 52 39,-2-53-39,3-1 314,4-4-381,2-3-62,3-5-83,3-5-91,2-5-106,4-3-123,0-4-169,4-4 68,-1-5-28,3-5-40,-1-5-88,-1-3-80,-1-4-150,-2 0-236,-4-2-386,-4 0-861,-6-1-5161,-7 5 6974,-6 3 0,-8 11 0,-4 4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04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8054,'-5'53'145,"-1"-1"1,-1 30-129,8-47-22,2-9-1,0-1 210,1 12-193,0 2-17,0 0 86,-1-7-80,-1-7 23,-1-9 65,-1 1 7,0-9 165,0-3-48,0-2 455,0-2-678,0-4 5,0-9 17,0-2-5,0-7 5,0 2 11,1-2-5,1 0 0,0-2 5,3-8-10,-1 6 4,4-7 7,0 0 5,1 7 0,1-7-6,-1 10-11,1 3-22,0 1 0,0 3-51,3 0 29,-2 6-6,3 0 27,0 7 7,-4 4-23,4 3-6,-5 3 1,-1 3 5,-1 3 16,0 0-32,1 11 21,-2-6 6,1 8 6,-3 2 22,-3-8 1,1 5 66,-2-3-22,-1-8 11,-1 2 180,-2-6-96,1-5-28,0-1-106,0-3-90,1-5 0,0-2 28,2-5 29,-1-2 16,1-3 22,0-2 17,3-10 0,0 5 12,4-5 78,5-1-57,-2 7 1,4-7 84,4 5-79,-4 7-5,6-1 134,0 8-39,-5 6 73,3 2 286,-3 13-286,-4 2-51,0 11-44,-6-2-34,-2 2-28,-1 3-28,-2 0-22,-2 12-79,0-10-67,-2 7-459,2-6 49,1-10-161,1 2-202,0-10-347,3-6-2084,0 0 3316,0-4 0,-1-1 0,0-2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04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0 8360,'1'8'891,"1"-2"-583,-2-6 1199,0 0-1407,50 65-94,-28-49 0,39 48-1,-42-66 6,-1-1-5,-3-4-6,0-3-78,2-8 33,-5 3-11,0-5-3381,-5 7 3409,-2-1 22,-1 1 18,-2 1 32,0 1 35,-1 3 16,-1 2 0,0 3 3465,-1 2-3353,-4 6-39,0 2 45,-4 6 34,1 2 0,-1 3-18,-1 4-33,0 4-11,-1 3-6,-1 3 185,-7 22-157,2-11 17,-5 14 12,5-18-1227,-1 0 1170,1-3-50,-1-1-62,3-2-56,0-4-50,3-3-112,2-4-717,0 0-17,4-8-432,2-2-4620,3-8 5937,1-3 0,0-1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7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76 267 6409,'46'27'277,"0"0"1,32 18-65,-60-34 67,3 1 471,-1 1-431,1 0 171,-1 1-189,-1-1 40,-1-1-113,-1 1 183,-1-2-266,-2-1-34,-2-1-51,-1-2-44,-3-1-56,-3-1 28,-1-3 61,-3-1 174,0 0-123,-7-5-68,-1 0-16,-8-5-22,2 0-1,-4-1 0,-1-2-5,-2-1 6,-1-1 10,-1 0 12,0-2 0,-1 0 11,1-1 33,-1 0 46,2 0 16,0-1 23,0 1 16,0-2 6,1 1 22,1-1 23,0 0-16,2 1-35,1-1-16,1 0-45,2-2-29,1 2-21,2-2-6,2 0 5,3 1 0,2 1 29,2 2 50,1 3 111,3 3 158,1 3 112,4 2 50,1 3-51,2 2-94,1 4-101,1 3-68,2 4-50,0 3-33,0 4-29,0 2-39,-1 1-39,-3 1-67,0-2-79,-2-1-106,-2-2-128,-1-3-197,-3-1-331,-1-4-901,-1-1-818,-1-4 877,0-2 1,0-1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06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1 10126,'-76'32'230,"16"-4"-180,58-20 14,1 1-19,1 0 4,2 1 13,1 1 1,3 1-1,3 0 12,1 0-24,1-1-5,1 0-11,1 0-23,0 0-6,0-1 18,-1 0 5,0 0 22,-2-1 40,-1 0 27,-2 0 40,-3 0 6,-2-1-7,-1 1-10,-1 0-28,-3 0-23,0 0-11,-5-1-17,-1-1-10,-3-3-18,-1-1-17,-2-2-22,-3 0-28,1-2-11,0-1-1,1-2-10,2 0-23,1-1-78,4 1-208,2 1-206,2 1-79,3 1-678,2 1 588,4 0-1904,0 0 2638,3 0 0,-3-1 0,-2 1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06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178 98 6764,'-4'-2'1249,"1"1"2744,3 1-3830,-67 16-6,47-3-11,-50 16-17,65-8-17,0 2-6,3 0-28,1 0-22,1-1-22,0-2-23,1-4 6,1-2 22,3-4 45,3-3 39,2-3 40,0-2 10,3-3-16,1-4-50,3-3-40,-1-5-45,2-4-33,0-2-17,0-3-17,0-1-5,0-1-1,-3 0-5,-1 0-5,-3 1-12,-3 1 6,-2 2 0,-2 0 27,-1 3 12,-1 1 34,0 3 33,-2 3 45,0 3 34,0 1-17,0 4 11,0 0-96,-3 8 29,0 1 11,-4 9 17,2 1 22,-1 6 17,0 4 6,0 4-6,0 6-6,-1 2-5,1 5-345,-2 1 333,1 3 7,-1-2-18,0 0-11,1-3-28,-1-2-27,1-2-24,2-4-38,0-3-51,1-4-89,1-4-124,1-3-190,1-5-179,1-4-252,0-4-373,1-5-3660,1-1 4968,1-3 0,-2 1 0,0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07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0 10245,'-1'52'574,"-1"0"0,-2 39-277,1-53-56,-1 1-50,-1 3-51,0-1-34,-1 1 132,1-2-198,-1-2-35,1-4-11,1-3-190,1-5-169,1-5-307,1-4-402,0-3-3525,1-4 4599,1-2 0,-1-4 0,1-2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11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 5739,'-4'-2'689,"2"1"1590,2 1-2044,-3 29-4,2-10 10,-2 28-1,5-16-21,0 7-1,3 6-448,1 4 398,0 7-56,0 5-796,0 3 757,-1 4-6,0 3 6,0 4-1024,-2 1 1063,0 3 56,-1 2 28,-1 4 11,-1 2-39,-1 6-1289,-2 3 1289,0 3-67,1-47 1,0-1 7,-1 1 0,1 0 0,-1-1 0,1 0 37,-4 48-56,0-1-23,0-6-11,1-4-57,-1-7-27,1-7-6,1-8 6,3-8 6,-1-7-51,2-7 481,0-6-704,0-6 793,0-7-1046,2-6 1463,0-6-1877,2-7-3182,1-2 4145,0-4 0,-2 1 0,-2-1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12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0 738 5377,'95'30'185,"-12"-5"-73,-50-20 28,2 1 5,4-1-44,1 0-34,4 0-5,2 0-6,2-1 0,4 1 17,2 0-1,4 0 7,1 0-1266,4-1 1265,2 2-16,3 0 11,2 0-17,2 1-755,2-1 761,2 1-6,0-2 22,3 1 12,0 0 11,3-2-1,2 2-4,4-2-704,2 2 675,3-2-22,1 1-12,2-1-10,0 0-7,0-1 1,-1-1-6,0-1 23,-1-1 0,0 0 5,0 0 17,-1-2-11,-1-1 5,-4-4-856,-2 0 845,-5-3-22,-3-1 0,-3-3-110,-5 0 93,-2-3 17,-4 0 0,-2-1 5,-5-3-16,-3-11 427,-6 15-421,-4-17 21,-4 16 18,-5-12 1032,-5 0-999,-6-3 34,-6 1 16,-7-1 1,-4 0 1144,-6-2-1173,-8 2-5,-4-2-23,-9 1-10,-6-1-18,-7-1 166,-6 1-183,-7 1-16,-6 1 17,-6 2 5,-6 2-538,-5 2 555,-6 2 0,-6 2-5,-4 4-1220,-7 3 1213,-5 2-24,46 9 0,-1 1 8,-2 0 0,-1 1 8,-1 1 0,-2 0 12,0 1 0,0 0-1,-2 1 1,0 0 8,0-1 0,-1 2-703,-2-1 0,1 1 694,-1 0 1,-1 1-9,0 0 1,0 0 2,-1 0 0,0 0 5,0 0 1,0 1-6,0-1 0,1 1 5,-1-1 1,1 0-9,1 1 1,0 0-7,0-1 1,0 1-15,1-1 1,1 1-9,0 0 0,1 1-11,0-1 0,1 1-11,3 1 0,0 1-9,2 0 1,1 2-795,2 0 1,2 2 678,-43 11-106,6 5-242,8 3-222,5 4-483,8 3-1520,11-2 2708,14-3 0,19-16 0,10-5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13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0 7867,'7'53'613,"0"1"1,6 42-328,-5-47-1278,2 7 1199,0 5-785,0 7 740,0 3-27,0 5 33,0 4 28,-3 6-861,0 6 928,-2 6-129,-3-46 1,-1 1 10,0 2 1,-1 1-639,1 2 1,-1 1 657,-1 2 1,1 1 10,-1 1 0,-1 1 0,0 2 1,-1 0-510,1 1 0,-1 1 495,0 1 0,-1 0-11,1 2 1,0 1-32,-1 0 1,0 1-29,0 0 0,0 1-33,-1-1 0,1 0-26,-1-1 1,0 0-23,0-2 1,0 0-18,0-3 0,0 0-56,-1-3 1,1-1-219,0-3 0,0 0 218,0-4 1,0-1-4,0-2 1,0-2 583,-6 42-766,-2-10-190,-1-10 322,-2-10-844,0-7-474,-2-7-3149,0-9 4582,2-10 0,7-15 0,4-8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14.3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3756,'6'76'181,"0"0"0,-1-5 0,-1-5 132,0 13-106,-3-2-673,0-4 544,-1-13-44,0 12-34,0-18 322,0 10-384,0-14 442,0-7-531,1-5-84,0-7 423,1-6-653,1-8 465,-1-6 0,0-5 0,0-4 0,-2-1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14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5739,'0'4'868,"10"66"-756,-4-42-22,8 54 39,-5-55 100,1 1 74,1 3 55,1 1 56,0 0-55,2 1-68,2-2-61,2-1-67,3-1-18,2-2-5,3-1 17,1 0 0,2 0-11,2-1-12,2-1 6,2-1-259,3-1 237,2-1-12,3-1-27,3-2-7,2 0-435,3-2 453,3 1 16,2-1-10,4-1-7,2-1-5,3 1-885,3-1 885,1-1-11,3 0-11,0-2 22,2-1-11,2-2-956,1-2 961,2-2-16,3-1-12,3-2-5,2 0 0,3-2-976,0-3 987,1-2 1,1-3 4,-1-3 7,0-3 4,1-2-4,1-4-7,-1-2 23,4-5-11,-1-4-37,-48 16 1,1-2-7,-1-1 1,0 0 3,44-21-45,-1-2 0,-4 0-12,-2 2-10,-3 0 10,-3 2-10,-2 1-594,-4 0 498,-3 2 433,-4 2-719,-5 1-218,-4 4 43,-7-10-3897,-8 22 4543,-10-10 1,-15 25 0,-8-4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16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9 5739,'3'-4'1356,"-2"0"452,-1 4-1533,1 18-174,-1-7-6,1 16 135,0-6-96,-1-4 6,0 7 118,0 0-146,0-4 0,0 7-3398,-1-9 3410,0 1-1,-2-2-11,1 1 50,-1 5-123,0-6-16,0 3-23,1-7 3369,1-3-3391,1 0-28,-1-2-118,1 1 56,0-3-73,0 0-319,0-4-912,0-1 1,0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16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5659,'31'43'-20,"0"-1"1,19 27-4953,-44-62 4888,-2-1 1436,0-3-1408,-2 0 898,-1-2-1018,0 0 1,-1-1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7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331 274 13609,'4'99'1248,"2"-27"-940,3-45-16,1-17-51,1 16 129,6-7-242,-4-6-32,5 2-1,-3-7-90,-4-3 119,3-1 374,-6-11 224,-2-8-223,-3-15-365,-5 1-27,-5-7-68,-3 7-28,-23-29 45,0 8-28,-19-22-17,16 30 12,-20-11-29,16 20 28,-19-10-22,14 17 34,6 5 28,8 7-6,12 5 28,9 5 146,7 3-264,7 6 79,9 6 0,3 2 39,8 5 146,9 5-1,8 5-66,13 11-79,-10-8 44,18 12-139,-26-18-78,11 4-18,-25-16-694,-4-5-364,-10-6-739,-1-2-96,-6-4-3764,-3-2 5764,-1-1 0,1 3 0,0 1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16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1 276 5739,'0'11'4240,"0"-3"-3999,0-8 84,0 0-236,70-69-762,-43 45 675,14-15 1,1 0-176,-10 16-68,-7 6 11,6-5-302,-10 7-219,-1 3-520,-1 0 470,0 1 0,-9 5 1,0 1-1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16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0 5739,'-15'82'1253,"-1"-1"0,1-7 0,6-14-1242,15-36 22,-2 0 29,-2-3 28,-2-1 22,0-3-6,-3-1-16,-1-2-1,-4-2 1,-2-2-1,0-2-38,0-3-51,-2-3-34,0-2-78,0-3-56,-2-2-50,1-5-34,1-2 0,1-2-23,3-2-78,1-1-39,5 0-95,0 1-73,4 1-919,1 2 1479,2 3 0,-2 4 0,-1 3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17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164 37 7558,'-64'42'425,"13"-5"-301,42-21 10,2 4 1037,-1 0-1015,2-7-3532,-1 17 3561,3-14 926,0 16-959,2-10 363,1 0-403,1-3-5,3-1 5,2-3 5,4-2 40,2-3 3426,2-4-3353,2-2 5,2-2-28,3-3-50,0-5-17,1-4-45,1-6-17,0-3-22,-1-3-33,-2-1-1,-3-2-16,-1-2-6,-5 2-17,-1-2-22,-5 2-17,-2 0-17,-3 3-50,-3 0-34,-2 2-5,-4 1-29,-2 1-5,-1 4-56,1 2-90,0 4-123,1 3-106,1 3-79,1 1-100,1 5-80,1 2-94,1 4-1131,1 1 2055,0-1 0,3-4 0,1-3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17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5941,'4'5'2497,"-2"-1"646,-2-4-3042,33 62-40,-24-43 12,25 47-11,-32-58-46,0-1-38,-1-2-51,0 1-44,-1-2-57,1 1-89,-1-2-101,0-1-73,0-2-560,1 2 453,1-2-33,1 1-134,2-1-1165,0 0 1876,0 0 0,-2 0 0,-1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18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0 10881,'-19'70'179,"3"-10"-134,14-41-6,1 1 0,-1 0-5,0-1 5,1 1 0,-2-1 12,2-1 33,-2 0-6,1-1-16,0-2 10,1-1-21,1-12-1,0 15 51,0-17 5,0 16 40,0-10-6,2-1 1,2 1-1,1-2-28,2 0-12,0 0-21,2-1-29,1-2-16,0 1-79,2-2-28,1 1-33,1-1-118,0-1-214,0-2-362,0-2-578,0-4-2711,-2 1 4089,-2 0 0,-4 3 0,-3 3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19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39 214 7123,'-3'-3'1461,"1"0"1407,2 3-2694,-9 69-23,7-41-28,-7 54-22,9-59-23,-1 1-5,1 0-11,-1-2-12,1 0-16,0-2-6,0-3 6,0-1 16,0-4 62,0 0-45,0-5 51,-1-1 403,1-5-84,0 0-359,-1-6-89,0 0 22,0-6 0,-1 1 23,0-7-1,0 2 1,1-3 39,1-1-12,0 4-10,0-4 22,0 4 16,0 2 1,0-4 39,0 2 5,0-3 12,0-1-12,0 0 12,2-2 145,1-8-123,1 5 28,1-6 17,0 9 11,1 0 11,0 0-22,1 1 213,4-8-225,-3 8-10,5-7 117,0 5-185,-3 6-17,4-3-16,-4 9 5,1 2-16,-1 4 38,2 1 174,7 6-117,-4 2-16,5 5 60,1 11-151,-6-2-28,5 8 6,-8-6-17,-1 2 23,-2 0-18,-1 1 34,1 10-50,-3-9 17,0 8 22,-4-1-34,-1-9 17,-1 9-5,-2-13 5,0 1-5,-3-1-6,0-1 39,-5 6 11,1-6 1,-4 5 122,-5-4-111,4-6 0,-6 3 10,7-9 12,0 0 0,1-2 17,1-1 95,-6-1-118,6-1-10,-3-1 60,2 0-116,4-1-24,0 0-32,4 0-18,1 0-72,1 0-342,2 0 101,-1-3-101,4 0-180,1-3-1556,11-6 105,0 2 2079,9-7 0,-14 11 0,0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19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55 142 15726,'-13'79'459,"3"-16"-263,10-28-101,0-15 12,0 3 5,0-9 5,-1-2 7,0-11-12,0 15 0,-1-14 89,0 15-89,-1-12 129,1 0-146,0-4-22,-1-1-45,1-1-17,-1-3-11,0-2 0,1-2 11,0-2-11,0-1 6,2 0 5,-1-2 23,1-5-17,0 4-12,1-5 18,0 5-1,1-10 0,1 17 12,0-15-12,2 17 34,5-20-5,-1 5-1,5-7-11,-2 7 17,-1 0-22,1 0 28,0 2-12,0 1-5,0 2-6,1 0-5,0 2-18,0 1-4,1 2-24,-1 3-10,-1 2 0,-1 3 5,0 1 6,-2 1 11,0 2 16,-1 1 1,-1 4 28,-1 1-11,-1 2-12,-2 2 0,-1 1-10,-1 2 10,-2 1-11,-3 0-11,-2 2 0,-2 0 0,-1-1 6,0-2 16,-1-1-39,0-1 23,0-3-3398,0-1 3392,0-2 34,1 0-34,1-2 6,0-1 0,3-1-12,0-1-34,2 0 3342,1-2-3548,1 1 257,5-1-33,1 0 27,4 0 7,5 0-1,-2 0-6,5 1 1,-4 1 0,1 2-6,0 0-17,0 4 6,1 0-1,-2 5 35,0 0-6,-3 2 5,-1 0 0,-5-1 6,-1 1 12,-2 0-12,-4 3 16,-1 0 7,-6 2 16,-1 0 23,-4 1 22,-1-2-5,-2-1 33,-1-3 162,-9 2-156,7-5-40,-7 1-33,11-8-28,2 0-28,1-2-29,2-1-60,2-1-164,4-1-301,1 0-472,4 0-2268,-1 0 0,2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28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 6865,'75'7'190,"-4"-1"-167,-53-4 5,7 0 22,-8 1 157,1 0 129,2 0 17,2 0-3443,1-1 3225,4-1-149,0 0 36,4 0 90,1 0 22,3-1-10,2 1-40,2-2-62,0-1-4,2-1 4,0-1 0,1-1-10,2 0-1,1 0 11,2 0-16,2 0-12,24-3 6,-16 4 0,18-2 0,-22 4-11,1-1-598,-1 3 603,0-1 17,1 1-11,-1 0 0,-2 1 12,0 2-17,-2 0-1,-2 2 6,0 0-11,-2 0 0,-1 0 0,-1 0-155,0 1 177,-3-1 0,0 0-5,-2-1 11,-2 0 5,0-1 607,11 2-623,-11-2 16,8-1-5,-16 1 0,-3-1-6,-2 0-17,-2-1 238,0 0 15,-8 0 184,-1-1 56,-9 1 3784,-2-1-4052,-3-3 156,-5-3-269,-1-2-44,-5 0-45,4 2-45,-3 0-45,2 0-84,-1 0-582,0 0 33,2 1-285,1-1-309,4 3 1300,3-1 0,0 3 0,1-1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29.3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4 7218,'2'-2'509,"0"1"1054,-2 1-1451,70 47 73,-38-27-118,47 33-16,-55-40 5,-11-4 56,-2 1 95,-2 0 95,-4 1 578,-2 6-416,-3-4-49,-5 6 291,-10 4-364,0-3-6,-8 6-3409,2-5 3347,-1 0-384,-4 2 250,0 1-2247,-2 0 2113,0 0-74,0 1-111,3-1-862,-8 13-136,12-8 1307,-5 8-130,13-9 0,6-13 0,2-1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23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230 17 5739,'0'-9'0,"0"2"236,0 7 2059,0 0-2149,-45 0-23,28 4-11,-36 3 6,38 3 11,0 2 28,0 0 6,2 2-12,-1 1 0,3 2-39,0 1-17,3 1-28,2 1-16,2 0-18,2 0-16,2 0-11,1 0-17,4 0-6,3 0-17,2-2-5,4 0-23,1-2 1,3-1-12,2-3-22,1-2-28,3-2-45,2-4-63,1-1-94,3-2-128,1-1-219,1-4-1126,-3 1 1798,-6-3 0,-11 3 0,-6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7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316 508 7027,'-9'9'1389,"2"-2"-722,7-7 3237,0 0-3658,3 65 6,2-42 28,5 50 297,6-52-118,4 2-167,5 3-203,0-5-162,-2-8-61,-4-6 212,-4-12 275,-6-10-78,-4-13-247,-13-12-39,-10-6-3364,-8-3 3380,3 13 12,-1 3 28,14 20 123,0 0-17,8 10-134,3 3-17,3 4 3403,4 2-3341,11 10 33,6 2 0,8 5-56,-7-5 45,4-1-112,-15-12 84,2 1 40,-11-9 72,-3-3 218,-3-12-156,-7-8-208,0-5-28,-8-6 6,0 8-22,-18-28 16,9 21 18,-14-20-1,7 18-11,-5 0 11,1 1 11,2 5 29,0 4 22,-4-1-6,-1 1 0,4 5 90,4 4 5,2 1 90,-1 0-73,11 7 657,4 4-226,10 5-229,3 2-292,4 3-44,22 15 45,9 7 22,27 17-862,-10-7 806,3 2-367,1 2 378,-14-10-11,11 9-17,-7-9-44,-5-3-57,5 1-117,-10-10 447,-11-6-716,-9-6-1633,-7-3 2081,-11-5 0,2 2 0,-4-2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23.6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154 61 5823,'-4'0'1238,"0"0"2072,4 0-3058,-63 71-1536,46-44 1399,-18 15 0,6-1 114,28-21 476,2-2-476,3-1 271,4-2-236,4-3 27,2-1 6,3-5 791,2-1-819,3-4-29,1-1-72,3-5-28,-1-2-28,0-5-16,-3-3 4,-1-1-10,-4-3-17,-4 0-23,-3-2-27,-5 0-35,-3 0-38,-2 0-56,-3-1-68,-4 0-106,-3 0-162,-4 0-208,-2 2-347,0 2-706,0 2-2677,2 4 4380,4 3 0,4 5 0,3 2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24.1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 10433,'-3'50'75,"0"0"1,0 36-64,4-59 220,1 1-232,0-1 92,-2-1-92,2-1 54,-2-3-48,0-2 113,0-2-108,0-5-22,0-3 22,0-3 85,0-4 32,0-2-10,0 0-28,0-5-113,0-2-33,0-6 0,1-4-5,1-4-7,0-5-4,3 0 16,0-3 33,2 1 18,1 1 16,0 1 6,0 4 11,1 1 16,1 4 12,0 1 0,0 3 0,1 3 6,-1 1 44,0 2 40,-1 3 56,-1 1 38,-1 2-4,1 4-12,-1 2-22,-1 4-62,1 4-51,-3 1-44,0 3-50,-2 2-7,0 1-60,0 1-63,-1-1-106,0 1-196,-1-2-229,1-1-964,0-1-2515,1-4 4145,-2-3 0,1-6 0,-1-2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24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19 7190,'0'11'285,"0"-3"-134,0-8 381,0 0-408,0 64-57,0-40-17,0 51-44,0-57-23,0-1 6,-1-2-34,0-2 23,1-3 44,-1-2 12,1-4 10,-2-1-27,1-3-39,-1 0-29,0-2-5,-1-2 17,-2-4 22,1-1 12,-1-3 38,1 0-16,1-2 6,1 0 10,2-1-5,-1 0 6,1 1-6,1-1 11,1 1 17,2 0 17,2-1 39,0 1 22,1 1 12,1 0 39,1 2 6,1 1-1,0 0-11,0 4-27,1 0 16,-1 4 44,0 0 63,-2 2 44,1 2 34,0 2-12,0 4-10,-1 3-46,0 2-54,-1 3-91,0 2-68,-2 2 12,-1 2 0,-1 0 12,-2 1-12,0-1-51,-1 0-44,0-2-28,0-1-56,0-3-79,0-3-89,0-2-91,0-3-4,0-3 16,0-3 62,2 0 51,1-2 27,1-3 45,2-1 40,0-2 66,2-2 35,-1 1 32,2-1 29,-2 1 34,0 0 38,0 2 40,-1-2 22,0 0-5,1 0-6,-1-1-11,2 0-34,1-2-22,0 0-23,2-2-28,-1 1-5,2-3-6,0 1 12,0-2-6,-1-2-12,0 0-5,-1 0-17,0-1 12,-2 1 16,-1 2 34,0 2 22,-4 3 57,-1 1 21,-1 4 12,-1 1-17,-2 1-61,-2 2-18,-3 1-38,-1 2-1,-1 2 0,-1 5 6,-1 2-22,1 3-6,-2 3-22,1 1-29,1 2-27,1 1-57,2 0-55,1-1-79,3 0-123,1-2-146,2-2-212,1 0-393,2-4-650,3 0-822,2-4 2587,0-3 0,-4-2 0,-1-2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25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170 412 8987,'-4'-1'1743,"1"1"1119,3 0-2784,-66 43-1051,47-22 1001,-50 35 45,65-33 334,1 0-311,2 0 173,0-1-196,1-2-11,2-2-23,2-2-11,4-2 525,3-2-525,2-2-5,1-4-6,2-2-12,0-2-27,3-4-6,0-3-168,3-4-151,0-5 22,2-3 17,1-5 117,-1-4 124,1-4-62,-4-3-27,-1-2-12,-4-2 33,-1 0 39,-4 0 35,0-1 55,-2 0 12,0 0 22,-1 1 17,-2 1 0,0 2 22,-3 2 12,0 2 21,-2 4 29,-1 2 34,0 3 5,0 3 16,0 2 24,0 4 32,0 3-10,0 4-51,0 2-61,-1 2-68,0 0-11,0 5 23,-1 2 5,0 6-22,-2 6-6,1 4 0,-1 5 1,1 4-1,-1 4-17,1 3-5,-1 3-6,2 1 6,-1 1-11,0-1-6,1-1-101,0-2-22,1-4 16,0 0-5,1-6 56,0-2-45,1-6-95,0-3-106,1-5-168,-1-2-169,1-4-218,-1-3-560,0-2-58,-1-1 0,0-1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25.7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40 10047,'96'-13'-341,"-16"2"133,-58 11 185,-2 1-262,-1 1 71,-1 1-83,-2 1 92,-1 0-36,-3 1 155,0-1-71,-3 0 62,0 0 106,-2 0 62,-1 0 17,-1-2 44,0 0 40,-1 0 83,-1 1 96,-2 2 23,0 1-1,-1 3 23,-2 1 33,0 2 62,-1 2 45,-1 1-1,0 3 13,-1 2 21,0 2-11,1 2-28,1 1-67,1 0-68,1-1-89,3 0-55,3-3-57,3-1 45,3-3 50,3-4 22,1-3 46,0-4-51,1-3-73,-1-4-33,1-4-51,-2-3-56,1-5-28,-1-3-28,-1-2-22,-3-3-6,0-2-33,-5 0-23,0-1-61,-4-1-135,0 1-185,-3 0-240,-1-2-180,-3 1-129,-2-3-139,0 3-275,0 0-695,1 5-2559,2 5 4643,2 4 0,2 7 0,0 1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26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9503,'10'4'1736,"-2"-1"-1092,-8-3 1681,0 0-2275,5 68-100,-3-36-51,4 47-84,-5-58-112,0-8-139,-1-2-225,0-2-247,0-2-268,0-3-471,0-2 627,0-1 1,0-1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26.1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9335,'0'0'0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3:27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5784,'4'0'1546,"-1"0"2156,-3 0-3551,25 13-44,-15-9-29,20 9-56,-21-13-89,0 0-123,-1-2-208,0-1-341,1-2-735,-2-1-1309,1 0 2783,-2 0 0,-3 3 0,-1 1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02.3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 20 5739,'-26'-11'4464,"3"2"-4285,13 11 6,-1-1 22,0 2-11,-1 1 0,1 0 0,0 1-16,0 1-18,2 0-39,0 0-44,1 1-40,1-1-45,1 1-22,2 1 0,2 0 17,2 1 5,0 3 1,2 1-1,1 1 1,4 1-7,1 1 1,1 0 0,1 1-17,0-1 0,1 1 0,-2 1-11,-1 1 0,-2 1-17,-1 1 16,-3 0 1,-1 0 22,-4 0 6,-2 0 11,-5-1 6,-1-1 5,-2-1-11,-1-4-22,0-1-29,0-4-44,0-2-45,1-3-67,2-3-152,1 0-145,2-3-179,3-2-219,2-4-1904,2-1 2806,1 0 0,0 4 0,0 2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02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0 10819,'4'53'431,"-1"-6"-274,-3-22-17,0-8-5,0 18-12,-1-14-17,-1 18-33,0-10-11,-2 1-18,1 1 7,-2-1-12,0 0-17,-1-2-10,0 0-24,-1-3 1,1 0-28,-1-3-23,1-1-55,1-4-96,0-2-123,2-4-146,0-2-173,2-2-157,0-2-152,1-2 40,0-2 0,0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7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33 335 14493,'-3'2'633,"0"-1"835,3-1-1541,-10-77-1372,6 43 952,-7-61-336,10 65-210,0 2-1516,1 3-2484,1 4 5039,1 6 0,0 7 0,-1 4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02.8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75 6535,'3'-3'1405,"0"1"-105,-3 2-1289,65-24-789,-40 15 621,51-18-135,-57 24 70,-1 0-383,-2 1 1,0 1-612,-3 0 1216,-3 1 0,-4 0 0,-3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03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0 5868,'0'5'1568,"0"-1"-319,0-4-1143,-2 68-44,0-42-62,-2 53-39,2-59-45,0-2-45,-1-1-67,2-2-95,-1-3 291,0 4 0,1-9 0,0 3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03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 7464,'4'-2'1653,"0"0"88,-4 2-1769,65-6-89,-39 2-118,52-5-141,-57 5-212,1-1-219,0 2-285,-2 0-784,-3 0 1876,-4 1 0,-6 0 0,-4 2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03.6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67 187 11585,'37'-35'-255,"1"-1"0,23-8 59,-52 25 245,-1 18-172,-2-10 123,-2 1-39,-2 1 76,-2 1-20,-3 1 67,-8 3 11,-1 1 515,-22 13-201,4 9-17,-13 15-213,15-2-22,4 1 134,2 14-263,12-18-3420,-3 16 3359,11-23-443,15 12-118,5-15-364,17 8 252,-5-21-229,1-3-219,-8-3 2076,-2-1-922,-4-1 0,-8 1 0,-4-1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03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0 13149,'-42'38'406,"0"0"0,-25 24-310,66-44-80,3-5-16,0 1-11,7-4-6,1-5 1,4-1-85,5-5 0,-2-2-5,5-5-141,0-9 29,1-6 111,5-8 96,-10 6 0,-2 5 28,-8 4 72,-2 8-16,-2 1 6,-2 6-7,-2 5 1,0 2 0,-1 11-79,0-2-22,-2 9-28,1-5-33,-1 1-40,0 0-868,1 12-577,1-11-3125,5 6 4413,2-18 286,1-4 0,-3-4 0,-2-1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04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10388,'7'51'-28,"1"1"0,5 34 22,-11-56 23,-1-9 0,1 5-17,-2-12 11,1-2-22,-1-4-28,0-2 50,1-3 73,-1-1-78,4-12-34,0 0 11,1-12-34,5-8 12,-2 5 11,5-10 17,4-1 22,-3 10 28,4-7 163,-1 8 285,1 4-380,0 3-57,0 6-106,-7 9-11,1 1 84,1 9-40,-4 0 6,0 8 17,-3 7-5,-3-4 66,0 23-16,-3-20 17,0 11 67,0-15-85,-1-6-105,0 0 27,0-9 17,3-4-44,5-9 44,0-1 79,14-18-12,-8 16 0,9-8 191,-2 14-11,-5 4 50,5 1 292,-1 10-354,-6 0-61,3 6-51,-3 3-492,-1 2-981,5 4 1367,-3-6 0,-5-7 0,-3-5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05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79 5739,'2'-4'1445,"0"1"1608,-2 3-2969,17 65-23,-12-39-10,12 51-6,-17-56-17,0-1 5,-1 1-5,0-3 0,-2 1-5,1-3-23,-1-2-17,1-3-17,0-3-5,1-3 5,1-2 225,0-2-113,0-5-44,0-2-23,2-5-11,-1-2 22,3-4-22,1-1 12,1-2-12,1-2 0,0-1 5,1 0 1,0-2 5,2 2 0,1-2 6,0 2-6,3 0 0,0 2-11,1 1 0,1 2-5,-1 3-1,1 1 17,-1 3-16,1 1-1,0 5-16,1 0 5,-1 4 11,1 1-5,-1 3 6,-2 3 5,-2 4 16,-1 2 7,-3 1 22,-2 1 5,-2 1 34,-2 0 6,-2 0 22,-2 0 11,-1-1-6,-3-2 1,-2 0-12,-2-2 1,-1-2-18,-1-1-16,-1-3-22,0-1-23,0-2-45,1-1-34,0 0-257,0-4 34,5 1-124,-1-5-89,6 3-129,1-2-162,2 0-158,3-1-302,2 0 6,3 1 1232,-2 0 0,-3 4 0,-1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05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1 7156,'5'0'2218,"0"1"22,-5-1-2217,-23 67-46,16-45-33,-17 52-44,23-62-63,0-1-55,1-2-51,0-3-33,0-1-18,0-2-4,1-2-91,0-1-190,1-3-196,1-1-157,0-5-386,-1 0 1344,0 0 0,-1 5 0,0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05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28 8883,'77'-5'-431,"-14"0"151,-57 2-60,1 0-63,-2 0-56,-1 0-84,0 1-146,-1 0 689,-1 1 0,-1 1 0,0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06.5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4 9486,'-45'67'678,"9"-12"-482,37-45-17,2-2-22,2 0-6,2-1 17,2-1 0,0-2 28,2 0-5,1-3-68,2 0-34,-1-4 29,2 0 16,-1-4 18,-1 0-1,-2-3-67,-2 0-44,-3-1-24,-2-1-21,-2-1-34,-2 0-51,-1 0-28,-1 0-61,-2-1-79,-1 3-100,0 0-107,0 3-151,1 1-185,1 4-90,1-1-56,1 3 290,1 1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27.01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16 98 8148,'-9'-2'3086,"2"0"-1118,7 2 2664,0 0-4475,67-27 504,-38 16-633,23-9 0,-1 2-72,-20 10-550,26-1 45,-35 8-9282,16 9 9570,-25-3 1,2 3 0,-12-6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7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108 238 14997,'21'-22'589,"-3"3"-427,-15 9 1,-1 0-6,-1 0-12,-1-1-27,0 0-1,-1 0-10,-2-1-1,-3 0 90,-6-7-134,0 5-6,-4-6 5,3 8 1,0 0 28,1 3 10,0 0 63,1 3 50,1 1 39,2 3 0,1 1-40,1 1-44,2 1-39,0 1-39,3 3-29,-1 3-26,2 3-30,2 2 23,3 3 17,2 2 22,3 1 12,1 2 16,2 1 39,1-1-5,1-1 17,1 0-6,0-2-11,0 0-12,-1-2 6,2-1-16,-1-3-12,0 0-11,-1-3-39,0-1-12,-1-3-55,-1-1 28,1-3-6,-3 0 5,2-3 29,-2-1-34,1-3 0,0-2-34,-2-3-27,-1-1-107,-2-2-140,-1-1-219,-2-2-465,0 0-1270,-2-1-6045,0 1 8307,-2 3 0,0 7 0,0 3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07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24 6563,'-2'-7'1724,"0"1"-1197,2 6 1831,0 0-2235,-35 2 17,25 2-5,-26 3-1,34 0-5,1 1-17,0 1-6,0 0-27,1 1-29,0 0-22,2 0-22,1 1-18,2-2 18,0 1-12,3-2 6,1-1-11,2-1-28,1 0-6,1-1-5,2 0 11,0-2 11,1-1-12,1-1-4,0 0 21,-1-1 1,0 0 11,-1-1-1,-2-2-10,-1-2 11,-1-1 5,-1-2 6,0-1-5,-2-1-23,1 0-12,-3 0-27,0 1-34,-2-1 23,0 1 0,-2 1 10,0 0 12,0 1 17,-2 0 22,1 0 17,-1 1 12,-1 0 10,0 1-5,-3 0 11,0 0 39,-2 2-17,0 1 18,0 2 4,-1-1-10,1 1 0,0 2 5,-1 1-11,1 3 11,-1 1 11,-1 1 6,2 1 12,0 2-12,0 0 23,1 1-1,2 0 0,1 0-10,1-1-46,0 1-39,1-2-28,0 0-11,2-1-22,1-1-28,1-2-57,3-1-89,0-1-118,2-1-140,1-1-229,1-1-426,1-1-2610,-2 0 3747,0-1 0,-5 1 0,-2-2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07.3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7 6255,'-6'-4'1618,"2"2"-1064,4 2 1665,0 0-2029,-7 19-11,7-9-16,-4 17-23,9-15-23,0 2-5,1-1 6,-2 2-29,0-1 35,-1 0 66,-1 0 29,-2 0 22,0 0-56,-2-1-79,-2 2-33,-4-4-23,-1 1-5,-1-5-39,0-1-34,0-3-56,0-2-73,-1-3-84,0-1-112,2-4-118,-1-3-100,3-1-123,1 1-102,3-1-128,2 1-96,3 1-895,2 0 1915,1 3 0,-2 2 0,-2 2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07.6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9 5835,'4'-5'2295,"-1"2"-513,-3 3-1715,5 31-5,-2-16-1,4 24 12,-3-24 6,-1-1-23,-1 0-6,0 0 84,-1 1 96,-1-2 33,0 0 28,-2-2-95,-1-2-89,-2-2-34,0-1-45,-2-2-56,0-2-79,-1-1-50,0 0-95,0-4-100,-1 0-113,3-5-101,0 0-89,2-1-113,3-2-72,0 1-913,4 2 1753,-1 0 0,1 4 0,-2 2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07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6428,'5'4'4279,"0"0"-4077,-5-4-230,0 0-258,5 53-128,-5-37-225,5 39-403,-7-53-1719,0-1 2761,1-1 0,0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08.5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9083,'19'35'1400,"-3"-5"-974,-14-24-57,-1 1-66,1 1-85,-1 0-55,1 1-35,-2 0-21,2 1-29,-2-1-16,0 1-11,0-2-18,0 2-16,0-3-11,0 0-12,-1-3 1,0 0 16,1-3 45,0 0-123,0-5-6,0-1 11,0-3 6,0-2-17,0 0 0,2-2 0,2 0 17,0 1 23,2-2 10,-1 2 23,1 0 11,-1 1 1,2 0 4,-1 1-10,1 1 0,0 0 16,0 1 0,1 1 6,-1 2 12,0 1-12,0 1 0,0 1-17,0 2-95,-1 2-17,0 2 0,0 3-22,0 2 5,0 1-100,-2 1-247,0 1-263,-1-1-269,1 0-275,-1 0-4315,-1-2 5587,0-2 0,-1-4 0,-1-2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08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4 8674,'-8'-2'4291,"2"1"-3995,6 1-156,0 0-123,-34 58-11,28-36-3376,-24 42 3387,35-55 11,1-4-11,1-5-101,3-6-84,3-6 95,-2 0 6,-1-4-12,3 1 3460,-1 1-3532,10 0 89,-6 6 34,8 10 34,-8 10-12,8 22 18,-8-7 4,0 21-3374,-11-22 3403,0 10 67,-6 3 0,-4-9 426,-15 31-320,5-31 12,-11 15 224,-6-19-426,12-14-118,-16 2-252,16-20 2419,-1-5-3948,9-4 1871,5-2 0,6 11 0,0-1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17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5739,'1'-4'1160,"-1"0"323,0 4-1343,12 63-72,-8-41-1,8 49 0,-10-55 56,0 4-67,0-5 28,0 7-67,-1-7-45,1-3-134,-1-1 156,1-9 248,0 2-46,1-4 218,1-9-308,0-2-10,3-11 32,0-1 24,1-3 150,4-8-179,-4 11 241,8-15-291,-9 23-17,6-9-90,-4 15 79,2 2 162,-1 8 12,0 7-102,-1 8-44,-1 7-11,-4 5-29,-1 1-16,-3 0-3370,0-4 3415,0-7 28,-1-6 134,0-6-129,1-3 113,3-14 4,3-4-32,5-13 3368,5 2-3391,4 1-84,-3 7-11,-1 5-6,-5 7 22,-1 3 6,0 1 34,0 3-23,-2 4-17,-1 2-33,0 5-51,-1 2-55,-1 3-85,-1 1-89,-1 1-146,1 0-190,-1-1-208,0 0-302,2-3-436,0 0-1878,1-4 3395,0-3 0,-3-4 0,-1-3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17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95 330 6434,'-4'-7'1388,"1"2"-900,3 5 2195,0 0-2571,-38 32-6,28-19 6,-28 26 11,37-26-22,1-1-17,0-1-28,0-1-22,0-1-12,0-1 1,2-3 10,0 0 18,3-2-7,1-1-4,0-1 4,2-1-16,1-2-11,1-2-17,0-4-11,1-2-28,0-2-6,0-2 0,0-1-5,0 0 5,-1-1-33,3-4 38,-5 6 29,2-2-34,-5 9 1,-1 2 27,-3 3 134,1 1 7,-2 4 10,1 2-22,-1 5 0,0 1 6,0 2-6,0 0-11,0 0-11,0-1-23,1 0-34,0-1-16,1-2-17,2-1 0,1-2 0,2-2 23,1-1-7,2-2-10,1-1-6,1-3-62,2-1-33,1-4 11,2-2-11,0-2 5,0-2-5,0-1-51,-1-2-16,-1 0-1,0-2 18,-1 0 10,-1 0 6,-2-1 29,-2-2 10,0 0 23,-3-1 28,1 0 16,-2 1 23,-1 1 6,0 1 11,-2 2-12,1 1 18,-1 0 5,-1 3 22,0 1 12,-1 2 5,1 2 0,-1 1-5,0 2 5,0 1 0,0 2 0,0 1 359,0 1-253,0 6-32,0 1-23,2 6-34,-2 2 0,0 2-12,0 2 12,0 3 0,0 1-11,0 3-6,0 0-22,0 1-22,0 0-12,0-1-6,1-1-16,0-3-17,0-2-22,1-1-34,0-4-23,-1-1-27,1-3-34,-1-3-79,-1-2-123,1-2-195,-1-1-236,-1-1-330,0-1-208,-3 0-980,1-1 2319,-1 0 0,2 0 0,1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18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31 6389,'-1'-4'3181,"0"2"-2357,1 2-1015,73-5-167,-45 3-191,57-5-247,-63 5-744,0-1 1540,1 1 0,-11 0 0,-1 1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18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56 160 7565,'5'2'89,"-1"0"270,-4-2-393,12-55 23,-9 37 11,8-42 0,-14 52 11,-3 1 6,-1 1 33,-1 0 90,-1 3 2157,-9 50 0,4 15-2376,8-31-8,-8 31 1,8-8-217,20-46-218,0-3-280,2-2-560,0-2 1361,3-1 0,-9 0 0,0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7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25 16 9419,'3'-9'1641,"0"2"-1199,-3 7 3009,0 0-3138,-12 49-27,8-28 22,-9 38 0,12-39-16,1 0-24,0 1-38,0 2-17,0-1-34,0 2-28,0-1-11,0 1-5,0 1 5,0 1 5,0 0-10,0 0-35,0-1-10,1 1-17,0 0-12,-1 2 12,0 0 0,1 1 5,-1 1 12,1 1-22,0 0-1,0 1-11,0 0 0,0 0 17,1-1-11,-2 0 16,2-1 0,-2 0 1,2 0 38,-1-1-5,-1 0 17,0 1 0,0-2-34,0-1 0,0 0-16,0-1-18,0-1 18,-1 1-6,-1-1-12,1 0 12,0 0-17,0 0-11,1 0-1,-1-2 12,1 1 0,0-2 0,0-1 0,0-1 0,0-2-11,0-1-17,0-2-5,0-1-12,1 0 11,0-1-11,0 0 1,1-1-7,0 0-16,0-1-6,0-1-28,-1 0-27,2-1-52,-1 1-60,1-1-74,0-1-78,0-1-129,0-1-134,0-1-214,1-1-329,0-2-1065,1-1-5735,-1-1 7942,0 0 0,-2 0 0,-1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19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1 8259,'4'54'84,"-2"-8"-112,-5-36-17,1 0-27,-2 0-35,1 1-38,0-1-29,-1 0-28,2-1-285,-1 0 213,2-3-342,-2-1 616,3-4 0,-1-1 0,1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19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50 5739,'4'-2'1344,"-1"0"-1898,-3 2 347,62-15-40,-41 10-89,48-12 336,-59 15 0,0-1 0,-2 1 0,-4 1 0,-2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19.5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 6540,'0'3'1142,"0"-1"-3085,0-2 1943,-1 54 0,0-40 0,0 40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20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51 303 10832,'-29'81'-34,"8"-16"12,28-58 102,2-1-108,1-3 19,1-1-64,2-2-20,0 0-47,1-3 49,-1-2-55,0-2 6,-1-3 22,-1 1 18,0 0 16,-1-1 16,-1 2 7,-2 0 22,0 0 22,-2 2 22,0 0 29,-2 2 16,0-1 34,0 2 28,0 1 28,0 0 17,-1 0 17,1 1 16,0 0-16,1 1-6,-1-1-45,2 1-11,0-2-17,2 0-5,1-2-6,1-1-28,2-4-6,1-1-33,1-3-6,2-1-28,0-2-27,0 0-12,1-2-12,-2 0-16,1-1 6,-1-1 0,-2 1-1,-1 1 6,-3 0 17,-1 1 17,-2 2 11,-2 0 17,-1 2 5,-2 1 6,1 2 12,-3-1 16,-1 2 16,-3 0 24,-1 1 21,-2 2 1,1 1-12,-1 2 6,0 1 0,0 1 11,0 2 17,0 3 12,1 2-1,0 4 6,-1 1-23,2 3-11,-1 0-16,1 2-12,0 2 6,1 0-17,0 1 28,1 0-22,0 1-6,2 1-11,0-1-23,1 1-11,2-1-5,0 2-17,2-2-6,1 1-22,2-1-29,3-2-10,-1-2-56,1-1-24,0-3-49,1-1-45,0-1-67,1-2-163,-1-2-537,1-1-3238,-1-2 4257,-1 0 0,-4-3 0,-2 1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20.5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7806,'10'3'912,"-1"0"-620,-9-3-472,0 0-178,-9 59-129,9-44-179,-7 42-914,10-61 1580,-1-2 0,-1-2 0,0 5 0,-1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21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 8657,'54'-30'157,"-10"10"-6,-41 31-22,-2 3-33,0 1 4,-2 0-16,-1 3-11,0-1 0,-2 0 0,1-1-12,1-1-10,1-3-12,0 0-17,1-3-5,0-1-11,1-2 16,1-2 12,1-1 33,2-2 28,2 0-11,0-2-17,1-1-50,0-2-28,0-3-11,0 0-12,-1-3 6,0 0 0,1 0 6,-1-3 5,-1 0 0,1-1-11,-2-1-17,0 1-5,-1 0 11,-3 1 11,1 2 16,-1 1 29,-1 2 11,0 2 11,0 1-16,-2 3-18,1 0-21,-3 2-1,1 1 6,0 2-1,-1 3 1,1 2-11,0 1 5,1 3-5,0 0 5,1 1-6,1 1-27,0-1-40,0 0-50,0-3-61,0-1-46,2-3-5,0-2-12,1-2-27,1-2-56,1 0-78,0-2-102,1-2-122,-1-4 133,1 0 516,-1 0 0,-3 4 0,0 1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21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1 252 11144,'9'81'549,"0"-16"-292,0-66-55,-1-3-163,1-5-33,0-7-29,-1-3-10,1-5-1,-1-2-16,0-1-17,-1-2-57,-1 0-88,-2-1-136,0 0-139,-3 0-129,1 2-117,-1 1-248,-1 3-1769,0 5 2750,0 4 0,0 8 0,0 3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22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1 194 6081,'2'8'1355,"0"-2"-907,-2-6 482,0 0-482,30 65-445,-17-44 378,24 47 70,-24-63-109,2-2 16,1-3-5,0-5-56,1-5-51,-1-4 213,-1-5-364,0-2-33,-2-3-56,0-2-34,-3-1-40,0-2-61,-3 0-44,0 0-62,-3 1-51,1 3-61,-2 2-68,1 3-111,-1 5-124,-1 3-162,2 5-236,0 3-811,0 3 1859,0 0 0,-2 1 0,-1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22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0 6837,'-1'5'1176,"1"-1"1468,0-4-2319,-12 66-796,7-42 555,-8 52 104,10-59-306,1 0-2,2-1-227,-1-2-202,1-2-297,0-3-235,0-2-902,1-4 1983,1 0 0,-1-2 0,1-1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23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8 155 8195,'65'-54'-381,"-12"10"319,-52 34 55,0 1 13,-1 0 23,-3 2 11,-1 0 75,-3 2 42,-1 0 61,-1 3 22,-1 0-10,0 1 6,-1 3-1,1 1-5,1 2-1,0 4-10,1 1-18,0 2 7,2 2-18,1 1-11,0 0-5,3 2-34,0-1 5,1-1-21,1 0-7,0-2-16,2-1-28,1-1-23,3 0-16,1-3-17,1 1 5,1-3 6,2-1 6,1-3 5,0-1-11,1-1-23,1-3-44,-1-1-34,0-4-201,-1 0-28,0-1 44,-1-1 0,1 1 135,-2-2-39,-1 0-51,-2 0-22,-1-1 72,-1 2 74,-1 0 55,0 0 40,-1 3 16,-1 0 29,0 1 27,-1 2 45,-1 0 40,1 2-1,-1 0 353,0 1-380,-2 5 33,1 1 0,-1 4 11,1 0 0,1 1-5,0 1-18,0 2-27,1-1-22,1 2-29,1-1-22,2 0-33,0-1-6,1-2-23,0 0 1,1-3-7,1 0-16,1-3-45,1-1-101,-1-2 29,3 0-23,-1-2 22,2-2 68,-2-3-45,0-4-1,-2 0 12,-1-2 28,-1 1 23,-2-1 38,-1 2 35,-1 0 38,0 2 34,0 1 22,-1 4 29,0 1 27,0 1 29,0 1-7,1 0-16,0 1-39,0 0-34,1 2-38,1 1-23,0-1-12,0 0-16,2-2-34,6 0-40,-4-3-61,5-2-112,-7-3-201,0-1-521,1-1-3804,-2 0 4767,-1 2 0,-2 3 0,-2 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7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10 8853,'0'-5'1154,"0"1"1496,0 4-2169,10 65-38,-5-39-23,7 52-17,-6-55-22,1 0-17,0 0-34,2 0-38,1-1-35,1 0-5,1 0 6,0-1 11,0 1-6,1-1 0,0 0 0,-1 0-5,1-1-17,1 0-51,-1-1-5,2 0-11,-1-1-12,0-1-4,-1-1-41,-1-2-38,0-2 27,-1-3 28,1-1 18,-2-2 38,2-3-5,1 0 16,0-2 29,1-1-12,-1-3 1,-1-1-40,1-6-34,0-1-33,0-4-39,0-2-28,1-2-28,-1 0-23,-1-1-22,0 1-33,-2 0-74,-1 2-83,-2 2-146,0 1-224,-2 3-392,-1 2-975,-2 2-6436,0 2 8391,-1 1 0,-1 2 0,0 1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26.1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 17966,'0'-6'-62,"0"-6"-50,0 2-84,0-2-1036,0 6-342,0 3 642,0 1 1,-1 2-1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26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0 12701,'-2'2'2991,"0"-1"4218,2-1-7002,-13 8-44,10-6-12,-9 6-134,12-8-2253,0 1 2236,8 1 0,-6-1 0,6 1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27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42 11346,'-2'-13'9830,"0"2"-9170,2 10-1265,0 1-11,1-3-694,2 1-2527,2-2 3837,2 0 0,-3 3 0,0-1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30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1297 392 6238,'0'-8'151,"-1"2"-73,1 6 678,0 0-252,-66-72-336,40 45-2101,-19-21 1,0 3 2111,19 22-16,-11-6-1314,-5 4 1268,8 7 18,-31-10 89,24 14 146,-13-4-6,12 8-11,1 2 22,-3 1-84,-1 3 34,0 2 33,0 2-32,1 4-46,0 2-62,1 5-22,1 0-22,-1 3-34,2 2 22,0 2-33,3 1 1955,2 3-1944,3-1-33,3 1 3106,3-1-3152,4 1-27,3-4 444,3 0-467,4-3-56,5-1 1,2-3 281,4 0-326,1-3-12,1 1-73,0-2-22,3 0-56,1-1-78,2-2-113,2 0-1523,6-1 1966,0-2 0,-2 0 0,-5-1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30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267 10 7402,'-1'-5'1081,"0"0"443,1 5-1468,-67 55-1436,44-30 1425,-16 9 0,2 1 61,22-9 492,0-1-452,0 0 254,2-2-226,1 1-1,2-3-5,2 0 718,3-3-768,2 0 10,2-1 1,0-2 56,4 0 11,2-2-16,6-1-1,3-2 45,15 5-174,-4-5-55,11 1-68,-8-4-95,1-1-197,0 0-262,0 0-392,1 0 1019,4 0 0,-17-3 0,0 1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31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36 6960,'-11'-8'566,"3"2"-393,8 6 2152,0 0-1972,55 64-1127,-28-40 933,10 14 1,1-3 103,-4-20 41,5-2-63,1-2-50,3-3 10,2-2-43,2-2-18,3-2-509,2-1 464,0-2-11,2-1-11,-1-4 5,-1-2-11,-2-4-5,-4 0-28,-1-3 762,-7-1-807,-3-1-39,-6 1-29,-4 0-77,1-5-690,-9-1 95,-2 0-346,-9 3 146,-5 7-1709,-3 2 2660,0 1 0,0 5 0,0 1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31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11452,'37'1'498,"-3"1"-352,-15-2-12,1 1-15,2-1-35,1 0-40,1 0-16,-1 0-5,0 1-12,-2 0 0,0 2-5,-2 1-6,0 2 11,-3 0 17,-1 3 11,-2 1-5,-1 2 39,-2 4 33,-1 0 17,-3 3 28,-3 1-5,-2 0-6,-2 3 11,-4 0 12,-3 3-7,-3 2 1,-3 2 39,-1 0 17,-1-2-6,-1 0 79,-5 5-253,6-11-128,-1 3-202,9-13-195,3-4-298,3-2-711,2-4-4554,2 0 6055,0-2 0,0 0 0,0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32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40 904 10623,'-23'-96'611,"6"14"-477,22 55-22,2-2-17,0-2-16,2-12-12,0 16 6,2-17-29,0 16 18,1-12-17,2-2-6,-1-1 11,2-2-38,1 0-322,0 2 310,2 1-6,0 4 12,0 3-12,-1 4-10,0 5-7,-1 5-16,-1 4-51,2 2 51,-3 7 62,-1 2 381,-3 7-236,-3 3 74,2 4 15,0 5 18,-1 4-29,1 4-44,-1 6-29,0 3 63,3 25-141,-4-9-39,3 19-640,-5-15 595,0 2-39,-1 0-5,1-1-18,-2-1-55,1-3-17,-1-3-40,1-4-38,0-6-18,0-6-72,1-5-73,-1-4-723,2-3 342,-3-7-201,1-1-2285,-3-6 3231,-1-2 0,0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33.1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54 9665,'52'-2'-95,"0"0"0,40-2-225,-54-4-223,1-1 119,2 1-2521,-4 0 2767,-5 1 0,-16 4 1,-6 1-1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33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74 8436,'-3'55'520,"0"1"1,-2 41-308,9-58-78,-1 2-79,0 3-28,1 1-6,0 1-28,0-1 29,0-4-6,-1-2 626,0-7-391,-38-106-252,26 42-322,-10-26 0,2-2 373,20 14 22,1 3 435,8-13-239,5 2-123,1 2 22,2 9 17,-4 17-6,1 1 304,2 4-354,-1 1-40,3 4-50,0 4-22,0 3-17,0 5 681,-2 2-703,1 4 11,-4 2 5,-2 5 23,0 8 0,-6-1 5,-1 6-11,-6-4-16,-2-1-74,-2 1-105,-3 0-208,-2-2-287,-1-1-452,0-2-656,2-3-1478,1-2 3265,2-3 0,1-2 0,2-3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7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0 401 15625,'38'-82'146,"-4"10"-113,-21 48-10,1-2 5,0 1-11,0 0-23,1 1-16,8-7 33,1 4 22,7-1 1,-7 10 28,-3 7 61,-5 6 101,-1 3 1114,25 10-968,-9 5-57,19 12-150,-23-3-18,-2 0-16,-8-7-16,0 1 122,7 5 62,-2 0 45,4 4 5,-4-2-174,-7-6-33,-3-4 84,-3-1-157,-2-5 40,2 3-107,-5-6-84,2 1-353,-4-2-89,0-2-433,0 2 959,1 2 0,-2-3 0,1 2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4:34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87 7520,'-17'76'976,"1"-1"1,0 1 0,5-11-1525,11-29 447,0 10-3961,4-4 4051,-1-14 883,2 4-838,-1-10 106,-1-12 330,0 1-130,-3-10-278,1-5-118,-4-20 61,1 4-5,-2-17 11,2 12 3415,1-26-3336,1 11-18,2-16 40,2 9 180,7 7-102,-2-3 0,6 9 309,10-14-342,-6 19 101,19-20-45,-6 24-73,11 3-51,1 9-10,-1 17 55,-8 11 90,-10 13 78,-13 10 152,-13 4 5,-13 0-123,-11-3-185,-11-5-341,-6-6-678,-3-5-2437,-1-8 3305,9-5 0,15-6 0,10-2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49.8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741 168 6305,'3'-6'1036,"0"2"-471,-3 4 4639,0 0-4683,-19-39 263,5 22-291,-19-32-84,4 34-264,2 3-55,-4 2 34,-8 3 16,-9 3-34,-17-1-89,12 6 11,1 3 0,2 5-73,1 6-101,-10 8-184,18-3 223,7 3-117,6 4-17,3 5 39,-2 12 57,11-8-18,8 0-296,8 2 185,10 3 218,8 14 44,5-11 198,4 0-270,13 5 39,11 4 17,22 14-1482,-9-18 1550,-2-8 144,6-15-153,6-7 288,21-6 56,-21-13 23,-6-8 286,-4-17-432,0-12-23,11-17-128,-23 5 151,-2-35-106,-30 18-96,1-13 12,-17 19 1497,-8 21-1548,-21-23-173,2 24 9,-19-15-3197,-29 18 1070,22 18 1432,-36-6 0,59 20 0,1 1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50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0 8113,'-14'58'371,"-1"-1"1,1-4 0,4-4-81,7-2-56,1 4-28,1 3-833,-1 4 788,2 3-28,-1 4-38,1 1-24,-1 1-38,1-3-34,0-3-28,0-5-73,2-5-134,0-6-269,4-6-487,0-6-3042,1-8 4033,-1-6 0,-2-10 0,-3-4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50.6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 9666,'-2'53'1044,"1"-1"1,-2 42-294,3-51-714,0 6 523,1 5-117,0 4-102,1 4-83,-1 4-545,2 2 410,-2 1-55,2 1-488,-1-1 442,1-2-11,1-6-5,-1-5-57,2-8-45,0-8 11,0-7-184,1-8 246,1-6-750,0-4-20,0-5-1319,1-3-1615,-1-4 3727,-1-1 0,-3-2 0,-1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51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 8584,'4'5'734,"-1"-1"414,-3-4-291,73 76-3116,-37-44 2671,11 14 0,2-1 338,-8-18 981,1-3-998,0-6-183,2-4 213,1-6-450,2-4-38,1-4-18,0-6-72,0-5-95,-2-5-18,0-5 1177,-2-5-1266,-1-2-90,-1-4-385,-3-1-690,-2-2-919,-2 0-5639,-7 3 7740,-4 5 0,-13 14 0,-5 5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52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130 1097 7005,'-8'-4'633,"2"0"-460,6 4 1189,0 0-1105,-36-72-742,24 41 681,-28-59 5,34 57-5,0-2-11,1-1 125,1-3-243,1-1-44,1-1-23,1-3-11,0 1-248,1-1 242,2 1 12,1-1 38,2 0 18,2-1-6,2 0-23,2 2-56,1 0-5,1 4-11,2 2 11,0 3 497,1 4-553,-1 3-12,1 4 12,0 5 78,-1 5 413,1 4-178,-1 5 29,0 4-1,-1 6-55,0 4-7,-1 6 29,-2 5-11,-2 5-23,-3 4-45,-1 3-33,-3 4-11,-2 2-11,-2 1 5,-1 0 11,-4 0 28,-2-3 23,-1-3 5,-1-4 17,-1-3-22,0-4-29,0-3-38,0-3-51,1-2-79,0-3-134,0-3-201,1-1-286,1-3-342,2-1-409,2-3-235,1 1-795,2-1 2453,2-1 0,-1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52.3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7190,'-12'54'566,"-1"1"0,-6 37-219,19-66-67,1-1 458,2-3-576,4-2-61,2-3 191,2-3-164,0-4 146,3-3 11,0-3 350,1-2-181,0-3 39,0-3-34,2-4 12,-3-3-74,-2-5-55,0-1-29,-4-2-33,-2 0-11,-3 0-45,-2 2-61,-1 1-91,-3 1-105,-2 1-96,-3 1-134,-2 1-185,0 1-224,0 1-291,2 1-376,1 1-347,4 1-2543,1 1 4229,1 2 0,1 2 0,0 1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52.6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0 8774,'-3'1'410,"0"0"3359,3-1-3433,22 72-1376,-9-44 1168,18 56-27,-14-63 432,0 0-348,-2 0 231,-3 0-192,-3-1-23,-5-2-49,-2-1 617,-4-2-646,-2-2-39,-3-1-39,-2-3-78,-1-3-102,0-3-111,-2-1-213,-1-5-258,-1-3-258,1-5-212,-1-4-1,2-3 91,1-3 94,3-3 146,2-1-717,4 2 1574,0 4 0,2 9 0,0 5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52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5739,'50'78'4974,"-9"-8"-4868,-37-33-22,2 2-22,-1 2-12,3 25-78,-3-16-45,1 15-72,-4-24-146,1-5-269,-1-6-494,1-6-2071,-1-7 3125,-1-5 0,0-6 0,-1-3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0 107 10315,'51'-22'-62,"0"1"1,35-15-1070,-65 27-2834,-2 1 3965,-3 2 0,-8 3 0,-2 2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7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 42 8405,'0'-6'2487,"1"1"-1843,-1 5 2213,0 0-2874,-2-1 392,1 1 235,9-1-267,-1 1-7,10 0-12,-6 0-32,1 0-12,0-2-12,1 2 287,6-1-68,2-1-106,8 1-236,-7-1-9,0 0-24,-6 1 134,13-3-134,-2 1 45,19-2-135,-19 2 12,5 1-17,-14 2 39,-1 0 16,1 0 24,-1 0-7,0 1-16,0 1-23,-1 2-22,-1 0-11,-1-1-6,0 0 6,-1-1-17,0 0 11,0 0-11,-1-1 0,1 0 12,-1 1-24,1-1 12,-1 0 6,0 0-6,1 0 6,0 1 10,-1-1 1,1 0 0,0 1 0,1-1-6,-1 1-5,1 0-18,-1-1 24,1 1-12,-1 0 0,1-1 33,0 1 40,1-1 5,0 1 1,0-1-23,1 0-45,0 0-11,0-1 0,-1 2-11,2-2 11,-3 0 16,2 0 7,-1 0 5,0 0-23,2 0 12,-1 0-11,2 0-6,-1 0 17,1-1-12,-1 0 6,0 0-11,-2 1 6,0-2 0,0 2-6,-2-1 5,0 0-10,-1 0 16,-1 1 6,0 0-6,-2-1 0,0 1 0,-1-1 0,0 1 1,-1 0 21,-1 0-10,1 0-1,-1 0-5,-1 0 0,0 0-6,0 0 0,0 0 6,-1 0-6,1 0 11,0 0-10,0 0-1,0 0-6,0 0 23,-1 0 0,0 0 6,0-2 5,0 2 0,0-1 6,-1 1-6,0-2 12,0 2-1,0-1-5,0 0 17,0 0-1,-1 0-5,1 0 17,-2 1-11,1-2-1,0 1 18,-1 1 72,1-1-1462,-1 1-2632,0 4-5019,-1-1 8962,0 4 0,0-4 0,0-1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53.5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 1 7434,'-27'50'647,"-1"1"0,-15 33 485,41-64-936,1-4 227,1-2-372,1-3 122,2-2-145,2-3 484,2-1-439,1-3 24,2-1-13,1-2-28,2-4-17,1-3-22,2-2 0,0-4-17,2 0-23,-1-1-16,0 0-6,1 2-5,0 2 5,-1 3 17,-1 4 11,-2 2 28,0 6 12,-2 2 5,-1 6 0,-2 3 11,-1 5 0,-2 1 23,-1 4 11,-3 2-12,-1 4 23,-1 2 11,-1 3 1,-3 2 16,-1 0 11,-4 1 1,-1-2-1,-1-1 6,-2-2-17,-1-3-17,0-2 0,-1-5-45,-1-3-61,0-6-67,0-4-113,0-4-128,2-4-118,0-1-196,3-5-196,3-3-218,2-4-141,3-5-1321,1-2 2509,2 2 0,0 7 0,0 3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53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6964,'26'95'23,"-4"-15"-85,-20-60 241,2 0-420,-1-4-21,0-2-499,0-4 513,-1-4 248,-1-2 0,1-3 0,-2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54.0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0 136 8570,'94'15'913,"-16"-4"-638,-64-11 265,1 0-339,-3-2 43,1-2-149,-2-3 291,-19-66-380,6 58 28,-14-46 91,10 76-19,2 4 187,1 3-131,1 2 34,2 2 1,1 1-29,3-1-39,1-1-68,3-2-38,1-2-29,0-3-39,3-2-83,0-4-147,1-3-381,2-2-940,0-4-2683,-1-1 4279,-1-2 0,-6 0 0,-3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54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 15698,'-2'75'986,"3"-11"-768,10-42-39,0-1-22,0 1 28,0 2 28,-3-1-6,-1 1 28,-3-1-17,-1 2-16,-3-2-17,0 0-56,-2-4-78,-2-2-51,-3-3-57,-1-2-117,-1-2-374,-1-1-987,-1-1-1573,-1-2-4594,2-1 7702,0-2 0,5-2 0,2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55.7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413 1603 10427,'-47'-38'245,"0"1"0,3 2 0,8 1-94,12-4-90,1-5-27,-1-6-692,1-4 664,-2-4-12,2-3-22,0-2-11,2-2 0,3-1-12,4 1-16,4 2-6,3 3-34,5 4 23,0 3-56,4 3-28,2 4-22,2 2 56,2 2-6,1 2 392,1 0-280,1 3 28,2 0 17,-1 2-17,2 1 276,-1 1-282,-1 1 675,-1 2-635,0 2 479,-2 4-396,-2 3 130,-2 3-29,-2 4 17,-2 1 1,0 1-34,-1 2-85,-3-1-49,-1 2 16,-3 0 56,-1 0 100,-1 2 40,0 0-33,0 2-57,1 0-89,1 3-51,1-1-16,1 2-28,0 0-18,2 0-49,0 0-96,2 0-285,0 0 262,0 3 96,1-1 51,1 5 16,1-1-11,2 1-22,3 0-12,0 1 0,1 0 57,2 0 66,-1 0 68,3 0 39,0 1 17,2 1-28,1 1-17,2 1-23,3 1-16,2 1 11,1 2 6,3 1-34,-1 1-17,4 2-11,0 0-34,3 0 12,0 1 16,0 1 40,-1 0 39,-1 3-6,-1 2-17,-2 4-61,-2 1-11,-2 1 5,-2 1 23,-3 1 10,-3 0 1,-1 1 17,-4 1 16,-2 0 1,-2 2 5,-3 0 17,-1 2 11,-2-1 50,-3-1 1,-2-1-6,-4 0-6,-2-2-50,-2-1-6,-2-3-39,-1-1 11,-1-1 0,0-2-5,0 0-12,0-2-22,1-1-28,1-1-28,1 0 0,1-3-22,2 1-17,1-2-17,2-1-23,2 0-27,0-2-34,3 1-45,1-3-78,2 0-107,0-2-302,2-2-605,0-1-885,3-2-4145,-1-1 6307,1-2 0,-3-2 0,-1-2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56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5739,'1'7'661,"0"-1"-414,-1-6-18,19 75-22,-10-37-47,5 21-1,0 3-30,-3-12 6,2 19 5,-4-20-4101,5 43 4012,-6-32 796,5 28-645,-7-30 117,3 18-392,0-14-56,0 4 34,-2-41-633,4 6 728,0-8 0,-2-3 0,-4-6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56.9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9980,'26'90'532,"-5"-17"-448,-17-61-62,1-2 139,-1-1-195,0-1 19,-1-2-528,1 1 543,-1-3 0,-1 0 0,-1-2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57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7989,'5'93'330,"0"-12"-246,-1-52 0,1 2 34,0 0-78,0 1-12,-1-2-2,1 0-32,-1-1-16,1-2-34,-1-1-90,1-3-140,-1-2-203,0-4-1466,0-3 1955,-1-4 0,-2-6 0,0-1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58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0 445 8870,'25'-51'389,"1"0"0,16-36-249,-30 55-78,0 0 467,0 0-541,1 2 163,-1 2-167,0 4 95,-1 2-101,-1 5 260,-1 3-266,0 4-11,-2 2 22,0 4 22,-1 2 46,-1 2 38,0 0 40,-1 3 45,1 1 11,-1 5 5,2 4 0,-2 2-16,1 3 22,-1 4 6,-1 2-6,0 4 6,-1 2-12,1 5-22,-1 1-11,0 3-23,-1 0-16,0 0-34,0-1-28,-1-1-22,2 0-46,-2-1-4,2-1-18,0-1-39,0-4-95,2-1-129,0-6-207,1-3-275,1-6-1841,5-4 1772,-1-4 0,-2-4 0,-3-2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58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25 8433,'-15'97'2392,"4"-14"-672,14-59-1446,4-2 467,2-3-562,2-3 287,2-4-259,2-5 901,1-3-823,2-2 56,0-5-145,1-2 22,0-6 12,0-5 28,-1-3 16,-3-3-78,-3-3-73,-4-1-56,-3 1-100,-3 1-174,-2 2-376,-4 2-542,-2 1-657,-5 2-834,-2-1-3007,0 3 5623,0 2 0,6 7 0,3 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7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 1 17697,'-4'3'622,"0"-6"-426,4 24-11,0-9 0,-1 9 0,0 11 28,1-14 0,0 19 16,0-11-10,0 2-7,0 0-10,0 1-23,0 2-5,0 0-6,0 2 0,0-1-23,1 0-22,0 0-33,2-1-6,-2-2 0,2-1 22,-2-2 1,2-1-6,-1-2 11,0 1-12,-1-1 2,0 0-29,0-1 0,-1-3-45,0-2-6,0-3 0,0-3-61,0-4 22,0-1-44,0-3-595,0-2-2363,-1 0-599,-2-2-4845,1 0 8463,-2-2 0,3 2 0,0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58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9682,'11'92'650,"-2"-16"-588,-5-58-23,-1-3-56,0-2-78,0-3-124,0-5 242,-1-2 128,0-4 297,4-18-459,0-9-51,8-20 29,-1 8-152,18-15 112,-11 30 45,26-13 185,-21 31 112,10 12-146,-18 9-3308,0 21 3163,-5 2-1784,6 20 702,-5-19-1595,1 0 2699,-8-26 0,-2-5 0,-2-4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59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1 7929,'-45'89'4649,"10"-13"-4262,36-43-287,2-9-122,5 15-157,3-16-23,8 0 241,-4-11-5,4-8-17,-8-9-79,7-6 1,-4 2-1,5-5-33,11 9 117,-7 15 85,7 3 173,-10 28 263,-12 25-73,-2 11-157,-9-16 1,-3 0-56,-3 14-1,-1-21 1,-2-2-39,-9 9-96,0-3 23,0-15-1799,-10-22-6737,7-19 7836,-6 0 1,17-12-1,10 6 1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6:59.3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38 10030,'0'-4'1226,"0"2"2314,0 2-2761,-21 64-4944,18-21 4736,-14 41-179,27-40 1280,2-14-1392,14 6 855,6-6-1035,3-4 371,13-13 346,1-35 2816,-5-12-3381,-5-28-62,-28-1-3442,-19 3 2838,-18 8-2745,-22 7 269,3 16-5494,-2 8 8384,19 13 0,13 4 0,6 2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07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6098,'40'2'84,"-5"1"-51,-25 0 7,1 0-12,1 0-6,1 0 0,1 2 1,2 0-6,1 1 33,2 1-11,1 0-5,2 1-17,1 1-23,4 0-5,1 0-12,2 0 12,0 0-6,1-1 1,2 1 21,-1-1 12,1-1 61,0 0 18,1-1 10,1-1 23,2-1-40,2-1 7,1 1 49,2-1 6,1 0 90,0 0 5,0-1-83,1 0-291,-1-1 161,1 1-10,-1-1 49,0 1-10,-1-1 11,0 0-17,-1 0 5,0 0-10,-2-1 22,2 0 22,-4 0 0,0 0 90,-4-1-39,-2 0 11,-1-1-17,-2-1-39,-3 0 5,0 0 0,-4 0 1,-1 1 206,-3 0-285,-2 0 0,-3 2-17,-3-1 90,-3 1 409,-2 0-270,-3 0-1108,0 0-280,-6 0-1927,2 0 3075,-4 0 0,5 0 0,0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07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5839,'52'23'120,"0"1"1,36 15-42,-63-28 21,0-1 1,-1 0 583,0-1-622,-3 1 197,0 0-164,-2 0 103,-2 0-13,-2 0 399,-4 0-270,-3 2 56,-3 0 11,-2 1-11,-2 2-6,-2 2-12,-3 1 12,-3 4 23,-3 2 16,-2 1 28,-2 3-44,-1 0-68,-1 2-111,1 0-124,0 0-101,2-1-106,1-3-163,1-3-286,3-2-738,1-4-3804,2-2 5114,2-5 0,2-4 0,0-3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24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741 168 6305,'3'-6'1036,"0"2"-471,-3 4 4639,0 0-4683,-19-39 263,5 22-291,-19-32-84,4 34-264,2 3-55,-4 2 34,-8 3 16,-9 3-34,-17-1-89,12 6 11,1 3 0,2 5-73,1 6-101,-10 8-184,18-3 223,7 3-117,6 4-17,3 5 39,-2 12 57,11-8-18,8 0-296,8 2 185,10 3 218,8 14 44,5-11 198,4 0-270,13 5 39,11 4 17,22 14-1482,-9-18 1550,-2-8 144,6-15-153,6-7 288,21-6 56,-21-13 23,-6-8 286,-4-17-432,0-12-23,11-17-128,-23 5 151,-2-35-106,-30 18-96,1-13 12,-17 19 1497,-8 21-1548,-21-23-173,2 24 9,-19-15-3197,-29 18 1070,22 18 1432,-36-6 0,59 20 0,1 1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24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0 8113,'-14'58'371,"-1"-1"1,1-4 0,4-4-81,7-2-56,1 4-28,1 3-833,-1 4 788,2 3-28,-1 4-38,1 1-24,-1 1-38,1-3-34,0-3-28,0-5-73,2-5-134,0-6-269,4-6-487,0-6-3042,1-8 4033,-1-6 0,-2-10 0,-3-4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24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 9666,'-2'53'1044,"1"-1"1,-2 42-294,3-51-714,0 6 523,1 5-117,0 4-102,1 4-83,-1 4-545,2 2 410,-2 1-55,2 1-488,-1-1 442,1-2-11,1-6-5,-1-5-57,2-8-45,0-8 11,0-7-184,1-8 246,1-6-750,0-4-20,0-5-1319,1-3-1615,-1-4 3727,-1-1 0,-3-2 0,-1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24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 8584,'4'5'734,"-1"-1"414,-3-4-291,73 76-3116,-37-44 2671,11 14 0,2-1 338,-8-18 981,1-3-998,0-6-183,2-4 213,1-6-450,2-4-38,1-4-18,0-6-72,0-5-95,-2-5-18,0-5 1177,-2-5-1266,-1-2-90,-1-4-385,-3-1-690,-2-2-919,-2 0-5639,-7 3 7740,-4 5 0,-13 14 0,-5 5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24.8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130 1097 7005,'-8'-4'633,"2"0"-460,6 4 1189,0 0-1105,-36-72-742,24 41 681,-28-59 5,34 57-5,0-2-11,1-1 125,1-3-243,1-1-44,1-1-23,1-3-11,0 1-248,1-1 242,2 1 12,1-1 38,2 0 18,2-1-6,2 0-23,2 2-56,1 0-5,1 4-11,2 2 11,0 3 497,1 4-553,-1 3-12,1 4 12,0 5 78,-1 5 413,1 4-178,-1 5 29,0 4-1,-1 6-55,0 4-7,-1 6 29,-2 5-11,-2 5-23,-3 4-45,-1 3-33,-3 4-11,-2 2-11,-2 1 5,-1 0 11,-4 0 28,-2-3 23,-1-3 5,-1-4 17,-1-3-22,0-4-29,0-3-38,0-3-51,1-2-79,0-3-134,0-3-201,1-1-286,1-3-342,2-1-409,2-3-235,1 1-795,2-1 2453,2-1 0,-1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8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6 240 11575,'-3'2'409,"0"-1"4582,3-1-4605,68-13-1090,-38 8 1208,54-11-84,-52 9 276,2 0-422,2-1-89,2 0-17,1 0 0,0 0-28,2 0-23,0-2-17,1 1 62,1-1 51,0 1-62,1-1-22,1 2-28,0 0-34,1 1 23,0 0-46,0 1-4,0 0 32,-2 0 12,-2 0 12,-2 1 27,-2 0-45,0 0 1,-1 1 5,-1-1-6,0 1-39,-3-1-11,-1 2 575,-3-1-558,-1 1 34,-2 0-28,-2 1 219,-1-1-265,0 2 1,-3 0 33,0 1-22,-3 0 16,-2 0-5,0 0 17,-2 1-6,-3 0 17,-1 0 0,-1 1-16,-3-1 27,0 0-11,-2 0 0,0 0-17,-1-1 11,0 1 197,-1-1 150,1 0-397,-1 0 0,1 0 0,-1 0 17,1 0-6,-1 0-5,1 0-6,-1 0 11,1 0-22,-1 0 11,1 0 6,0 0-12,1 1 23,1-1-6,-1 1-11,1 0 0,0 1 6,2-1-12,0 0 17,2 0 0,0 0 6,1 1-6,1 1 1,0-2 10,0 2-22,-1-1 17,1 0 0,-2 0 11,2 0 5,-1 0 1,0 0-6,-1 0 0,-1 0 5,0 1 7,0-2 4,0 2-21,1-1 27,-1 0-22,1 1 17,0-1 5,1 0-38,0 1 16,-1-1-17,0-1 28,0 1-28,0 0 28,-1-2-22,-1 1-11,-1 0 27,0-1-10,-2 1-6,0-1-12,-1 0-1422,-1 0-129,-6 0-2979,2 0-4712,-6 0 9237,4 0 0,3 0 0,0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24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7190,'-12'54'566,"-1"1"0,-6 37-219,19-66-67,1-1 458,2-3-576,4-2-61,2-3 191,2-3-164,0-4 146,3-3 11,0-3 350,1-2-181,0-3 39,0-3-34,2-4 12,-3-3-74,-2-5-55,0-1-29,-4-2-33,-2 0-11,-3 0-45,-2 2-61,-1 1-91,-3 1-105,-2 1-96,-3 1-134,-2 1-185,0 1-224,0 1-291,2 1-376,1 1-347,4 1-2543,1 1 4229,1 2 0,1 2 0,0 1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24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0 8774,'-3'1'410,"0"0"3359,3-1-3433,22 72-1376,-9-44 1168,18 56-27,-14-63 432,0 0-348,-2 0 231,-3 0-192,-3-1-23,-5-2-49,-2-1 617,-4-2-646,-2-2-39,-3-1-39,-2-3-78,-1-3-102,0-3-111,-2-1-213,-1-5-258,-1-3-258,1-5-212,-1-4-1,2-3 91,1-3 94,3-3 146,2-1-717,4 2 1574,0 4 0,2 9 0,0 5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24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5739,'50'78'4974,"-9"-8"-4868,-37-33-22,2 2-22,-1 2-12,3 25-78,-3-16-45,1 15-72,-4-24-146,1-5-269,-1-6-494,1-6-2071,-1-7 3125,-1-5 0,0-6 0,-1-3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24.9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0 107 10315,'51'-22'-62,"0"1"1,35-15-1070,-65 27-2834,-2 1 3965,-3 2 0,-8 3 0,-2 2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24.9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 1 7434,'-27'50'647,"-1"1"0,-15 33 485,41-64-936,1-4 227,1-2-372,1-3 122,2-2-145,2-3 484,2-1-439,1-3 24,2-1-13,1-2-28,2-4-17,1-3-22,2-2 0,0-4-17,2 0-23,-1-1-16,0 0-6,1 2-5,0 2 5,-1 3 17,-1 4 11,-2 2 28,0 6 12,-2 2 5,-1 6 0,-2 3 11,-1 5 0,-2 1 23,-1 4 11,-3 2-12,-1 4 23,-1 2 11,-1 3 1,-3 2 16,-1 0 11,-4 1 1,-1-2-1,-1-1 6,-2-2-17,-1-3-17,0-2 0,-1-5-45,-1-3-61,0-6-67,0-4-113,0-4-128,2-4-118,0-1-196,3-5-196,3-3-218,2-4-141,3-5-1321,1-2 2509,2 2 0,0 7 0,0 3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24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6964,'26'95'23,"-4"-15"-85,-20-60 241,2 0-420,-1-4-21,0-2-499,0-4 513,-1-4 248,-1-2 0,1-3 0,-2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24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0 136 8570,'94'15'913,"-16"-4"-638,-64-11 265,1 0-339,-3-2 43,1-2-149,-2-3 291,-19-66-380,6 58 28,-14-46 91,10 76-19,2 4 187,1 3-131,1 2 34,2 2 1,1 1-29,3-1-39,1-1-68,3-2-38,1-2-29,0-3-39,3-2-83,0-4-147,1-3-381,2-2-940,0-4-2683,-1-1 4279,-1-2 0,-6 0 0,-3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24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 15698,'-2'75'986,"3"-11"-768,10-42-39,0-1-22,0 1 28,0 2 28,-3-1-6,-1 1 28,-3-1-17,-1 2-16,-3-2-17,0 0-56,-2-4-78,-2-2-51,-3-3-57,-1-2-117,-1-2-374,-1-1-987,-1-1-1573,-1-2-4594,2-1 7702,0-2 0,5-2 0,2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24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413 1603 10427,'-47'-38'245,"0"1"0,3 2 0,8 1-94,12-4-90,1-5-27,-1-6-692,1-4 664,-2-4-12,2-3-22,0-2-11,2-2 0,3-1-12,4 1-16,4 2-6,3 3-34,5 4 23,0 3-56,4 3-28,2 4-22,2 2 56,2 2-6,1 2 392,1 0-280,1 3 28,2 0 17,-1 2-17,2 1 276,-1 1-282,-1 1 675,-1 2-635,0 2 479,-2 4-396,-2 3 130,-2 3-29,-2 4 17,-2 1 1,0 1-34,-1 2-85,-3-1-49,-1 2 16,-3 0 56,-1 0 100,-1 2 40,0 0-33,0 2-57,1 0-89,1 3-51,1-1-16,1 2-28,0 0-18,2 0-49,0 0-96,2 0-285,0 0 262,0 3 96,1-1 51,1 5 16,1-1-11,2 1-22,3 0-12,0 1 0,1 0 57,2 0 66,-1 0 68,3 0 39,0 1 17,2 1-28,1 1-17,2 1-23,3 1-16,2 1 11,1 2 6,3 1-34,-1 1-17,4 2-11,0 0-34,3 0 12,0 1 16,0 1 40,-1 0 39,-1 3-6,-1 2-17,-2 4-61,-2 1-11,-2 1 5,-2 1 23,-3 1 10,-3 0 1,-1 1 17,-4 1 16,-2 0 1,-2 2 5,-3 0 17,-1 2 11,-2-1 50,-3-1 1,-2-1-6,-4 0-6,-2-2-50,-2-1-6,-2-3-39,-1-1 11,-1-1 0,0-2-5,0 0-12,0-2-22,1-1-28,1-1-28,1 0 0,1-3-22,2 1-17,1-2-17,2-1-23,2 0-27,0-2-34,3 1-45,1-3-78,2 0-107,0-2-302,2-2-605,0-1-885,3-2-4145,-1-1 6307,1-2 0,-3-2 0,-1-2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24.9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5739,'1'7'661,"0"-1"-414,-1-6-18,19 75-22,-10-37-47,5 21-1,0 3-30,-3-12 6,2 19 5,-4-20-4101,5 43 4012,-6-32 796,5 28-645,-7-30 117,3 18-392,0-14-56,0 4 34,-2-41-633,4 6 728,0-8 0,-2-3 0,-4-6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8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43 10021,'97'2'-39,"-13"-1"50,-56-5-11,2-1 144,2 1-144,1 0 5,2 1 6,1 1-5,1 0 11,2 1 66,19 0-43,-12 1 86,5 0 0,1 0 25,5 0 117,9 0 1,1 0-67,-6 0 22,35 1 112,-18-1-191,-16 1 7,3 0 0,1 0-68,5 0-164,-17-1 1,2 1 219,30 2-67,-20-10 44,1 14 1,0 0-39,3-11-60,-18 11 1,2 1 41,25-5-49,-20-1 21,0-1 1,0 0-1,-1 0 40,28 0 146,-28-4-68,-15 0 252,37-7-291,-41 3-11,18-3 84,-25 4-118,-9 0 365,15 0-415,-22 4-162,13-1 21,-21 3-1080,3 5 67,-8 0 1137,-4 9 0,1-8 0,-2 3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24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9980,'26'90'532,"-5"-17"-448,-17-61-62,1-2 139,-1-1-195,0-1 19,-1-2-528,1 1 543,-1-3 0,-1 0 0,-1-2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24.9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7989,'5'93'330,"0"-12"-246,-1-52 0,1 2 34,0 0-78,0 1-12,-1-2-2,1 0-32,-1-1-16,1-2-34,-1-1-90,1-3-140,-1-2-203,0-4-1466,0-3 1955,-1-4 0,-2-6 0,0-1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24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0 445 8870,'25'-51'389,"1"0"0,16-36-249,-30 55-78,0 0 467,0 0-541,1 2 163,-1 2-167,0 4 95,-1 2-101,-1 5 260,-1 3-266,0 4-11,-2 2 22,0 4 22,-1 2 46,-1 2 38,0 0 40,-1 3 45,1 1 11,-1 5 5,2 4 0,-2 2-16,1 3 22,-1 4 6,-1 2-6,0 4 6,-1 2-12,1 5-22,-1 1-11,0 3-23,-1 0-16,0 0-34,0-1-28,-1-1-22,2 0-46,-2-1-4,2-1-18,0-1-39,0-4-95,2-1-129,0-6-207,1-3-275,1-6-1841,5-4 1772,-1-4 0,-2-4 0,-3-2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24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25 8433,'-15'97'2392,"4"-14"-672,14-59-1446,4-2 467,2-3-562,2-3 287,2-4-259,2-5 901,1-3-823,2-2 56,0-5-145,1-2 22,0-6 12,0-5 28,-1-3 16,-3-3-78,-3-3-73,-4-1-56,-3 1-100,-3 1-174,-2 2-376,-4 2-542,-2 1-657,-5 2-834,-2-1-3007,0 3 5623,0 2 0,6 7 0,3 2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24.9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9682,'11'92'650,"-2"-16"-588,-5-58-23,-1-3-56,0-2-78,0-3-124,0-5 242,-1-2 128,0-4 297,4-18-459,0-9-51,8-20 29,-1 8-152,18-15 112,-11 30 45,26-13 185,-21 31 112,10 12-146,-18 9-3308,0 21 3163,-5 2-1784,6 20 702,-5-19-1595,1 0 2699,-8-26 0,-2-5 0,-2-4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24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1 7929,'-45'89'4649,"10"-13"-4262,36-43-287,2-9-122,5 15-157,3-16-23,8 0 241,-4-11-5,4-8-17,-8-9-79,7-6 1,-4 2-1,5-5-33,11 9 117,-7 15 85,7 3 173,-10 28 263,-12 25-73,-2 11-157,-9-16 1,-3 0-56,-3 14-1,-1-21 1,-2-2-39,-9 9-96,0-3 23,0-15-1799,-10-22-6737,7-19 7836,-6 0 1,17-12-1,10 6 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24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38 10030,'0'-4'1226,"0"2"2314,0 2-2761,-21 64-4944,18-21 4736,-14 41-179,27-40 1280,2-14-1392,14 6 855,6-6-1035,3-4 371,13-13 346,1-35 2816,-5-12-3381,-5-28-62,-28-1-3442,-19 3 2838,-18 8-2745,-22 7 269,3 16-5494,-2 8 8384,19 13 0,13 4 0,6 2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32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2361 112 8666,'-49'-13'0,"-1"-1"0,-36-9 6,49 18 136,0 0-226,-1 1-45,-2 1-11,0 0 11,-2 1 73,-1 0 73,-2 1 180,-23 0 22,8 5 0,-2 0-157,-27 1-202,27-5 1,2 3 341,-21 17-79,18-16 101,-3 14 0,-1 2-89,-4-3-77,18-4 1,-1 1 104,-26 12-107,18-6-6,0 4 0,-2 0-50,0 3 0,15-6 0,0 1-22,-20 15 22,16-9 14,2 3 0,1 0 25,-1 2 118,-22 18 45,27-10-102,13-11 220,-23 33-197,31-32-6,-9 17 57,21-13-135,5-10 344,3 29-394,8-27-6,3 17-39,11-11 28,-3-7-45,28 28 51,-17-26 11,18 15 11,-1-11-11,-7-8 11,50 25 11,-37-24-17,29 13 1,-12-10 33,-13-7-28,6 1 0,2 0-12,5 1-10,27 7 0,3-1 10,-13-7-345,8 1 1,0-2 350,-13-7 6,-27-5 0,2-1-3,2 0 1,-2-1-256,29 3 266,7 0 1,2 0-9,4 0-359,-21-3 1,3 1 352,-14-3 1,-4 0-6,35 3-8,-28-3 0,7 1 1,-6 0-5,-13-2 1,2 0-38,24 3 0,13 1 1,-12-2 25,-24-1 1,0 0-29,27 1 0,11 1 1,-11-1-1362,-24-1 0,-3-2 1417,33 3 1,2-1 5,-20-2 0,-4 0 45,-16-1 1,4 0-30,17 0 1,9-1 0,-7 0-23,-14 0 1,-1 0-162,32-1 0,2 0 158,-20 0 1,-5-2 11,-15 1 0,2 0 0,16-2 1,9 0 0,-7 0-13,-14 0 1,-2-1 2,32-1 1,1 0-26,-20 0 0,-6 0 17,-15 1 0,3 0-10,13-2 0,8-1 0,-7 0 18,-14 2 0,-1-1 9,28-4 0,0 0-6,-20 1 0,-4 0 313,32-7-288,-3-3 1,-1-1-6,2-2-14,-23 4 0,0-2 25,22-13-17,-22 6 0,-4-2 0,-2-1-16,-3-1-12,-2-5 0,-3 0 17,-15 5 2941,20-41-2891,-40 40 191,-5-56-218,-14 50 521,-16-43-500,3 46 24,-32-38-52,18 34-10,-10-5 0,-4 2 29,1 4-24,-32-19 34,9 13 25,13 11-23,-8-1 1,-1 1-8,-8 0-254,16 8 0,-2-1 242,9 8 0,2 1 6,-31-10-15,-5 1 1,-3 0-2902,-6 0 2876,22 6 1,-3 1-7,14 5 1,3 2 18,-36-7-17,29 8 1,-8-2 0,7 2 15,10 2 0,2 1-1,-29-4 1,-5 0 19,-1 1 0,4 3-20,28 2 1,-1 0-231,-12-1 1,-9 0 0,9 1 246,17 1 1,0 2 40,-17-2 1,-10 0-1,8 1-20,15 0 1,-2 1 143,-36-1 0,-15 0 0,15 0-145,33 2 0,0 1 618,-18-1 0,-10-1 1,8 3-729,11 2 1,4 1-342,-19 3 1,0 1 173,21-1 0,-2 3-1283,-5 6 0,-6 4 0,10-2 6,-25 7 1212,8 1 1,12-3-1,44-12 1,12-4-1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33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121 0 6087,'-2'5'67,"1"-1"-22,-5 68 16,5-37-10,-6 60-1345,7-52 1367,-1 4-6,1 3 421,-1 3-452,1 16 1,0 4-31,2 11-664,-1-7 1,0 0 663,3 0 5,-1 3-13,0-15 0,-1 11 0,1-7 8,-1-8 0,0 1-561,0 10 0,1 7 0,-1-9 563,-1-18 1,0-1 50,0 15 1,0 8 0,0-5 2,-1 0 0,1 0-16,0-1 1,-1 6 0,0 0 63,0 2-1,-1 1 1,1-1-19,-2-7 1,1-1 0,-1 2-721,1 12 1,-1 3 0,0-4 673,0 11 0,-2 1 30,1-22 1,0 6 0,0 2-1,0-5-216,-1 3 1,1-4-1,-1 7 180,0 7 0,-1 8 1,0 1-1,1-3-151,0-12 1,-1-1 0,1-3-1,0-5 119,0 0 1,1-5 0,-1 4-5,-1 23 1,0 6 0,0-7-2,1 0 1,-1-5-120,1-1 0,0 4 92,0-13 1,0 4 0,1-7-52,1 0 1,-1-2-127,1 27 0,0 0-200,2-23 0,2-6 402,1 22 0,1-25 0,-2-49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34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5963,'54'40'246,"0"0"1,-4-3 0,-4-4-1337,0-1 1381,3 0 286,26 16-314,-15-9 168,20 10 1,4 2-297,0-3-828,-26-15 0,8 5 0,-8-6 771,22 11-42,-27-15 1,2 0-1081,3 1 0,-2-2 1089,35 14 11,-29-13 0,9 2 0,-6-3 76,-12-5 0,2-1-82,12 5 0,14 6 1,1-1-1,-13-5-203,-4-2 1,-1-1 157,24 9 1,11 4-1,-13-5-5,-30-11 0,2 0 10,6 1 0,11 3 0,4 1 0,-4-3 25,7 0 1,-2-2-1,1 1-114,12 4 0,2 1 0,-4-2 103,-18-8 0,-3-2 1,-3-1 47,19-1 1,-6-2 806,-18-3 1,2-1-871,5 0 0,6-2 1,-2 0 1,16-2 0,-3-2-230,-2 0 1,7-3 225,-19-4 0,9-3 0,-2-1 0,-9 1-669,2-3 0,-2 0 664,11-4 0,8-1 0,-13-1 12,-26 5 0,-1-4 575,19-10 1,9-7 0,-7 3-573,-10 5 0,1-2-24,8-6 0,12-8 0,0-2 0,-9 3-175,7-10 0,-5-1 27,-6 6 0,3-1 0,-6 1-472,-2-1 0,-7 1 355,-15 7 1,-5 4 19,13-2 252,-15 0 0,0 1 0,-4 17 0,11-24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8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0 10401,'49'32'115,"1"-1"1,-4-2 0,-5-5-48,-8-7 60,3 0 12,1 1 1,2-1 5,0 0-12,0-1 681,16 7-664,-14-5 506,34 21-438,-41-17 128,15 13 493,-26 10-298,-12-14-4,-5 34-230,-15-31 73,-8 13 420,-18 2-348,7-11 129,-12 2 1,-2 0-566,3-5-591,-29 21 367,44-39-213,1-2-4464,-14 13-4947,14-12 9631,-7 8 0,22-18 0,4-3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35.0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364 1 0,'0'62'0,"0"-1"0,2 31 0,0-5 0,0 0 0,1-17 0,0 5 268,-2-5 0,0-1-142,0-13 0,-1 2-17,0 19 1,-1 3 60,-2 9 1,0-2-106,0-17 0,0 0-29,-2 21 1,0 5-15,1-30 1,0 1-1,0 1 113,-1 5 0,0 2 1,0 0-138,0 0 0,0 0 0,-1-1-2,1-2 0,0-1 1,-1 0 4,0 2 1,0 1 0,0-3 18,-1 13 0,0 1-4,1-14 1,0 5 0,0-1 24,-1 1 0,1 1 1,0-4 0,-1 15 0,-1 0-16,2-14 0,-1 4 0,1 0 39,-1 1 1,0 0-1,1-3-12,-2 14 1,1 0-15,0-14 0,1 4 0,-1 0 41,2-2 0,-1 0 1,0 1-16,0 4 0,0 1 1,0 1-40,1-1 0,-1 1 0,0-2-11,1-4 0,0-1 0,0-5-7,0 8 1,0-5 98,0 1 0,0 2-113,1-9 1,-1 4 0,0-3-9,0 10 0,0-1-7,1-14 0,0 3 1,0-3-143,0 24 1,1-5-3,1-23 0,0 0-96,0 12 0,1-1-730,0-13 0,1-6 657,0 18 334,0 6 0,0-55 0,0-12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35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1 13407,'-9'50'773,"1"-1"-504,6-12-12,0 3-16,-1 3-538,2 0 482,-1 1-51,0 0-26,1 0-24,-1 0-23,1-1-50,-2 45-27,2-42 153,-1 30-289,2-45 62,0-11-924,0 7 577,1-19 29,0 1-648,2-11-210,-2-4 1266,0-17 0,-1 13 0,0-8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36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0 255 4437,'46'40'326,"0"-1"1,-3-2 0,-8-3 2285,-13-4-2483,-1 1-39,-1 1 5,6 12-101,-7-11-27,3 8-12,-10-16 1402,-1-1-1586,1 7 145,-7-14-17,1 3 226,-15-16-450,-1-6 3232,-18-10-3030,7-1 73,-9-8 111,1-8 74,7 5 124,-3-8 503,12-19-465,8 19 280,12-34-269,6 33-6,10-10-38,-2 13-68,1 1-90,3 0-67,2 0-44,0 1-51,2-1-40,0 0-1024,25-24 202,-19 20 918,29-24 0,-46 43 0,4-4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36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171 16 13493,'-26'92'600,"6"-14"-477,27-51 11,0 1 17,-2-1 175,-2-1-108,-1 1 1,-1-3-6,-4 0-3,-2-4-109,-4-2-57,-3-4-60,0-1-28,-2-5-96,0-3-13,0-3-194,0-4-84,0-3-45,1-3-28,1-5-28,4 0-34,2-2-779,7-5 533,4 5-117,6-5-46,3 9-582,13-7 1036,7-1 488,1-1 49,27-13 7,-28 14 192,9-7 1,0-2 70,-11 4 649,27-28-314,-44 32 1362,0-16-1378,-14 22 1009,-16-4-1099,1 19 1008,-31 24-1069,21-1-1433,-6 21 0,2 5 1253,6-3-197,3 10 0,4-1 13,9-19-12,12 22-83,3-40 5,10 0-40,7-11 3097,24-21-3180,-5-8-101,19-40 145,-34 18 586,3-26 316,-3 104-823,-11 48 0,-5 12 0,-1-44 0,0 1 0,-5 43 0,1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37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6 5739,'-1'-3'482,"0"1"6150,1 2-6140,-10 15-32,7 4-24,-8 18-38,10 1-28,-1 6-57,1 1 24,0 2-29,-2 0 252,0 19-51,-5 33-514,2-30-180,-2 29 6,7-72-628,0 14-901,6-18 1708,5-1 0,-3-9 0,2-6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38.6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117 153 8730,'0'-3'499,"0"0"2912,0 3-3036,-14 71-1497,9-32 1290,-3 10 0,0 1 202,3 1 485,0 0-435,1 2-6,-2-2 214,2-2 66,-2 15 185,-1 13-789,2-22 22,0 5-84,4-50 1096,0-3-1102,1-25-11,0-22-16,0-7-7,1-4 1,-1-2 11,2-5 11,2-8 1,1 1-12,2 9 25,4-4 0,1 1-2,2 8 30,4-2 0,3 1-14,-1 10 34,23-25-62,-20 42 286,30 5-174,-29 21 242,31 45-270,-37-8 6,-1 18 0,-2 3-45,-5 1 70,-5 10 0,-4 0-9,-5-9 99,-9 4 0,-2-2-65,-6-11-14,-7-1 0,-5 0-14,-12-4-39,-23 14-89,0-26-7,24-16-206,-2-9-51,33-9-123,2-1-807,9-2 337,5-1-331,4-4-2834,14-9 4027,2 0 0,-3 3 0,-8 5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39.2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109 287 13189,'1'-9'593,"0"1"-341,-1 8 1871,0 0-1848,-18 70-35,14-37-10,-14 59-701,17-53 729,-1 2 256,2 19-201,0 1-94,0 12-18,0-6-105,0-24-29,0-12 135,-1-22-68,-1-10 363,-6-25-508,1 2-6,-8-41 6,7 22 115,-2-18-87,6 15-724,1-1 696,1 0-17,2 0-12,2-18 18,8-22 44,2 0-5,5 7-11,3 18-1,-1 25 18,6-1-34,1 17 22,0 16-11,-2 22 679,-6 5-662,-2 48-34,-13-9 28,-7 33 17,-10-16-28,-7-6 17,-3-13-23,1-14-5,5-16-62,5-15-28,7-8 106,9-6 30,10-2 26,26 0-44,17 11 11,6 8-22,-9 7 11,-20 2 5,-16-5 168,-1 23 18,-11-1-12,-13 25-3510,-8-20 3482,-37 25-146,5-31-162,6-12 0,-2-4-2969,-19-5 2129,6-13 752,17-19 0,27 5 0,-2-4 1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39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14645,'-19'28'2531,"4"-6"-1231,15-18-913,-1-3-3664,1 1 0,0-2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40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322 0 10517,'-50'4'778,"-1"-1"1,-33 5-376,63 2 1260,3 3-1333,-1 2 448,3 0-532,1 2-38,1 1 204,3 0-204,-1 10 635,5-6-837,3 21-51,7-21-213,20 19 124,-5-27-224,27 4-163,-3-18-1003,32-16 813,-19 3-84,9-12-57,-27 10-61,-2-2-2655,35-19 3154,-33 15 235,36-28 291,-54 32 800,9-19-441,-22 23 655,-3-11 140,-12 15 521,-16 1-1278,3 7-27,-8 6-1,11 4 46,0 4 1691,-25 33-1720,22-18 746,-19 51-930,33-47 324,17 35-514,3-43 83,25 12-112,-13-26 185,45-13-224,-36-4-28,27-12-11,-30-8-6,-10 5-78,6-30-40,-18 25-845,-9-31 218,-7 33-4391,-21-27 493,13 31 4632,-8-9 0,17 23 0,3 1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41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11 10315,'4'-6'555,"-1"2"-292,-3 4 1955,0 0-2067,-9 66-11,9-37-11,-6 52 0,10-54 16,1 0-21,-1 0-29,0-2-34,3 16-89,-2-21 12,2 8 27,-4-25 78,2-3-38,0-22-79,0 3 17,1-19 16,1-5 6,0 9 6,5-10 17,-2 16-1,0 4 40,0 3 22,0 3 45,0 4 62,0 3 89,0 4 852,9 6-796,-7 6 264,12 29-561,-15-8-167,7 41-107,-10-37-2241,6 29-168,-6-39 2633,4 9 0,-7-22 0,0-1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8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9541,'95'24'353,"-13"-3"-197,-52-18 628,36 3-504,-21-3 50,12 1 1,2 0-145,-3-2 54,13 1 1,2-1-67,-5-1 75,13-1 0,1-1-69,-5-1 116,13-1 1,2-1-118,-9 0 73,16-1 0,-1 1-95,-9 1 48,11 1 0,0 0-99,-12 2 25,8 1 1,-1 2-48,-14 0-2675,-5 1 1,-3 1 2646,-3 1-17,16 0-503,-32-4 0,-2 0 492,13 0-160,2-3 1,-2-1 142,-15-1-1055,37-8 977,-59 6 628,10-3-718,-28 6 1373,-1 0-2197,-7-1 40,-3 0 1319,-3-1-378,-5-4 0,5 5 0,-1-2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41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11902,'17'93'465,"-2"-13"-308,-8-57 171,-1 0-211,1-1 31,-2-2-75,-1 0 31,0-4 92,-2 4-66,0-11 15,0 0-139,-2-13-34,1-22 17,0 6 11,7-38 28,-1 30-6,6-16 34,-4 25 11,1 3 29,0 1 464,8 0-275,-5 8 612,19 7-690,-18 8 157,18 28-302,-21-12-102,8 38-77,-13-34-1435,2 30 191,-5-39 1361,4 12 0,-4-24 0,1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42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20 217 14656,'60'-72'0,"-13"11"-11,-45 46 11,-1 0 11,-1 3 22,-1 0 18,-2 2 139,-6 0-44,0 5 605,-15 1-393,10 7 673,-17 17-729,18-3 398,-5 36-571,14-24-40,1 18-49,8-10-57,-1-9-28,6 5-67,-1-13-67,2-3-135,2-2-212,1-4-325,1-2-511,1-4-1231,1-2 2593,4-2 0,-10-1 0,0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42.6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212 459 8920,'-4'-2'1524,"1"1"1618,3 1-2554,-65 4-11,42 2-51,-49 5-66,59 2-29,3 1-27,0 2-40,3 2 694,2 33-879,6-23 135,12 41-275,-1-45 11,25 21-50,-17-30-72,33 3 32,-28-19-335,31-21 157,-33 3-617,24-45 555,-30 28-78,-1-12 0,-1-1 128,-6 2-76,-2-8 1,-1-1 187,-2 7 73,-3-6 1,0 2 61,-1 8 123,0-40-68,-1 56 164,1-17-203,0 34 158,0-3-17,0 13 565,3 20-633,0-4 57,3 31-102,-2-15 68,3 51-112,-5-34-3,0 9 0,0 3-70,-2 11-146,1 30 79,-1-41-745,-2 6 229,2-38-8832,-4 9 9471,3-28 0,-2-1 0,3-7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42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14241,'58'0'-268,"-7"-1"27,-27 1-90,1-1-55,-1 1-40,1-3 51,0 1-656,22-5 219,-16 2 812,37-9 0,-49 10 0,13-3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43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1 7492,'0'4'2678,"0"0"1925,0-4-3779,-12 73-118,10-43-146,-10 57-101,12-61-112,2-1-95,1-2-56,3-2 191,23 5-315,-14-14-4,19-1-18,-20-18-50,9-24-241,-7-4-1400,4-30 1641,-10-11 0,-6 31 0,-1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43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9800,'2'4'1686,"0"-1"610,-2-3-1971,21 65-79,-16-38-5,17 50-73,-22-54-117,1-2-40,-1-2-22,0-3-40,-3 1-94,1-7-527,-2-2 212,1-10-279,0-8 515,1-2 381,8-28 229,0 21 1518,26-17-1304,-9 29 235,44 9-807,-31 4-437,35 13-885,-39-8 1294,11 2 0,-28-8 0,-2-1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44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15115,'3'0'185,"-1"0"-96,-2 0-49,66 9-7,-35-5-513,54 7 491,-50-6-22,2 1-12,2 1 121,21 4-67,-6-1 0,4-1-3,-6-1 1,2 0 49,29 3 0,-1-2-5,4-1-12,-25-4 1,-2 0 0,-4-2-3,-2-2 0,1-1-59,-1-2-96,1-3 1,-1-2-101,-12-1-1625,35-16 388,-49 15 1433,13-12 0,-30 17 0,1-3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44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10018,'3'0'-168,"-1"0"286,-2 0 67,72 13 56,-40-8 5,59 10-819,-58-13 752,1 1-6,1-1 23,0 1 700,22 3 6,-8 15-521,-5-4-34,-25 25-258,-36 0-285,-28 38-89,7-21-1522,-2-5 1,0-4-1986,6-9 3673,-16 17 1,38-46-1,6-6 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45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5864,'57'11'347,"-1"0"0,42 8-33,-63-13 72,1-1 29,2 2 17,1-1-80,3 1-88,3 0-74,1-1 639,26 4-426,-10-2 1,2-1-231,29 5-28,-18-4 1,-4 0-11,-13-4-32,11 1 1,1-1-104,-7-1-112,7 0 0,-3-1-84,-25-1-902,38-4 342,-52 1 756,17-5 0,-34 4 0,3-1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45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8931,'48'40'-4,"1"0"0,-5-4 1,-4-5 53,-4-9 46,0-3 650,-1-3-617,1-1-17,0-3 224,0-2-274,-2-1 179,25 8-163,-30-8 744,12 21-626,-44-14 67,-9 13 57,-9-8 33,-4 4-28,-5 2-79,-4 2-235,-23 18-459,10-8-231,-1 5 1,1 0 0,14-12-1,-19 20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27.72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59 60 10125,'-6'-4'1523,"2"0"-1114,4 4 1669,0 0-1865,-22 71-800,17-39 760,-16 56-38,22-55-23,2 2-28,0 1 170,1 0-192,-1-1-6,-1-3 28,1-4 0,0-4-6,-1-3-27,-1-2 572,0-3-611,0-1-24,1-3 7,-2-3-23,0-2 39,1-3 102,-1-3 77,1 0-162,-1-7-101,0-1 23,-2-8 22,1-2 17,-2-4-6,1-2-28,0-4 39,2-1-5,0-2 28,0-1 11,0-1-6,0-1 18,0 1 10,2 0 6,2-7 0,1 16 6,2-12-12,0 18 45,1-9-16,0 2 16,1 1-17,1 2-44,0 3 5,1-8-45,1 22-22,-1-12 12,0 21 4,1-8 24,-1 3 27,-1 3 34,-1 1 27,-1 5 40,-1 2 28,-2 3 34,-2 2-34,-2 1-22,-1 1-34,-2 1-34,-3 1 0,-2 0-22,-2-1-22,-1 1-17,0-3-6,0-1-11,0-2-28,0-3-67,1-2-84,0-2-101,1-2-146,0-2-380,1-1-718,1-1-1126,1-1-3421,1-1 6071,2 0 0,2 0 0,0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8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13093,'70'44'61,"1"-1"1,13 4 0,-10-11-45,-25-20-17,0-2 0,0-1-647,-3-1 658,13 4-3156,-9 0 3100,-7 5-2092,-4 0 2193,-13 2 73,-17 5 1203,-27 32 366,-18 12-1172,-7-1 169,-6-13 246,-8-5-835,21-22-106,-20 14-397,18-21-1416,-14 2-5927,16-8 7204,-4-2 1,34-14 0,2-1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53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15445,'0'14'-2618,"0"-4"1,0-8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58.8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226 154 6126,'0'-4'1433,"0"1"-2472,0 3 1594,-47-65-29,34 48 1309,-36-48-1303,45 67-387,1 3 866,1 5-720,1 15-117,6 14-90,5 16-56,9 10-40,6 2 35,3 2 27,-3-3 34,-9-3 3437,-7-7-3359,-16-8 18,-7-9-34,-14-10-96,-8-12-61,-4-8-174,0-16-252,3-15-157,11-18-123,11-15-447,19-12-2657,25-17 3821,2 21 0,-2 11 0,-16 33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59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142 6 6915,'0'-3'1512,"0"1"774,0 2-2107,-17 73-5554,13-26 5487,-12 49-22,16-47 1386,-1-11-1353,-2 20-89,0-12-34,-5 34-84,-1-16-180,-4 16-475,-3 4 403,6-33 238,-4 3-1588,5-37 1686,0-3 0,3-9 0,2-4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59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5739,'78'-13'1801,"-1"0"1,-5 1 0,-13 3-2093,-24 4-96,0 0-901,10-3 218,-12 2-345,9-3 0,-27 5 0,-2 1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59.5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 5662,'0'6'1450,"0"-1"-571,0-5-464,0 67-46,0-36-181,0 20 0,0 0-88,-2-15 9,1 14-31,-3-9-111,3-11-634,-3 11-305,3-25 972,0 0 0,1-12 0,0-4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59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 6927,'2'-4'3450,"-1"0"-2661,-1 4-1029,77 25-192,-47-18-144,59 19-1077,-57-24-873,-11-1 2457,4 0 1,-18-1-1,-2 0 1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00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1 221 8350,'47'-28'-101,"-1"-1"0,32-20-28,-65 32 590,-1 1-596,-4 0 202,-2 2-190,-3 1 136,-2 1-102,-15-3 460,4 7-125,-30 4-66,18 12 604,-30 27-2800,84 30 0,15 5 1993,-34-19-1673,39 16 0,5-21 1696,-32-59 0,-12 6 0,-5 3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00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203 2 5947,'-3'-1'2553,"0"1"489,3 0-2600,-67 24-873,45-10 762,-51 20 232,63-16-294,2 0 346,0 8-441,3-7 44,2 13-195,4-18 556,15 5-511,-3-15 38,31-10-106,-21-2-17,29-19 6,-31 15-129,17-7 140,-26 17 230,4 17-174,-13 0-23,-3 36-33,0 4 0,-2-13 0,3-4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01.3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1 6350,'-7'3'1086,"1"-1"-677,6-2 655,0 0-811,-2 65-63,1-37-39,-1 52-337,2-52 265,0 0 56,1 0-101,1-2 33,0 8-11,-1-1-56,1-9 263,0-5 101,-1-21-235,4-18-168,0 3-107,10-39 90,-5 26-22,19-44 78,-15 43 33,24-34 1,-20 41 89,26-21-72,-26 31 133,21 0-94,-24 16 151,12 23-191,-19-5 135,4 37-112,-9-27 201,-3 37-167,-2-39 195,-3 18-201,3-34 0,0-2-146,2-14-62,5-23 96,-1 8-39,16-31 22,-8 29 22,19-20 29,-16 27-63,24-8 63,-21 17 262,22 2-178,-24 8 341,14 18-302,-19-7 100,8 23-201,-12-21-6,8 14-27,-8-21 10,10 5-28,-8-11-33,14 4 28,-13-6-151,12 5-62,-13-4-3614,7 5 3838,-10-3 0,1 0 0,-4-3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02.29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86 11339,'7'96'733,"-2"-11"-526,-2-49-82,-1 2-26,0-1-20,0 1-4,-2-3 4,0-1 101,0-2-42,0 6-217,-1 5-23,0-14 182,0-4-171,0-24-300,0-14 201,0 1-77,0-35 90,1 20 20,2-44 107,0 39 24,8-60 59,-4 53 61,11-43-23,-7 51 113,24-42 271,-14 40-31,23-28-414,-23 43-53,18-1-5,-20 16 98,13 21-116,-22-3 172,1 38-478,-12-25 102,-16 46 303,4-38 14,-27 40-35,21-47-343,-26 19 123,29-37-1825,-11 1-524,22-12 2553,0-4 0,6 2 1,0-2-1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8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92 5663,'62'0'408,"0"0"1,-4 0 0,-7-1 5,-3 0-484,3-2 300,2-1-28,4-1 33,1 0 23,3-1 27,1-1-514,2 0 442,1-1-51,2 1 14,-2 1 1,3 1-88,19-1-50,-20 2 1,2 1 24,-14 1 1,-3 1 35,30 0-55,-29 1 0,1-1 28,-1 1 0,-3-1-2432,29 1 2415,20-1 129,-2-1-864,-23 2 779,21-2 117,-5 1-116,-22 0 5,17 0 107,-9 1-112,-21 0 658,43 0-692,-53 0-33,18 0 2740,-28 0-2751,-12 0 1555,10 5-1617,-20-3 476,2 4-689,-11 0-60,-2-2-3178,-3 6 3490,-2-4 0,0 1 0,0-4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02.49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19 1 6380,'0'5'1041,"0"0"154,0-5-1337,-8 70-478,6-43 697,-7 54-84,9-60 170,0-2-210,0-3-72,1-2-176,0-4 316,3-1 0,-2-4 1,2-2-1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02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5739,'8'-8'728,"-2"1"-520,-6 7-91,0 0-307,72 0-45,-46 0-1,57 0-77,-64 1 234,-1 0 79,-5 2 0,-5-2 0,-4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02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31 185 5941,'-9'50'2565,"1"-1"0,-5 32-2212,15-70 67,3-3 0,3-3-11,4-2-39,2-1-107,2-6-72,2-2-40,1-7-17,1-5-27,-1-5-12,-1-4-56,-1-2-50,-1-27-40,-8 22-727,-9-32 201,-6 41-2537,-22-22-4031,15 31 7145,-10-7 0,20 19 0,1 2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03.3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 0 10814,'-39'47'306,"-1"-1"0,3-2 0,12-8-43,23-18-56,1 1-49,1-2-46,2-1-39,2-2 16,3-2 326,17 1-264,-6-7 101,31-8-224,-24-6-135,47-33 57,-41 18-23,31-26 12,-40 28-158,10-15 174,-19 19-27,4-18 111,-15 23 62,-5-10-51,-3 15 118,-13-1-112,7 5 314,-25 23-242,20-6 158,-16 30-118,20-18 353,-8 34-415,13-28-201,1 34-6,11-43-341,14 12 5,-2-30 437,34-4 0,-33-2 0,18-4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04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70 8237,'17'90'712,"-3"-13"-128,-12-57-276,0 0 105,-2-1-105,-2-1-6,-2-1 17,-3-1 112,-7 4 45,-12-2-448,-3-5-123,-8-6 0,15-10-34,3-2-33,11-2-684,10-20 673,2 11-455,31-35 164,1 16 234,10-8-129,7-2 101,-3 3 236,-1 4 50,-5 0 50,-20 18-16,-10 9 129,0 4 447,1 6-386,-3 3 191,15 14-253,-8 2-95,5 4 124,-1 4 257,-6 5-11,-3 2 50,-4 7-100,-15-10-174,-6-2-107,-11-5-134,-7-7-73,4-8-291,-14-9-174,20-5-140,-4-6 359,17 0-823,18-15-13,6 4-273,14-13 225,4 3 743,3 0 460,-7 7 0,17-10 0,-24 19 241,30-13 588,-29 21 425,11 2-531,-20 10 907,2 23-762,-11 5-134,1 23-516,-6-12 51,-6 26-425,1-26-287,-2 12 179,3-31-861,4-16-718,0-22 1843,2-7 0,-2 3 0,-2 4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04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10195,'20'93'319,"-1"-7"-319,-16-65-45,2 3 0,-2-12 17,1-4 227,1-3-137,0-3 79,6-4-135,4-5 34,9-4-107,5-2 92,4 4-25,1 3-33,-1 11-23,0 5 5,-2 10-16,-1 3-95,-1-3-146,-1-7-224,0-11-203,-3-15-15,-2-12 134,-4-11 325,-4-2 330,-5-1 387,-4 6 436,-5 10 57,-4 8-236,-2 10-408,-2 8 430,-4 14-497,6-2 212,-1 27-342,8-19-61,12 37-28,-4-30 78,25 37-11,-17-39 516,23 30-399,-24-36 102,13 31-152,-23-29 134,-13 36-223,-6-31-224,-40 41-96,19-38-1355,-13 5 0,-2-1 1641,-5-1 0,-7 2 0,36-23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08.6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37 4863,'58'7'311,"-1"1"1,6-1 0,-6-2-133,-11-5-22,16 1 235,4 1-162,-13-1 699,18 2-245,2-3-421,-16-1 138,18-1-171,-1-5-68,5-4-67,19-1-84,-8-1-3186,-25 4 3158,-13 2 6,-22 3 181,-3 1-1112,11 2-217,-16 2 1159,8 3 0,-23-2 0,-2 2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09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10 129 3019,'4'50'274,"-1"1"1,1 7-1,-1-7-173,-2-19 67,2 20-106,-1-32 1528,0 2-1679,2-5 652,-1-8-586,2 1 358,-1-9-324,1 0 1022,4-25-1134,-3 16 45,3-23-11,-7 20-90,-1-13 6,-1-5 73,-2-11 44,-2-3-3324,-5-3 3386,1 9 0,-2 3 28,0 1 89,0-1 320,-3-15-487,6 21-46,1 1-88,6 22 3956,18 12-3637,-7-1-23,15 10 33,-3 10 359,18 33 387,-10 8-420,2 4 761,-23-6-224,-17-24-3963,-5 11 3011,-3-13-67,-4-3-1205,-17 8-7308,11-24 8496,-8 11 0,22-29 0,8-2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09.7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31 135 8954,'-8'51'1204,"-1"0"0,-5 39-403,18-55 1059,15 20-1390,-3-24-27,14 9-6,-8-30-28,2-6-51,3-5 376,26-25-538,-18 4 59,2-15 0,-2-6-26,-3-19-1838,-12 15 0,-4 1 1609,-4-14-930,-18 0-2532,-12 25 2897,-19 0 0,16 17 1,-4 9-1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10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7615,'1'6'935,"0"-2"-503,-1-4 0,0 65-7,0-33 6,1 53-938,0-48 815,1 0 40,0 0-270,-1 0-78,1-1 93,0-3-277,2-1-169,0-6-252,1-4-137,1-4-2343,0-6 3114,-2-4 1,-1-4 0,-2-2-1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8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0 9497,'49'34'190,"1"-1"1,-4-2-1,-5-7 90,-7-10 163,5-2 0,1 0-46,3-2-22,2 0-106,2-2-45,0-1-50,1 0-40,0-1-28,3 3 1,0 2-85,4 0 18,37 12 591,-58-3-569,-13-3 33,0 6 570,-16 7-301,-7-6 936,-21 34-958,3-25-29,-16 19 175,-2-8-332,8-9-105,-33 33-281,32-35-4686,-5 4 1,1-1 4400,13-13 0,-12 12 0,29-31 1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10.4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143 0 5739,'-6'5'952,"1"-1"-560,5-4 67,0 0 40,-48 68 66,31-36-616,-10 11 0,2 2 667,17-8 0,4 1 64,2 1-69,1 0-68,5-2-106,1-2-84,6-5-6,3-4-16,4-6 16,2-5 575,2-5-586,3-5 125,1-3-24,2-7 84,2-6-17,2-7-45,0-9-78,1-6-653,-3-7 428,-2-5-38,-4-3-6,-6 2-17,-6 3-140,-6 6-307,-4 6-466,-6 3-583,-4 4-508,-8 0-556,-4 3-2900,-1 2 5365,2 3 0,9 8 0,4 4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10.7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 8209,'0'96'1093,"-1"-12"-807,0-55 120,1 0-305,-1 2 36,1-1-76,0 0-35,1-2-87,0-2 6,2-2-236,0-4-280,0-2-763,1-1-934,-2-4 2268,1-3 0,-2-5 0,-1-3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11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28 8844,'-40'57'496,"0"0"1,3-5 0,10-5 119,26-12-50,1 0 852,3 0-1116,2-4 229,4-3-424,2-4 210,2-4-87,1-5 610,1-4-498,1-5-29,2-3-21,1-5 10,0-5-33,1-7 330,16-38-470,-15 14-625,9-29 558,-21 25-474,-4-15-64,-5 16-621,-4-8-685,-4 20-626,-2 3-3635,0 2 6043,2 5 0,2 8 0,4 6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11.7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1 659 9178,'43'-50'310,"1"-1"0,-4 4 0,-4 6 9,-8 10-84,1 0-78,-1-1-72,0 0-1,0-2-23,-1 2-5,-2 0 401,0 3-407,-3 2-5,0 1 267,-3 3-401,0 1 42,-3 2-295,0 2 208,-1 1-577,0 2-129,-3 1-449,1 2-1489,-2 3 2778,-2 1 0,-5 5 0,-1 1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12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55 8007,'-11'-5'1787,"3"1"-1143,8 4 2549,0 0-2168,-68 48-537,47-22 481,-51 40-118,66-34-162,4-1-67,4 0-229,3-4-102,7-2-78,4-5-51,3-4-39,4-4 364,0-5-403,3-3-11,0-6-1,2-4-5,0-6-39,1-4 0,0-4 0,0-4 17,-3-1-17,-3-3 0,-4-2-11,-5 1-11,-4 1-34,-6 0-68,-2 4-144,-5 2-248,-3 2-302,-7 2-739,-4 2-874,-6 1-5696,1 4 8099,0 2 0,11 5 0,4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12.4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12313,'58'53'496,"-1"-1"1,-3-2 0,-6-8-144,-7-6-196,4 0-68,0 2-2236,1-2 2197,-1-1 0,-2-3 476,-4-4-526,-3-3-11,-3-4 442,-4-2-582,-2-2-185,-3-1-210,-3-3-529,-2-2 629,-2-2 446,0-3 0,-8-2 0,-1-2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12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 94 10114,'-7'2'582,"1"-1"-364,6-1 762,0 0-156,-55 66 145,38-34-819,-13 11 1,4 1 763,23-7-186,2 4-163,4 0-145,3 1-95,4-1-15,6-3-136,2-3-51,3-4-34,1-6-10,2-5-6,-1-8 11,2-5-23,-1-5 23,2-8 23,0-4 11,0-9 111,9-22-156,-10 4 500,4-16-523,-13 11-22,-4 0-16,-3-1-40,-4 1-56,-3 2-73,-6 2-180,-4 0-273,-6 2-521,-5 1-701,-4 1-632,-4 2-4459,1 6 6719,3 4 1,11 11 0,4 4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48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399 58 10240,'-92'24'358,"12"0"-324,57-2-23,0 4-11,-1 2-39,1 4-6,1 2-3,1 14 1,0 2 47,0 8-475,-1 15 0,5 0 487,10-15 16,5 6 0,3 0-34,8-11 45,9 6 0,4-1 29,6-10 218,12 5 0,6-1-23,21 3-129,-14-17 1,3-2-51,23 3-62,-9-16 1,0-4-389,10-2 380,14-2 0,2-2 3,-8-7 106,-24-5 0,10-3 0,-9-1 62,27-8-94,-24-4 1,9-5 0,-10 0-41,26-16-40,-29 4 0,9-7 0,-11 2-22,17-19 0,-28 11 0,6-9 0,-11 6-12,9-23 20,-8-13 1,-6-1 18,-20 12 43,-13-4 0,-8 1 19,-15 18 3,-17-1 1,-6 5-77,-5 12-106,-11 1 1,-1 2-124,7 9-1255,-2 1 1,0 0 1478,7 7 0,-3-4 0,29 19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49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107 232 7475,'12'91'891,"1"-8"-740,-7-65-34,1 3-5,1-7-112,-3-7 0,1 1 84,-4-7 393,-1 0-690,-7-9 106,2 2 23,-6-8-67,-5-3 151,6 6 39,-9-9-33,10 11 5,-1-3 34,-3-6-40,5 6 29,-7-16 22,5 7-11,-3-8-5,2 1-12,0-3-17,4 12 17,1-5-34,3 14-16,2-2-17,-1 4-24,3 0 52,0 3-11,4 0 44,-1 1 12,2-1 34,0-1 38,0-2-44,-2 1-12,0-3 163,0-5-146,-1 4 213,7-15-67,-2 16-51,4-5 6,0 12 404,26 7-399,-3 3-145,15 1-22,-14 0-3365,14-2 3382,-19-1-152,34 0 118,-41-3-241,22 1 22,-33-2-638,8 2-79,-16 0 947,1 2 0,-5-3 0,-1 1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50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129 7 9391,'-58'-5'275,"11"3"-197,46 12 12,-1 2 10,2 4 12,4 2-16,1 5-46,5 2-33,10 16-28,-3-8 27,19 33 332,-7-4-164,-3-7 287,-11 21-320,-18-48 431,-26 47-442,11-49-89,-26 20-158,25-38-716,-17-1 252,21-8-1619,-4-16 1103,21 2 1087,7-15 0,-2 18 0,1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8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1 120 5852,'51'-2'647,"0"0"0,40-2-395,-52 0 124,4 1-169,1-1-39,2 1-310,0-1 326,2 1-16,1-1 214,49-4-276,-33 2 238,24-7 1,2 1-183,-14 13 17,18-11 1,-1 0-29,-21 16 20,-4-8 0,-1-2-3,-4 1 170,15 1 1,2-1-154,-6 1 151,18-1 1,-2 1-113,-24 0 95,8-1 0,-1 1-56,-14 0 179,10 0 1,-2 0-314,-18 2 72,43-1-167,-64 1 208,14 0-214,-22 0-98,12 3-26,-21-1-704,3 5 178,-17-4-1409,-4 2-35,-2-3 2066,-3-1 0,6-1 0,1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51.3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62 6742,'0'5'722,"0"-1"-5469,0-4 5195,2 74-39,0-37 903,2 60-1054,0-55-90,0 0-39,0 1 891,0-2-707,6 35-274,-4-35 62,10 49-90,-12-64 1,3 20-12,-6-36 3224,-1 2-3101,0-9 866,0-1-888,1-6-73,-1-7-28,0-5 39,-2-27-28,0 16 0,-1-21 17,-2 6-17,1 6-16,0-12-6,0-3 16,4 11-27,-2-43 16,4 41-16,9-45-1,-3 52-5,18-29 6,-12 42-28,25-13 44,-20 25-5,23 1 61,-25 11 241,13 18-167,-21-5 240,4 35-264,-13-22 153,-13 43-203,2-37 40,-25 40-84,18-44-258,-20 22-85,26-37-1623,-5 3 1316,17-16 644,18-11 0,-11 7 0,12-8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51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15 10646,'-41'36'210,"0"1"0,-26 25-81,65-42-23,0 1 1258,2-1-1314,0-2 473,2-1-483,8 2 248,-1-10-70,19-3 592,-12-12-955,27-33 89,-26 15 5,16-32 46,-21 25-85,0 1 56,-6 14 18,-4 11 100,-2 10 22,0 4-16,1 7 38,0 18-94,0-4 0,2 26-62,1-13-51,3 5-10,1-18-259,9-12 220,-6-14-589,26-31 549,-20 6-84,23-33 185,-22 26 5,25-32 62,-24 33 62,19-17-1,-26 32 438,9 0-281,-13 12 191,7 10-297,-10 4 5,3 27-128,-4-15-330,3 45 150,-5-44-425,3 22 252,-5-40-1238,2-3 1120,-2-16-251,-2-17 755,1 4 269,-1-15-44,2 22 727,8-13-643,-3 16 436,15-17-711,-9 18-123,14-13-78,-11 14-1200,18-18-3920,-10 5 4977,4-3 1,-14 12 0,-9 11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52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11 9055,'3'-6'3344,"0"2"-8870,-19 81 5604,11-40-67,-4 11 1,-1 5 242,3 40-371,1-30 38,3-12 0,-1 0 881,1 6-1737,0 35-28,1-32-673,2 13 1026,1-52 610,0-27 0,-1-13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7:52.4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0 542 6176,'4'-2'2481,"-1"1"-302,-3 1-1781,64 27-1012,-39-11 798,49 24-88,-57-19 244,-1 1-318,-3 1 118,-1 0-168,-3 1-420,1 18-252,-10-24 1013,1 6-481,-12-41 280,0-13-112,27-35 0,22-31 0,4-7 0,-12 22 0,-17 30 0,1 0 0,20-30 0,0 0 0,0-1 0,-1 1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10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32 5455,'93'2'0,"-15"0"0,-59-2 0,0 0 141,0 0-141,1 0 48,1 0-15,0 0 114,0 0 374,31 0-331,-22 0 56,47 0-190,-46 0 123,46 0-134,-41 1 33,50 1-50,-47-2 96,53 2-68,-52-1 67,57 1-90,-53-1 6,7 0 1,1-1-29,-6-1-11,5-1 0,0-1 0,-7 0 45,47-6-29,-54 7 57,41-4-39,-45 5 162,35-13-95,-39 20 162,27-16-179,-33 18 95,20-10-162,-27 1 39,14 0-23,-21 0 141,5 1-68,-11 0 175,-1 0-1452,-2 0 1,0 0-1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11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6221,'-7'78'4486,"7"-49"-4323,-12 63 89,11-56-174,1-7-22,0 9-17,0-11-28,0-1 1,0 0-12,2-1 0,0-2 0,1-1-12,-1-2-16,1-3-16,0-2-24,-1-4-38,1-1-247,-1-3 146,0-2 45,0-2 50,-2-2-6,1-1 45,1-5-56,-1 0-78,1-8-90,-2-1-135,0-3-150,0-3-140,0-2-34,0-1-415,-1-1 1171,0 2 0,-2 4 0,1 8 0,1 4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11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0 126 7470,'20'-72'1204,"0"18"-952,-2 63-56,2 3-44,3 0-35,1 2-10,1 1-12,1 1-11,-1 0 1579,-19 71 1,-12 13-1603,3-39-575,-5 39 0,-10-13 492,-1-70-45,2-2-107,3-4-196,2 0-325,3-4-425,2-1-3780,3-1 4900,2-2 0,2-2 0,0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13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9 5767,'0'-5'1412,"1"1"694,-1 4-1849,-4 51-10,3-30-1,-3 43-33,2-40-6,2 3-11,0 3-17,0 1-11,0 4-33,0 3 83,2 24-134,-1-12 90,3 42-34,0-12-48,-1-18 1,0 0-21,1 20 79,-2-22 1,0-5-62,0-14 184,0 33-195,-2-49-23,1 9 5,-1-21 1,0-3 5,0-1-5,0-2-6,0-2-11,0-1 5,0-1-16,0-2-1452,0 0 757,0-6-431,2 1-3243,0-5 4335,1 2 0,-2 3 0,1 1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14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5739,'3'7'0,"0"-1"0,-3-6 3322,0 0-3042,61 12-28,-36-8-45,50 8-33,-53-10-23,2-1-28,1 0-22,0 0-28,0-1-29,0 1-21,-2-1-23,-1 0 5,-3-1-5,-2 0-5,-2-1-1,-2 0-11,-2 1-16,-1 0-1,-2 0 1,-3 0-1,-2 1 23,-1 0-1277,-2 0 346,-5 0-1410,1 0 2352,-3 0 0,4 0 0,1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14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76 8746,'50'4'249,"0"0"1,35 2-138,-63-5-17,-1 0 357,1-1-379,-2-1 107,1-1-147,-2-1 55,-2-3-99,-1 0 188,-2 0-227,-2-2-34,-2-8-23,-1 17-78,-1-14-50,-2 18-50,-1-10-68,0 0-118,-3 1-151,1-2-884,-2 1 699,0 0 807,-1 1 0,0 3 0,0-1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8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14 3 11206,'-8'-1'868,"2"-1"-807,6 2 2001,0 0-1950,57 45-762,-31-28 689,47 35-55,-43-39 156,1-2-308,45 23 117,-34-13 90,42 27-11,-56-26-5,4 7 33,-16-7 297,0 23-169,-9-15 348,-8 33-144,-8-30 608,-18 27-413,5-23 607,-10 6 0,-3 1-803,0-4-166,-6 5 0,1-2-254,13-14-1205,-18 27-107,34-36 1345,-2 17 0,12-29 0,1 5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14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8937,'50'2'-412,"0"0"0,35 1-439,-63-5-6411,-3-1 7262,-4 1 0,-7 1 0,-3 1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29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 5739,'0'-8'583,"0"2"-214,0 6 712,0 0-5136,12 76 4223,-6-40-23,10 63 843,-10-58-864,-1 2-252,0 2 223,-1 1-22,-1 2 28,1 20-79,-2-16 0,0 12-2211,0-23 2178,-1-5 2122,1 10-2324,0-5-39,-1-2-90,0-8-750,0-5-140,-1-8 1232,1 1 0,0-13 0,-1-3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29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116 6 5739,'-5'-3'1025,"1"0"1395,4 3-2319,-45 69-855,33-42 849,-34 55 182,44-58-188,1 9-72,0-8-22,1 4-46,3-8 1,1-6 645,2 0-607,2-9 18,0-3 22,2-2 6,0-3-18,7-11-44,-3-2-16,4-10-57,1-14 67,-6 8 23,3-12 17,-4 1 22,-5 12 22,1-7 51,-4 18 67,-1 3 106,-1 6 23,-1 3 403,-1 5-521,0 11 28,-1 3-22,-1 11-6,0 2-33,-1 4 16,1 19-134,0-10-56,0 12-291,2-8-34,2-13-179,2 3-4559,7-15 5091,-2-8 0,0-3 0,-6-5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30.2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143 1 10840,'-21'95'437,"5"-14"-342,25-56 0,0 1 120,1 0-142,-2-1 52,0 2-13,-2-2 54,-1 0-14,-3-2 60,-2-1-117,-3-1-39,-2-3-50,-4-1-51,-3-3-84,-1-3-78,0-3-124,-2-3-117,0-3-145,0-4-247,0-4-404,0-5-1859,2-3 3103,2 1 0,6 6 0,1 2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30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 9699,'0'-8'1596,"0"3"-1299,0 5 1591,0 0-1793,7 72-45,-3-36-721,7 59 683,-6-53-24,1 2-16,-2 2-28,0 2-16,-2 0-7,0 0-99,-2-2 66,0-2-28,0-3-34,0-5-61,0-4-101,0-3-135,-2-4-184,1-3-241,-2-4-404,1-4-1976,-1-3 3276,1-4 0,1-3 0,0-2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30.8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 8310,'52'-5'137,"0"1"1,36-5-121,-59 3-28,0 0 0,0 0 0,0-1 332,-2 1-343,1 2 114,-3 0-92,-1 2 59,-3 1-54,-1 1 183,-2 0-182,-1 1-1,-2 0 1,0 1 5,-1-1-11,-1 2 0,0-1-11,-1 0-6,-2 0-17,-1 1-33,-2 0-40,0 0-55,-1-1-79,-1 1-123,0-1-123,-1 1-107,0 1-823,-1-1 1417,0 0 0,-2 0 0,0-1 0,-1-1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31.3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0 10310,'-3'53'378,"0"1"0,-2 36-306,5-63-21,0-1 315,0-2-383,0-1 114,0-3-198,0-3-18,0-1-155,1-3 70,0-2-328,1-3-140,0-2-124,0-1-223,0-4-1160,0 1 2179,-1-2 0,0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31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7 6915,'-1'-3'1159,"0"0"-1938,1 3 1,0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31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0 7044,'-36'53'1997,"0"-1"1,2-4 0,10-7-1718,22-15-50,2-1-79,0-2-61,0-11-62,1 13-34,2-17-22,3 14-22,1-14-29,1-1-83,1-4-152,2-1-369,1-1-751,2-2-3887,0-1 5321,-1-1 0,-7 1 0,-2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42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 8237,'0'-6'1160,"0"2"156,0 4-1159,6 8-1,2-2 12,8 7-22,2-4 16,2 0-27,5 0-18,3-2-21,2 0-18,2-2-5,2-1 0,3-2-17,1 0-6,1-1 17,3 0-5,-1-1-237,3-2 259,1 0-28,3-3-6,0-1-16,1-1 5,0-1-11,1 0 0,-1-1-6,-1 2-5,-3 0-11,-3 0 5,-3 2-11,-3 0 5,-1 0 1,-3 2-6,-2 1 0,-2 0-22,-5 1 5,-1 0-17,-6 2 260,-2 1-254,-4 1 0,-4 3-16,-2 0-46,-2 0-72,-2 2-102,0-1-106,-1 0-145,0-1-202,-2 0-324,0-2-2634,1 0 3675,0-2 0,1-1 0,0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8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112 1198 5835,'3'0'599,"0"0"1568,-3 0-1932,-30 28 1,20-17-29,-21 21-16,27-23-29,1 1-22,-1 1-28,2 1-6,0 1 18,1 2 10,-1 1 23,1 1-6,-1 2-11,1 0 0,-1 2 17,0 2 0,-1 1 11,2 2 16,-1 2 1,0 1 22,0 1-11,-1 2 1,1 2-51,0 1-29,1 2-16,-1 2-11,2-1-6,0 2-12,0 0 12,0 0 17,1-1 39,2 0-5,3 1-1,0-1 12,1 1-6,2-1 33,1 0 6,2-1 29,2-1-1,1 1 17,2-2 5,2 1-21,1-1-40,2 2-12,1-1 7,2 0-11,2 0-1,2-1-22,2 1-430,2-1 396,1 0 6,0-2-6,2 0-11,0-1 0,1-2 12,1-1 10,2-3 12,2-1-23,2-3-17,2-2-11,1-1 6,1-3 11,3-3-5,1-1-18,3-4 1,0-2-12,2-4 6,3-2-17,-1-4-5,2-4-6,-2-5 6,0-4 10,-2-3-673,-2-2 674,0-3-6,-3-3 6,-1-3 17,-1-3-6,-2-3-11,-1-2 11,-2-4-17,-1-2 11,-2-3 12,-1-1 5,-2-3 23,-2-2-6,1-2-799,-2-3 777,-1-3-11,-1-2-29,-2-3 12,0-3-6,-3-2 0,-1-1 0,-3-2-39,0-2 5,-3 0-1008,-1-2 1003,-2 0 11,-2 0 0,-3 0 0,-2 0 5,-4-1 6,-2 1-16,-3 0 10,-2 1-16,-3 2 6,-5 1 5,-4 3 0,-4 2-414,-5 3 431,-3 2 0,-4 3 0,-3 3 22,-5 3-11,-2 2 17,-6 4 11,-3 1 0,-5 3-6,-2 4 1,-2 3 5,-3 4 5,-1 3 46,-2 3 21,0 2 35,-2 5 22,0 3 22,0 4-6,0 3-21,1 4 481,1 2-549,1 3-22,1 1 206,3 2-262,1 1-23,4 3 769,3 3-830,5 0-51,4 1-67,4 1 762,3 0-1048,4 0-251,4-1-349,4 0 70,4 0-1777,3-2-5271,3 0 8032,4-2 0,3-3 0,2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43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1 5739,'67'30'144,"0"-1"0,-5-2 0,-14-3 12,-35-12 57,-2 0 45,-3 1-1,-2 2-10,-2 1-40,-3 3-62,-2 0-27,-2 2-6,-3 3 11,-5 2 17,-3 1 67,-2 4 34,-3 1 39,-2 3 40,-3 0-223,-2 0 222,1 0-22,-2-2-73,2 0-62,0-1-72,3-3-73,1-1-79,3-5-218,5-3-123,3-6-107,5-5-314,3-4-1759,6-4 2583,0-3 0,0 1 0,-2-1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44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0 5112,'-24'52'17,"0"0"0,0 5 0,6-7-12,11-10-5,-3 15 12,-4 5-12,2-12 0,-5 16 22,-3 1 6,5-17 11,-4 13 23,6-22 1236,3-2-1231,0-3 927,3-2-905,3 5-38,1-13 517,4 3-461,4-15 1288,3 0-1221,3-4 442,3 0-414,3-2 5,1-2-39,4-2-22,-1 0-23,4-2-17,0-2 6,1-3-28,0-1-31,1-3 136,-2-1 158,1 0 6,-2-1 169,-1 0-1,-2 1 150,-2-1 346,-3 1-55,-2 0 64,-3 1-297,-4 1-4226,-2 2 2793,-2 0 1276,-2 2 1,-1 2-1,0 0 1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45.18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1 108 9815,'3'0'385,"0"0"-3417,-3 0 3188,71-28 1052,-45 18-408,55-20-298,-64 23-166,-2 2 322,0 0-189,-1 0-4,-1 0-270,-2 1-348,-2 0 159,-2 2 0,-4 0 0,-1 1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45.38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32 7303,'85'-9'375,"-1"1"1,-5 0 0,-14 2-1584,-33 6 1144,-4-1 1,-14 1 0,-6 0-1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45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46 534 8018,'50'-59'1525,"0"1"1,0 0-1,20-22 1,-18 15 1508,-39 34-708,-3 2 1,-2 2-911,-3 1-545,-3 4-387,-2 1 1908,-2 3-1730,-3 4-4695,-4 2 3092,-3 4-1224,-2 5-253,-2 1 433,-2 6 901,-2 4 362,-1 8 768,-2 5 422,1 5 785,-1 5 781,0 5 459,0 3-214,1 4-648,0 2-237,3 1-413,2 2-171,3-1-133,2-1-246,4-3-288,2-3-237,3-4-261,2-5-168,4-3-391,3-6-372,5-4-654,3-4-561,4-5-469,2-3-301,3-4-7,2-4 1367,-2-2 1600,-3-2 0,-10 2 0,-3 2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46.14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90 0 6277,'-24'46'4915,"0"0"0,17-23 2455,-28 69-5755,52-92-4434,2-4 1411,1-3 592,1-4 503,1-2 1260,1 0-2093,1-2-287,-2 2 107,-3 1 2423,-3 2-434,-6 3-170,-2 2-357,-3 2-320,-3 2 197,0 4-10,-2 2 954,0 5-121,0 3-22,-1 5-46,-1 1 35,0 2 7,-1 1-613,1-1-1565,1-2 1383,0-4 0,1-8 1,0-3-1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46.5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168 6 5739,'-6'-3'146,"2"0"16,4 3 2392,0 0-2194,-17 73-106,15-45 734,-11 58-176,17-61 464,0-1 259,-1 1 137,-1-1 402,-2-1-80,-2-2-325,-3-1 391,-5-2-840,-2-3-424,-2 0-663,0-3-377,-1-2-503,0-2-611,-1-4-1689,3-2 2599,1-2 1,6 0 0,2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46.87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 1 8072,'24'73'6113,"-4"-8"-3923,-18-35-96,-2 1-741,1 3-420,-1 0-280,0 2-166,0 1 1578,-1 1-1414,0 0-34,-1 0-473,-2 1-14,0-3 5,-2-1 6,-1-3-2,1-2-99,-1-2-159,3-3-265,1-4-132,1-3 563,1-4-82,1-4 0,0-5 1,0-4-1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47.26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22 5998,'92'-4'194,"-13"0"-126,-56 2 101,1 0-122,-1 0 32,-2 1-73,-1-1 68,-1 0 24,-1 1-66,-1 0-88,-1 1-141,-2 0 33,-3 0-35,-1 0 44,-2 0-69,-1 1-130,0 1-146,-2 1 596,1 2 373,-1 2 338,0 0 133,-1 1 216,1 0 52,-1 2 241,0-1 166,0 2-413,1-1-197,-1 2 28,1 0-239,0 1-342,1 1-103,1-7-621,-1 17 933,1-14-700,-3 14 639,0-10-262,-1 0 143,-1 0-28,1 2 19,-1 2 738,0 1-1021,0 2 695,0 0-836,-1 0 216,-1-1-287,0-2-253,0-1-146,0-2-54,0-3 751,0-2-239,0-4 0,0-2 0,0-3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47.43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 1 9791,'0'0'0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9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364 6 10321,'0'-3'1467,"0"0"2706,0 3-3999,-51 20-45,35-11-29,-39 16-27,45-15-11,-1 3-12,-2 1 23,0 2 5,-1 0 6,0 3 17,-1-1-28,0 2 0,0 1-12,1-2 12,0 2 0,1-2 0,1 0-12,2-1-10,0 1 5,0-1-17,2 0 0,1-2-5,1 1-1,1-2 7,1-1 10,0-1 17,2 0-11,0 0-5,2 0-7,0 0 7,0 0-6,3-1-6,0 1 11,3-2 6,1 1 28,2-1 17,0 0 28,2-1-6,0 1 28,1-1 12,1-1 0,1-1 33,-1 0-6,2-1 6,-1 1 0,1-1-17,1 0-11,1 0 0,1-1-11,0 0 17,1 0-29,-1-1 1,0 1-17,0 0-29,-2 0 24,1 0-18,-1 0-5,1 0-17,-2-1 5,0 0-16,-2-1 0,0-1-17,-2 0-17,-2 0-5,-1-1-17,-2 0 16,-1-1-27,-2 0-17,-1-1-3266,0 0 0,-2 1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9:58:47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188 0 5739,'-3'0'0,"0"0"3377,3 0-6394,-66 69 6226,45-42-2065,-17 13 1,4 1 503,26-19 247,2-2 1185,1 0-111,3-1-740,1-2-105,3-1-1965,2-1-446,3-2-390,3 0-1161,1-1-262,4-2-448,0 0-50,3-4-463,1-1-40,1-2 944,2-2 849,-3 0 1117,-2-1 1,-8 0 0,-4 0-1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9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399 59 7531,'-6'-6'1653,"1"1"-1020,5 5 1456,0 0-1394,-67-20-63,41 14 427,-61-14-684,66 19-61,-4 2-46,11 2-49,2 3-23,3 3-5,1 0 5,3 4 17,3 3 44,1 2 18,4 4-4269,3 2 4229,5 4-323,4 4 239,2 1 78,13 17-156,-7-11 11,7 13 23,-11-16 21,-1 0 63,-3-2 50,-4 1 370,-4 12-264,-4-11-34,-6 9 197,-10-4-308,-1-13 2794,-8 6-2851,2-16-38,-2-3-40,-1-5-22,-3-3-1718,0-4 1673,0-1-519,0-5 446,2-3-268,-7-12 50,12 1-152,0-9-195,14 6-270,5-3-386,8-1-627,4-1-1591,7-1 3512,8-5 0,-13 16 0,1-1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9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126 13 9867,'-7'-7'2027,"1"1"-1248,6 6 1848,0 0-2786,-28 71 591,20-41-29,-21 59 426,27-40-510,1-7-27,1 16-3252,0-15 3190,1 4-1079,0 2 1040,0 3 201,0 28-190,-1-17-23,-1 23 204,-5 0-282,1-18-28,-3 18-28,2-27 14,1-4-70,0-2 5,0-6-61,1 10-22,2-19-74,0 4-358,2-18 146,1-11 2718,0-1-2808,0-10 1438,-1-3-2070,0-5-534,0-5-2048,0-9-1256,0-1 4935,0-1 0,0 11 0,0 3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9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23 18161,'98'-10'1070,"-13"2"-840,-54 6 105,1 1-234,-2 0 17,-1 0-107,-2 1-5,-1 1-62,-2 1 18,-3 0-220,-2 3-173,-2-1-286,-1 1-437,-2 1-734,-2-1-6205,-3 1 8093,-2-2 0,-3-2 0,-2-1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28.27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44 73 9621,'3'4'1293,"-1"-1"2432,-2-3-3551,7 73-29,-4-41-750,5 60 677,-6-59-21,0 2 109,-2 1-143,1 0 11,-1-1-11,0-3 22,0-2 17,0-4 511,-1-1-533,-1-4 34,-1-2-62,-2-3 16,2-2 29,0-3 39,0-4-23,1-3-39,-1-3-50,0 0-68,-2-4 5,0-4 24,-1-3 10,0-5 18,0-2 27,1-3 1,1-4-1,1 0 23,1-3-6,1-1 11,1-1-5,0-3 0,0 1 5,2-2 12,2 0 5,2 1 1,0 0 5,2 2 11,1 0 17,1 2 11,1 0 11,2 2-6,1 1-5,2 2-11,1 2-6,2 3-22,1 4-22,3 4-1,-1 5 0,1 2 18,-1 2-7,-1 5 12,-3 2-6,-2 6 6,-1 3 11,-3 2-11,-2 2-6,-2 0 34,-1 1 50,-2-9 17,-2 15 45,-2-12-40,-1 13-21,-2-7-7,-3-3-16,-3 0 5,-2-1-22,-2-1 6,-1-1-17,-1-2-28,-2-3-23,0-1-61,-1-3-68,0-3-61,1 0-106,-1-2-174,3 0-336,3 0-964,3 0 1748,1 0 0,4 0 0,1-1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9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29 5 9184,'6'-3'2218,"-2"1"918,-4 2-2391,-13 65-67,8-37-369,-9 53 167,11-50-39,2 0-185,-1 0-78,2 1-62,0-1-62,0-1-44,0-3 205,1-1-255,1-5-46,1-2-61,1-2-107,0-2-145,0-3-129,1-2-129,0-4-112,-1-1-168,0-3-448,-1-2-975,0-4-2279,-2-2 4643,1-2 0,-2 4 0,1 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9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19 19664,'93'10'101,"-14"-3"-129,-59-7 105,1 0-245,-1 0-90,-1 0-290,0-2-346,1-1-629,-2-2-1599,0-2-4440,-4 1 7562,-2-1 0,-6 4 0,-3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9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187 280 13895,'93'-33'683,"-16"3"-549,-60 12-27,-2-2 203,-3 2-254,-2-2 53,-4 3-98,-2 0 52,-2 2-46,-3 0 127,-3 2-109,-2-1-7,-4 2 11,-3 0 0,-3 3 11,-2 1 1,-3 3 22,-1 2 44,-2 2 34,-2 5-3363,0 3 3402,-1 4-330,1 5 358,-1 1 0,2 4 12,1 1-26,2 3-24,3 1-46,1 1-28,4 1-44,2 0-34,3 1-6,2-3-16,4 0-6,1-2 6,2-3-46,7 5 12,0-7 3199,8 4-3261,1-10-83,3-2 410,4-2-674,5-4-168,4-2-252,2-5-325,4-3-481,1-5-947,0-5 2610,5-3 0,-21 8 0,-1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9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341 16 6505,'0'-5'1804,"0"0"4519,0 5-5959,-69-6-45,45 8-34,-55-3-3576,64 10 3559,0 1 904,-2 2-926,1 3-38,-1 2-24,2 3 311,0 1-338,2 1-6,1 1 0,2 1-5,2-1-23,2 1-2200,1-1 2166,2-2 2236,2-1-2275,0-3-5,3-1-11,2-1-18,3-3 12,5-1-5,3-3-6,4-2 11,2-3-17,3-5-6,2-4-10,2-4-63,-1-5 34,2-2-33,-2-5-11,0-1-29,-1-3 18,-2-2 16,-2 1 28,-3-1 11,-3 2 34,-2 2-2223,-5 3 2262,-2 4 45,-3 4 6,-2 4 2256,-2 4-2267,0 2 67,-1 2-67,-2 5-1,-1 3 23,-3 7 5,0 6 1,-2 4 3430,-4 19-3520,3-9-17,-2 12-22,5-16-40,3-2-72,1-5-113,2 0-134,2-6-185,3-2-207,2-5-296,2-4-629,1-2-1472,1-3-3159,-1-2 6329,0-2 0,-5 2 0,-1-1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9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42 25 13730,'-7'52'30,"0"1"1,-5 36-14,9-64-4504,1 1 4526,-1-3 1180,1-1-1180,0-2-1173,0-2 1168,1-5 159,0-2-188,1-4 12,0-3 29,0-2 2287,0-1-2277,2-7 211,0-2-273,4-7 3387,0-2-3381,3-2 0,0-3-11,3-2 5,-1 0 6,10-12 6,-6 7 11,7-7 27,-8 12 40,2 2 56,-1 2 23,-1 1-3404,1 3 3353,-2 2-6,0 4-38,-1 4 55,0 4-118,-3 4 12,0 6 6,-5 5 27,-1 4-5,-1 3-12,-1 3 3393,-1 18-3404,0-9 1,-2 12-6,-1 0-1,0-13-16,-1 8 0,3-18-11,-1-5-28,1-4-23,0-5-27,1-4 50,1-3 5,1-6-67,4-13 40,0-2-1,3-10 0,-1 3-5,1 0 34,1-1 16,1 0 50,4-10 23,-2 11 68,3-6 245,1 7-206,-4 7-35,6-3-10,-5 10 11,-1 4-12,1 2 1,-2 4-62,0 2-11,-2 6 56,0 3 16,-2 6 247,1 14-201,-2-3-23,0 10-16,-2-7-18,0 1-11,0 0-16,-1 1-57,0 7-145,-1-10-180,-1 5-2089,-1-8-5853,-1-8 8245,0 0 0,0-11 0,0-2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79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128 0 9327,'-12'57'736,"0"-1"1,-8 41-451,15-61-56,2-1-62,0 2 537,2-1-554,-1 1-11,2-1-23,-3-1 178,2-1-195,-2-2 74,0-3-96,-1-2 275,0-4-302,-1-2-29,0-4 6,1-3-28,0-4-11,1-1 5,0-3 1,0-1-6,0-2-29,0-1-32,1-2-46,-2-1 0,1-2 23,0-5 34,0-2 21,1-5 18,2-3 0,-1-4-1,1-1 12,0-3-6,2-2 0,1-2 6,3-2 11,2 0 6,0-2 11,2 1 5,1 0 12,2 1 16,1 0 12,2-1 22,2 1 0,2 1 0,2 0-17,2 4-28,2 2-39,-1 6-6,1 5-10,-3 6 21,-2 4 74,-3 7 21,-3 4 57,-3 6 34,-4 4-7,-3 5 12,-3 2-5,-3 3-12,-4 2 6,-4 2 0,-3-1 5,-3-1-5,-3 0-28,-1-4-34,-2-2-61,1-3-56,-2-4-46,2-3-72,1-4-67,2-2-79,1-5-106,2 0-196,3-3-207,2-2-348,4 0-509,3-4-3518,2 1 5142,2 1 0,-1 2 0,1 1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0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45 1 10125,'1'10'2117,"-1"-2"-1445,0-8 1669,0 0-2229,-18 67-545,13-42 450,-14 53-17,18-58 56,-1-2-163,2 0-94,0-2-119,0 0-184,0-1-229,0-2 74,0-2-646,0-2-381,0-5-2067,0-1 3753,0-3 0,1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0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46 9650,'89'-25'-247,"-13"5"-10,-56 20-163,-1 2 18,-1 1 402,9 5 0,-15-3 0,4 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0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172 47 8377,'-4'1'2504,"2"0"2150,2-1-4273,-65 56-1580,46-32 1546,-50 45 12,63-47-23,2 0 472,2 0-522,1-1 237,2-1-271,3-3-5,3-1-6,5-3 758,5-3-814,2-2-34,4-4-17,3-3-11,2-5-33,2-4-28,-1-5-23,1-4 6,-3-2-45,-22-48 0,-6-7 0,9 32 0,-13-23 0,-1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0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354 54 12759,'-92'-3'1971,"15"3"-1383,56 3 19,1 4-119,0 0-42,2 4-70,0-1-35,1 4-56,2 0 16,1 2-99,2 0-40,3 2-39,1 0-28,2-1-33,2 0-28,2-1-34,2-2-23,2 0-5,2-1-28,4-1-22,4-2-73,4 0-40,2-3-61,5-1-106,2-3-85,2-2-128,3-1-67,0-2-91,0-2-94,0-3-90,-2 0-84,-1 0 62,-1 1 173,-2 0 247,-1 2 235,-2 1 179,-2 2 146,-2 0 151,-2 1 151,-3 0 140,-1 0 101,-1 0 57,-1 0 32,-1 0 35,1 0-1,-1 0-62,2 0-77,-1-1-101,2-1-74,0-2-66,1-2-74,2-2-61,1-3-67,0-1-39,1-4-18,1-2-21,-1-1-34,0 0-6,-1 0 6,-1 0-17,-2 2 5,-1 2-22,-3 1-5,-2 1 5,-2 2 17,-2 1 6,-1 1-1,-2 2-5,-2 0 28,-4 1-5,-3 1 10,-3 0 7,-3 3-29,-1 0 45,-1 2 22,-3 3 12,0 3 27,0 5-5,-2 2 23,1 3 16,-1 2 0,1 3 28,1 1-15,2 2 9,0 0 23,3 1-22,1 1-6,4-2-45,3 0-56,3 0-16,2-2-35,2 0-10,4-2-17,4-3-17,4-1-11,5-4-12,3-3-72,3-3-79,5-4-128,3-3-192,3-4-256,4-5-516,0-4-1305,3-2-5371,-5 1 7744,-5 1 1,-14 7-1,-8 3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28.77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16 1 10049,'-9'33'-1450,"2"-5"1,9-26 0,-1-1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0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367 14 6031,'4'-7'2071,"-2"1"-1432,-2 6 4156,0 0-4431,-68 13-473,45-6 372,-51 12 75,63-8-103,1 3-5,3 1 16,1 3 1,1 1-6,2 3 303,1 2-348,0 2-34,0 2-22,1 1-5,0 0-1,0 0 23,-1 1 28,-1-2 11,-1 0 11,-2-1-11,-1-2-23,-3-1-27,0-3-23,-1-3-5,0-4-34,0-4-34,-1-3-33,1-4-62,-1-1-50,1-5-73,0-2-84,2-5-62,1-4-66,4-3-68,1-1-84,5-2-124,4 2-111,4-1-157,6 1-224,3 0-326,3 1-609,2-1-1446,0 3 3529,-4 2 0,-9 7 0,-4 2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0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269 0 15209,'-92'4'902,"17"1"-739,62 1 33,3 1-73,2 2 27,3 1-5,1 3 42,2 3 3,1 2 69,1 2-24,3 2-39,2 1-11,4 2-45,1 0-23,1 1-5,1 1-22,0 0 5,-2 0 6,0 0 40,-3-2 32,-1-1 34,-4-1 6,0-3-17,-3-1-39,-2-2-51,-2-1-38,-5-2-46,0-2-5,-3-2-23,0-2-33,-1-4-28,-1-2-62,0-4-45,1-4-44,0-4-68,2-4-84,3-3-128,2-2-169,4-2-173,4 1-280,5-2-476,4 1-858,4 0-3438,1 2 5892,-1 4 0,-6 7 0,-4 4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0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0 10926,'1'4'2795,"0"-2"-538,-1-2-1753,8 67-893,-5-40 546,5 52 123,-8-58-302,-1-3 72,0-3-202,1-2-133,0-3-163,2-2 148,1-3-664,0-1-576,0-3-4710,-1 0 6250,0-1 0,-1 0 0,0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0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5739,'0'0'0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0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9 9 9710,'2'-5'1339,"-1"1"476,-1 4-1401,0 71-44,0-40-57,-1 57-44,1-58-39,-1 0-29,1-1 158,-2 11-208,0-13-39,0 6-39,0-11-51,1-10 68,0-1 56,1-8 22,2-5-11,0-5-79,2-4-22,6-19-56,0 3 0,5-13 11,0 9-5,3-1 28,3 2 27,2 1 23,0 3 23,1 2 27,-1 5-22,0 3 112,5 4-45,-9 5 45,3 4 241,-9 15-224,-4 12-191,-2 4-55,-4 8-264,-2 2-756,1 3 79,0-4-500,4-5 1446,10-10 0,-9-12 0,5 2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0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258 0 11088,'-8'0'2974,"1"0"-2016,7 0-134,0 0-158,-70 31-5828,45-16 5537,-54 26-1183,64-22 998,3 1 1117,2 9-1268,6-8-11,1 7-5,7-4 2239,2-7-2278,4 2 3385,11-10-3374,-3-4-23,9-1-17,-5-7-17,2-1 12,0-4 5,0-1-50,11-3 44,-9 3 7,6 1-7,-1 4 34,-3 6 29,0 5 16,-6 5 22,-10 5 23,-1 4 117,-1 20 51,-3 12-107,-4 5 51,-6 1 17,-4-13-17,-4 1 359,-13 24-259,1-18 57,-11 17 190,-8-9-320,7-18-60,-10 7-46,2-18-3733,2-12 3269,1-4-348,8-12-756,12-9-3316,2-3 4778,2-7 0,7 6 0,2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1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 0 6199,'-3'4'2116,"0"-1"539,3-3-2352,11-3-34,-1 2-29,12-2-4,-3 3-1,4 0 29,2 1 21,3 0 29,2 1 16,3-1-33,2 1-17,4-1-17,2 1 6,2-2-257,4 2 279,-1-2-17,3 0-38,-1 0-40,1 0-39,0 0-34,1 0-28,-1 0-22,1 3 17,-2 1 5,1 4-22,-1 0-12,1 1-27,0 0 5,0 1 0,2 0-5,0 0-12,0-1-22,0 1-338,-2-2 366,-3-1-6,-2-1 1,-2-1 10,-3-1 18,-2-2 5,-2 1 16,-4-1 253,-3-1-285,-4 0-7,-4 0 12,-3-1 377,-4 2-327,-4-2 56,-2 1 84,-4-1 51,-1 0 302,-2 1-689,-5-1-84,1 0-156,-4-1-180,1 0-229,-1-1-415,1 1-897,-1-1-5572,2 1 7634,1 1 0,2-1 0,2 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1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11647,'50'31'221,"-1"-1"1,36 22-172,-59-39 12,0 0 525,-2 1-537,0 0 169,-2 0-185,-2 0 99,-2 2-60,-3 0 288,-3 1-277,-1 1-11,-3 1-23,-2 2 23,-2 0 11,-2 2 11,-1 1 34,-4-1 11,-3 1 39,-3-1 28,-3-1 34,-2 1 28,-2-1 23,-2 1 10,-3 1 1,0 0-18,-3 1-22,0 0-50,-1-1-67,1-2-57,1-2-77,3-3-85,1-2-62,3-4-128,0-3-207,4-3-421,1-3-845,3-3-5825,1-2 7561,2-2 0,3 1 0,1 2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1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549 0 13917,'-59'44'1019,"8"-8"-795,33-26-39,0 0-57,-2 2-32,-1-1-6,-1 2-12,0 0 6,-1 1-5,0 2-23,-1 0 5,1 1 6,-2 1 17,0 0 28,0 1-5,1-1 5,1 1 11,3-2 11,1 0 1,2-1-6,3-2-12,2-2-10,4-1-12,2 0-17,2-1 12,2-1 5,2 1 17,0-1 28,2 1 22,2 1 12,4-1-3185,8 6 3812,19 12-569,-4-3-97,4 2-6,-17-13-12,-8-5-27,-2-1-12,0-1 3313,-2 0-3363,0-2 111,-1-1-134,0 0-5,-1-2-16,0 1-18,0 0-16,-1-1-23,2-1-11,-1 0-23,0 1-55,2-1-45,-1 1-51,3-1-78,0 1-113,1 1-206,2 1-286,0 1-605,1 1-1523,1 3-3529,-2-2 6598,-1 1 0,-5-4 0,-2-2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1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562 46 6983,'2'-9'2414,"0"2"-1720,-2 7 2269,0 0-2761,-73-19-881,43 20 774,-59-13 97,59 27-136,-1 2 11,2 2 0,-1 1 0,4 1 6,2 0 0,6 1-12,3 0-5,5 1 590,5-1-596,2 1 67,6 0-84,3 1 12,6 1 5,3 0 12,3 0 22,2 0 0,1-1 0,1 0 11,0 1-16,-4-1 33,-1 1 33,-6 0 34,-4 0 40,-4 1-17,-5-2-6,-5 1-17,-5-1-16,-7-2 5,-4 0-23,-3-3-27,-3-3-6,1-2-23,-2-4-21,0-3-29,2-4-34,1-2-27,3-1-73,3-1-101,4-1-247,4-2-302,5 1-353,4-1-520,5 0-5378,2 0 6996,3 1 0,-3 1 0,0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28.96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29 0 11794,'1'7'2705,"0"-2"-1911,-1-5-3874,0 0 1498,-14 6-3430,11-2 5012,-10 6 0,13-7 0,0-1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1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172 98 7111,'-1'-3'1798,"0"1"331,1 2-1609,-25 65-1189,15-35 1067,-20 52-73,22-51-56,0-1 329,1 2-402,0 0 159,0 1-248,1 0-29,-1 2-33,1-1-17,-2-1-11,1-2-6,-4 5-22,4-12-17,-2 2 567,6-16-590,1-3-16,1-4-78,0-2 55,1-7-22,1-3 6,1-10 16,2-6 0,3-5 6,2-5-5,2-4-12,1-1 6,2-2 11,1 0 22,1 1 17,2 1 6,9-15 28,-4 14 17,7-8-1,-9 17 6,0 4 29,0 1 16,0 2 0,0 4 22,-1 1-16,-1 5-12,-2 5 17,-2 3 51,-3 5 61,-2 2 45,-4 6 11,-3 3-5,-2 6-17,-3 4-17,-3 3 28,-6 2-17,-3 2 0,-6 1-5,-1 0-40,-3 0-39,-1-2-50,1-2-62,0 0-72,3-5-57,1-1-84,3-5-122,3-2-242,3-4-308,5-3-353,2-2-738,3-2 1965,5-4 0,-3 3 0,3-3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1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255 9 5829,'-5'-5'2083,"0"1"-1372,5 4 4129,0 0-4521,-68 26-638,44-13 543,-52 22-33,62-20 118,1 2-164,2 0 1,1 0-12,1 0-22,2-2-39,1 0 413,3-3-469,1 0 5,1-2 6,2-2 0,3 0 23,3-3-1,3-2 12,3-1-11,4-2-23,1-4-28,4-3-34,0-4-23,2-2-32,1-2-51,-1-1-23,0 1-27,-4-1 11,-2 2-168,4-6 313,-12 11 23,2-4-12,-10 12-251,-1 0 84,-5 1-29,1 2-22,-5 2-11,3 3-319,-4 6 167,3-3-144,-2 4-175,5-5-195,1-1-270,1-2-1898,1-1 3086,1-2 0,-1-1 0,0-1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1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106 19 6193,'-7'-11'1713,"2"3"-1203,5 8 2946,0 0-3126,-11 24 24,7-14 21,-9 20 11,11-20 6,-1 3-22,1 0-28,-2 3-46,0-1-44,-1 2-44,1-1-46,-2 0-44,1-1-46,-1 0-44,0-1-67,0-1-78,1 0-135,0-3-185,3-1-168,1-2-207,1-2-387,1-3-1097,3-1-1765,1-2 4061,2-1 0,-4 0 0,0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1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95 0 13525,'-30'81'532,"6"-14"-448,19-50-34,0 0-22,0-2-6,1-2-33,0 0-22,-1-2-57,2-1-117,-1-1-140,2-2-185,0 0-219,1-2-185,1-2-105,0-1-477,0-2 0,0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1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66 8343,'5'-6'2392,"0"2"-1546,-5 4 526,0 0-1808,70-22-710,-45 16-153,54-17-6602,-65 21 7901,-2 1 0,-6 0 0,-2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1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299 1 13410,'-27'46'411,"-1"1"1,-20 35-244,32-52 375,-1 2-470,0 3-40,-1-2-21,0 1-12,1-3 131,1-3-182,1-3-44,2-1-26,1-3-220,1-2 9,2-3-475,2-4-296,2-2-214,3-3-845,0-4-963,1-1 3125,1-2 0,0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2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18 8422,'5'-9'1636,"-1"1"-1032,-4 8 3412,0 0-3736,32 69-812,-20-43 666,25 55-38,-28-61 145,0 0-6710,9 39 6469,-14-39 0,9 28 0,-16-48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2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0 289 8500,'3'-3'1787,"-1"2"1395,-2 1-2841,75-48-1777,-44 28 1511,15-9 1,-1 0-3,-16 10 422,0-1-708,1 1-252,0 0-347,0 1-471,-2 1-532,-1 2 1815,2-1 0,-14 8 0,-1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2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239 2 5739,'-4'-1'1479,"1"1"1069,3 0-2296,-67 7-95,45-2-67,-49 8-68,64-5 157,2 13-67,5-6-5,3 10 89,12-1 577,24 16-533,-13-10 215,21 14 233,-28-20 819,-5 11-813,-19-4-453,-7-3 146,-20-2-40,-12-8-296,9-4-3427,-7-6 3309,22-8-95,2-5-3036,4-35-6184,20 12 9382,-3-17 0,12 29 0,-11 12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2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274 6 7895,'1'-3'1625,"0"0"4547,-1 3-5953,-19 61 386,1 0-426,-10 29 134,-1 0-173,13-43-11,-8 18 190,-9 16-246,12-31-40,-1-1 1,1-2-90,7-13-252,-8 16-5,17-35-113,1 0-1042,6-12 780,2-4-3003,6-13 3691,0-5 0,-2 3 0,-2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05.37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279 151 11801,'-44'-26'227,"1"-1"0,-29-14-194,62 46-27,0 3 505,-1 4-511,0 4 152,-1 1-168,1 3 85,-1 2-81,1 1 12,2 2 0,1 2 291,3 1-285,0 16 11,2-9 0,1 12 5,2-15 0,2 0 12,3-1 5,2-1 12,4 0 21,2-5 1,3 0-17,2-5 23,2-4-29,3-3 40,3-5 72,1-4 62,4-2 112,2-6 549,35-21-689,-24 3-547,26-18 513,-35 10 1,-2-2 27,-4-2 40,-3 0 16,-5-1-66,-3-14-23,-9 11-40,-2-10-27,-11 16-29,-3 1-21,-7 1-24,-5 0-10,-5 2-28,-3 1-57,-4 3-78,-2 4-111,-1 3-152,-1 5-230,1 5 80,1 3-1776,3 4-4695,4 2 7041,6 1 0,10 0 0,5-1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29.20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 0 14045,'-1'4'1120,"-1"-2"-772,2-2-348,22 34 0,-16-25 0,16 25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2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48 14309,'86'-23'845,"2"3"-761,-55 18-28,11 0-56,-14 2-101,0 0-100,-2 0-174,0 0-219,-3 2-3450,15 4 4044,-16-2 0,3 2 0,-19-5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2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162 12 12851,'-43'45'435,"0"0"0,2-3 0,12-7-172,26-13 805,1 0-916,3-3 324,4-2-258,2-5 220,6-1-113,1-6 500,3-2-511,0-2 167,11-10-323,-6 0 83,21-27-280,-20-11-146,3 4-2123,-28-15-2437,-8 30 4745,-7-7 0,9 19 0,3 7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2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98 2 7593,'6'-1'1529,"-2"0"3081,-4 1-4257,-22 70-1217,12-42 1037,-17 55-77,18-60 296,0 0-386,2-3 142,0-2-394,2 2-45,1-6-1726,0 5 1517,2-13 500,1 1 0,1-6 0,0-1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2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62 13866,'89'-28'-2532,"-13"5"-3461,-60 18 6042,-1 2 0,-8 1 1,-3 1-1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2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119 1 11289,'-19'49'37,"0"0"0,-13 34-26,25-58 6,-1 0 445,1-2-456,0-2 160,1-3-267,0 4 106,3-11-206,-1 2 485,5-11-155,7-11-152,-1 0 7,19-30 27,-11 16 62,23-34-23,-21 32 320,30-33-202,-29 36 0,14-12-28,-20 22 56,5 1-145,-8 6 184,9 21-224,-14-2-11,3 20 0,-8-9-6,-2 1 12,-1 2 5,-3 0 51,-2 8-17,3-12 100,-3 12-139,5-23-79,0 1 95,3-14 6,8-9-11,-1-3 0,8-8 11,0 0 22,12-14 6,-4 8 415,34-27-202,-24 27 728,43-23-650,-43 31-5,19-6 33,-29 16 28,-1 5 45,-5 1 51,-2 5 44,-4 3-22,-3 5-56,-4 5-95,-2 3-101,-5 5-57,-3 4 309,-23 43-499,13-32-55,-13 26-62,21-44-135,2-4-257,2-2-392,2-4-757,2-1-2470,1-3-3752,0-1 7858,1-2 0,-1-1 0,1-2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2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0 911 8007,'0'4'1961,"0"0"2940,0-4-4694,21-35-50,-10 16-34,16-29-28,-13 25-45,-1-3-10,0 0-12,0-3-22,0 0-6,-1-1-11,0-1-12,-2 0-17,-1-1-21,-3 1-18,-4-1 1,0 0 0,-4 0 22,-2 1 5,-2 1 18,-2 2 21,0 2 18,1 2 11,-2 3 11,2 2-6,0 4 1,0 2 21,2 2 1,0 3 0,2 2-17,1 1-22,0 1-12,1 1 6,1 1 11,0 1-5,0-1 27,3 1 29,2 0 33,3 0 51,2 0 56,4 1 11,3 0 11,3 0 22,3 0-5,2-2-6,3-1-5,2-2-23,2-3-22,0-3-34,1-3-28,-3-1-39,0-3-39,-1 1-17,-2 0-22,-3 1-46,-3 4-49,-4 1-68,-2 2-61,-4 2-124,-2 1-134,-3 2-157,-2 1-331,-2 2-2178,-2 0 0,0 1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3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 5 8741,'-2'7'1664,"0"-1"-751,2-6 3909,0 0-4480,75-5-152,-44 3-425,58-4 285,-63 4-50,-3 0-56,-1 2-89,-2 0-66,-1 0-293,-2 1-382,-1 1-581,0 2-3653,-2-1 5120,-3 0 0,-5-1 0,-3-2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3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295 6 8466,'0'-3'2628,"0"1"682,0 2-2885,-35 74-1482,21-40 1253,-7 14 1,1-1 167,7-10-56,0 2 405,0-1-220,-6 18-258,4-14 232,-3 11-131,0-4-202,5-14-33,-3 11-34,4-18-33,1-2-45,0-2-12,1-2-318,0 3-68,3-8 532,2 1-2206,5-10-292,3-4 2375,5-3 0,-3-2 0,0-1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3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166 15 7598,'-1'-8'3182,"1"1"-2364,0 7 2940,0 0-3450,-34 72-16,21-44-12,-26 57-56,29-64-51,0 0-38,0-2-57,1-1-28,0-2-27,2-1-40,1-3-61,1-2-57,0-1-94,2-2-107,1 0-140,1-2-203,0-1-194,0-1-253,1-2-420,0 1-4139,2-2 5685,-1 1 0,1-1 0,-1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3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8 6199,'0'-4'1232,"1"1"-1796,-1 3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29.31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 0 12981,'-3'8'-2307,"0"-1"-2628,3-7 4935,0 0 0,0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3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135 0 11189,'-37'91'521,"5"-13"-369,22-54-7,1-1 241,-1-1-240,1-3 90,2-3-85,0-3 32,2-3-65,1-3 107,1-4-130,3-1 319,-1-1-386,2-9-39,3 0-28,1-9-17,3 1-39,2-3-6,3-2 11,0-1 18,2 0 32,-1 0 18,2 1 16,-1 2 12,1 1 0,0 2-6,-1 1-6,0 3 6,1 1 22,-2 2 6,0 1 12,-2 2 21,-1 2 34,-2 3 62,-2 0 62,-1 5 38,-2 2-16,-1 6-11,-2 2-40,-1 3-22,-1 3 6,-2 2-18,0 1 19,-4 0 4,0 0-11,-1-2-11,0-1-40,-1-3-33,1-1-28,0-3-56,0-2-45,2-1-100,1-1-102,1-2-145,0 0-207,1-2-253,1 0-475,0-2-964,1 1-2509,0-2 4800,0 0 0,1-1 0,0-1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3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348 0 13608,'-36'55'267,"1"-1"0,2-3 0,6-6-121,9-11-62,2 3 660,-3 0-716,0 2-33,-1-1-29,1 0-50,-1-1-50,3-3-62,1-3 208,3-2-421,1-5-10,3-2-353,1-5 217,3-3-672,2-5-225,1-2-2945,2-4 4397,0-1 0,0-2 0,0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3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4 7946,'5'-2'2582,"0"1"2016,-5 1-4273,46 72-1392,-29-45 1207,36 57-33,-40-63 356,0-1-463,0 0 188,-2-1-255,1-1-40,-3-2-94,0-1 521,-1-1-902,-3-3-236,-2 0-268,-1-3-477,-2-1-3876,0-2 5439,0-2 0,0-2 0,0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3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1 315 10265,'75'-51'-906,"1"0"1,0 0 0,-8 4 0,-1 2 0,-17 11 219,-18 15 0,-15 9 1,-7 4-1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3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1 11116,'3'1'2739,"-2"1"-3456,-1-2 62,4 0-365,1 0-761,4 0-2162,0 0 3943,-1 0 0,-4 0 0,-1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3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3 12416,'4'2'2811,"-1"-1"-6104,-3-1 1568,-3-4-2745,6 4 4470,-1-2 0,3 4 0,-2-1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4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5739,'0'0'0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4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14 15 6585,'-3'-1'1103,"1"-1"-896,2 2-145,-7-6 33,8 6 17,-3-6 6,12 9 5,2-1 6,4 0 106,13-1 180,44 4-331,-17-3 75,9 0 1,1 0-3,-5-1 249,17-1 0,2-1-70,-2-1 137,15 0 0,1-1-496,-8 0 272,11 1 1,1 1-121,-12 3 84,9 1 0,-2 1-107,-13 0-67,6 1 1,-3 0-91,-16-2-2,-17-1 0,0 0-401,8 1 23,-18-2-2196,21 1 700,-38-1 1927,5 0 0,-24 0 0,-2-1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4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710 13 6495,'0'-7'740,"0"1"-673,0 6 39,0 0-83,-74 49-1489,40-26 1486,-13 9 0,-1-1 52,12-5 372,-2 1-276,0-2 22,0-2 252,-16 5 707,-29 11-819,24-11 583,-29 12-711,64-28-90,-9 4-112,23-7 1110,5-4-774,9 11-139,3-5 319,28 22-342,-10-15 167,49 27-273,-34-26-4,7 4 0,0-1-30,-6-3 78,42 21-78,-52-24-23,14 7-22,-22-9-34,-6-4-470,6 12 60,-14-10 455,4 18 0,-11-22 0,1 8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4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 5 6854,'-1'-2'621,"-1"0"572,2 2-1075,79 23-1800,-39-9 1693,12 2 0,1 2-16,-5 2-1,0 1 0,-2 2 585,-3-2-292,25 33-192,-34-24 347,17 48-290,-44-46 632,-22 47-572,-2-42 236,-15 9 0,-5 0-39,-4-4 45,-28 25 403,11-21-543,15-13-57,-35 17 426,46-30-2991,-13 3 2308,52-28 0,-8 5 0,16-10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36.43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10 195 7694,'-6'0'1792,"2"0"2924,4 0-4537,6 16 45,2-9 56,7 13-16,2-13-29,2 2-39,1-2 17,1 0 151,11 0-241,-7-3 12,28 2-68,-26-5-5,33-5-68,-35-1 73,22-15 12,-30 9 469,10-20-296,-19 16 583,1-18-578,-9 19 299,-12-19-428,2 18 113,-32-21-174,16 21 62,-52-16-45,16 21-117,-3-2-438,5 14 96,42 1-975,-10 5 22,18-5 1328,-1 2 0,7-3 0,1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4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 1175 7419,'-5'5'2051,"0"-1"-1307,5-4 992,0 0-1640,0-65 16,5 31 11,1-21 1,2-2 21,10 4-22,5-20 51,6-8-1303,-6 18 1179,8-21-338,-7 26 330,-1 4 0,2-2 25,19-33-34,-14 26 1,1 2 33,13-20-11,-6 19-44,-14 24-18,5 7-22,-13 20 39,4-1 1161,-9 10-1082,-2 5 413,-1 3-290,0 5 44,2 5 320,3 9-50,0 32 0,2 12-261,-8-19 0,-1 2-243,-1 1 1,-1-1 231,0 3 0,-1 0-40,-1 0 1,-1-1-111,1-2 1,-2-1 157,2 39-100,0-14-90,2-17-45,0-12-56,-2-9-96,-1-9 328,-3-7-937,-3-8-912,-6-8-2864,-5-9 3661,-2-5 0,7 0 0,3 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4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1 125 9022,'0'-3'2083,"0"0"4050,0 3-5747,72-49-671,-44 35 492,57-36-84,-63 47-39,-1 1 151,-3 2-190,0 0 60,-3 2-295,8 6-1003,-1 0 269,0 2 924,-1-3 0,-15-4 0,2-1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4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116 43 8069,'2'-3'1832,"0"1"576,-2 2-2021,-21 68-23,12-36 5,-18 55-882,19-51 838,0 1-17,1 3 235,-2 1 29,-3 37-472,5-29 46,-3 49-140,8-64 179,2 17-39,1-40 241,2-4-242,0-15 250,10-42-434,-3 13-34,5-25 0,3-4 45,-2 9 14,2-2 0,0 1 9,-2 16 44,21-40-17,-17 42 29,33-43-68,-33 60 22,17-14 63,-30 35 436,1 11-325,-8 1 454,-24 44-510,8-26 45,-29 37-129,23-40-218,-17 18-62,22-25-2476,-6 12 1345,23-23 1372,13-1 0,-5-6 0,7-1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4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125 301 12576,'-19'52'237,"-1"1"1,-13 38-114,29-59-12,-2 2 598,2 0-626,-2 1-16,1 0-1,-1 1 194,1-4-227,0-2-6,1-6-6,1-5 155,1-6 328,1-3 857,0-16-1373,1-2-23,3-31 18,0 7-49,5-20 1,1-2 47,1-1 20,6-14 0,0 1-3,-1 17 11,10-28 0,-9 40 11,1 1-16,1 1 11,2 2 44,10-12-10,-7 15 22,26-18-62,-24 32 28,19-4-5,-27 23 341,10 29-241,-19-10 381,-3 47-330,-13-36 196,-18 31-196,7-34 443,-31 25-555,27-33-57,-19 9-150,33-26-1844,-2-1 68,10-3 1910,3-2 0,-1 1 0,2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4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 70 8696,'-2'-5'230,"1"0"-146,3 3 0,1 0 0,1-1-16,1-1-7,0 1 6,0 1 17,2-1 28,-1 2 23,2-1 10,1 2 29,1 0 11,1 0 11,2 0 0,1 0-17,3 0 28,1 0 17,2 1 17,3 1 28,0-1-34,2 0 0,3 0 7,1 0-13,2-1-5,3 1-5,2-1-18,1 0 6,2 0 1,0 0-1,1 0 6,3 0-6,1 0 0,2 0-442,3-3 431,2 0-17,3-2 6,2-1-666,2 0 673,2 1-8,2 0-27,0 0 0,3 2-17,-2 0 6,-1 2-1,-2 1-27,-2 1-17,-2 2-474,-2 2 463,-4 1-12,0 1 6,-3-1-231,-2 1 236,0 0 6,-3-1-5,-1-1 0,-2 0 316,-2-1-317,-2 0 650,-4-1-666,-1 0 489,-4-1-506,-2 0 267,-3 0-278,-3-1 34,-2 0-40,-5-1 28,-2 0 45,-2 0 56,-4 0-5,-1 0-6,-1 0-230,-1-3-73,-1 1-106,0-3-157,-2 2-212,-1-1-247,0 0-628,-1 2-1456,1 0 2952,-2 0 0,4 2 0,-1-1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4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 3 8388,'-3'-1'1754,"1"-1"1662,2 2-3197,50 61-57,-28-37-44,42 48-778,-40-50 722,0-1 239,1 1-268,0 1 117,-2-1-88,-1 1-6,-3-1 5,-2 1 400,-4-1-388,-3 1 5,-3 1 12,-4 1 5,-2 1-5,-2-1 16,-3 0 6,-3 1 6,-5-1 16,-2 1 12,-2-1 28,-3 0 33,-2-1 28,0-3 0,-2 0-11,0-2-39,-1-3-56,2-1-62,0-2-56,2-2-61,3-1-73,2-3-101,4-2-196,3-2-331,2 0-263,3-2-391,2-1-5961,0 1 7366,4 0 0,-3 0 0,3-1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5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1534 232 7223,'-6'0'213,"2"0"-140,4 0-5750,-65 0 5643,40 1-33,-51-1 1381,55 0-1432,1 0-22,-2 0 776,-10-4-821,-32-3 140,-18-1 67,3 0-1047,21 6 0,3 1 1160,1 4 10,0 0 1,-1 1 0,0 5-23,-18 4 39,18 2 1,-1 5-138,8-2 0,1 3-28,-8 0 0,0 3 6,3 6 0,7-1 8,8-1-5,-35 39-6,46-35-1512,-20 48 1512,31-42 12,-5 39 16,16-21 284,9 35-256,3-30 84,10-10 0,4-3-22,4-7-964,38 35 981,-24-42 1075,17 10-1039,3-14 0,9-1-143,3-5 0,3-1 713,5 6 1,5-2-763,-10-11 1,3-1 0,-10-4 11,-17-2 1,1-2-7,24 3 0,13 0 0,-12-2 970,-21-2 1,-2-2-958,13 0 0,8 0 1,-6-1 1523,0-2 1,0-2-1537,-1-3 1,5-1 0,-5 0 10,1 0 1,1-3 13,2-4 0,6-4 0,-10 1 6,22-10 1,-28 4 1,7-6 0,-10 2 15,16-14 100,-2-9 1,-3-3 304,-18 2-50,-5-9 1,-4-2-93,-14 5 128,-7-10 1,-6-3-163,-10 7-1578,-13-11 0,-6-1 1494,-9 6-965,-15-10 0,-6 1 937,-4 9-859,-2 6 0,-7 1 532,13 26 0,-5 3-1239,-33-10 0,-4 4 928,26 13 0,-3 4 487,-39 0 0,9 6 0,35 8 0,-25 2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5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130 0 7875,'-10'53'703,"-1"0"0,-5 46-272,15-41-1078,1 7 1017,0 9-1168,0 6 1117,1 8 0,1 7-162,0-45 0,0 2 17,0 2 0,0 0-442,0 3 0,0 1 447,-1 2 0,0 0-17,0 1 1,0 1-679,-1 1 0,1 0 625,-2 0 0,0 1-28,0-1 1,-1 1-819,-1 0 0,1-1 773,-2 1 1,-1-1-18,1 0 1,-1 0 83,-1-2 1,0 0-135,0-1 0,0-1-39,0-2 0,-1-1 35,1-2 0,0-1-290,-5 44-129,1-11-134,3-11-219,3-12 849,2-13-1375,2-15-2324,3-11 4323,2-12 1,-2-6 0,-1-4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5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33 13 8175,'0'-7'1519,"0"2"-1071,0 5 616,0 0-538,-10 84-1687,6-34 1408,-2 11 0,0 3 206,4 12-49,0 9-85,1 9-196,0-43 0,1 1-48,-1 2 1,1 1-26,0 1 1,0 1-26,0 1 1,0 1-21,1-1 1,-1 1-572,1-1 1,0 1 534,1-2 0,0-1-22,-1-1 0,1 0-579,1-3 0,-1 0 256,3 46-217,1-7-332,-1-10-441,1-8-629,-2-8-1107,0-11 2841,-1-13 1,-1-20-1,-2-10 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5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0 8645,'18'50'921,"1"0"1,19 36-418,-10-52-584,7 1 483,5-1-27,6-1-34,5-1 10,6-1-874,4-1 808,4-1 16,1-2-39,1-2-11,1-2 23,1-4-12,1-3 17,0-5 29,3-4-7,-1-3-11,3-3-2570,0-5 2503,0-3-22,0-6-581,0-3 491,-3-2-39,-2-2-45,-3-2-28,-2-1-6,-3 0-5,-2 0-23,-3 0 186,-3-1-225,-4 2-39,-2 0 205,-4-1-350,-3 0-146,-3 0 2523,-2-1-3151,-3 1-885,0 0-5130,-7 5 7046,-4 3 0,-11 7 0,-6 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37.13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71 301 10640,'0'3'997,"0"0"-45,0-3-873,78 35-1826,-40-23 1763,12 8 1,0-1 11,-8-12 310,-1-1-338,2-2 364,16 0-358,30-1 16,-24-1 96,30 0-51,-67-1 135,11 1-74,-28-1 2114,-1 1-1906,-11-2-4,-23-2-337,2 0 5,-35-5-17,23 1 17,-58-15-11,49 10 11,-10-5 0,1 0 0,13 1 0,-53-23 11,50 17-3,-4-4 1,1-2 2,8 2 84,-35-38-72,51 40-12,-11-17 11,27 25 332,11-10-220,2 12 308,26-2-262,-14 18 172,21 13-200,-22 1 290,23 43-358,-25-29 62,13 45-146,-25-51-521,-3 18 0,-6-33-2588,-9-3 1300,4-15 1809,-7-10 0,10 8 0,1-1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5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47 14 7179,'0'-7'2397,"0"1"-857,0 6 1501,0 0-2553,-11 28 4,7 8-256,-8 15-12,10-3 129,0 9-118,1 7-173,-1 0-328,1-6 294,-1-23-23,1-4-10,-2 5-46,2-11-33,-2 2-325,2-10-594,0-5-391,1-3-1099,0-7-2648,3-21 5141,-2 9 0,1-10 0,-2 16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5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5 141 9386,'-3'-1'2492,"1"0"2991,2 1-5085,43 14-286,-22-14-51,34 8-4267,-34-18 4223,1-2 844,-2-2-855,1-2-28,5-7-23,-3-1-6,1-3 23,-10 10 6,-7 5 3390,-4 9-3362,-2 1 88,0 1 91,-2 11-90,-2-1 0,-1 12 101,-6 14-78,2-4 22,-4 12 1,2-9-7,1 0-22,0 1-22,0 0-1,-2 15-78,3-11-39,-1 9-128,3-7-7,2-12-84,2 3-117,1-15-196,2-3-241,1-2-4318,8 1 4271,0-6 0,1-1 0,-5-5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5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186 339 6271,'0'-3'1770,"0"1"4811,0 2-6284,-56 4-51,38 5-27,-44 4-17,53 5-12,0-1-10,1 2-12,1-1-28,1 0 190,0 11-268,4-10-29,-1 6-16,4-15 67,9-5-73,3-8-95,13-10-73,5-11-22,5-12 11,0-5 112,-9 8-173,2-3 178,-19 22 102,3-1 49,-12 17 18,-1 4 123,0 11-62,-1 7-73,1 12-61,-1 0-3448,2-3 3397,2-11 6,6-5-5,4-9-1,1-2-5,2-4-11,-4-4-141,10-8 34,-5-1-27,7-7 3352,-7 2-3415,-1-3-10,1-4 21,-1-1 51,0-5 23,-2 0 16,-1-3-5,-1 0 11,-1 0 22,-1 1 17,-2 1 17,-1 2 28,-1 2 23,-2 2 22,-1 1 44,-1 3 6,-1 2 29,-1 2 16,1 3 44,-1 2 18,0 4-17,0 2-51,0 3-67,0 2-5,-3 7 0,1 0 17,-1 9-7,0 1 12,1 4 17,-1 3-17,0 2 11,0 1 12,0 3 10,1 0-5,-1 2 0,1-1-22,-1 2-23,1 1-11,-1-1-17,0 0-5,1-2-34,0-2-17,0-3-39,1-4-61,0-3-63,0-4-83,1-4-79,-2-3-61,2-3-202,0-2-414,-1-2-673,-1-1 1720,0-1 0,0 1 0,0-2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5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0 13963,'99'5'-392,"-15"0"-90,-60-1-224,-1-1 195,0 0-581,-1-1-377,1 0-2339,-3-2 3808,-4 0 0,-8 0 0,-3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5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12 193 8780,'52'-44'4521,"-8"6"-4549,-35 28-12,-2 0 7,-2 0-18,0 1 1,-3-1-6,-1 2 17,0-1 28,-1 2-1,-1-1 24,-2 1 16,-2 0 22,-2 1 28,-1 1 46,-1 2 4,-1 1 7,0 2-12,-1 3-22,1 2-6,0 5 0,0 3 17,0 1 17,2 3 33,1 1 6,1 1 0,2 0-11,0 1-6,2 0-5,1 1-28,0-1-34,1 1-40,0-2-27,2 0-28,3-3 0,1-1-17,2-4-6,1-2 6,2-2-11,2-3-17,0-2-17,1-1-22,0-1-17,1-3-11,0-3-34,0-3-56,-1-2-33,0-2-23,1-2 6,-2 0 44,0 0 57,-1-1 56,-2 0 50,-1 1 39,-2 0 22,0 2 1,-1 1 0,-1 0 16,0 1 12,-2 0 38,2 1 24,-3 1 27,1 2 0,-1 2 11,0 1 1,-1 2 481,0 1-342,0 5-16,1 1-40,-1 7-44,1 1-45,-2 4-34,0 3-27,0 4-40,0 2-45,-2 0-22,-1 1-57,-1-1-33,0-1-56,0-1-67,1-2-123,-1-3-174,1-2-179,1-2-274,0-4-343,1-2-508,1-4-1542,0-2 3395,0-1 0,0-2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5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1 11659,'65'6'-414,"-11"-1"279,-44-1 23,0 0 45,0-1 56,1 0 22,1-1 6,-2-1 0,2 0-6,-2 0 28,0 0 68,-2 2 61,0-1 16,-1 3 57,-1 0 28,-1 2 56,0 1 23,-2 2-24,-1 3-60,0 1-68,-2 3-51,0 1-50,0 0-44,0 0-51,0 0-39,-1-1-62,0-2-67,-2-1-101,1-2-151,-1-3-219,1-2-263,-1-3-369,2 0-488,-1-4-666,0 1 2425,1-1 0,-1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6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0 5739,'0'0'0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6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175 0 13500,'-83'46'554,"15"-5"-392,61-27 259,1 1-253,2-1 80,1-1-68,1-2 14,1-1-76,1-1 102,0-1-141,0-1-18,2 0 6,0-2 1,4 0 4,0-1 1,2-2-17,1 0 11,1-2-27,2-1 4,1-2-21,0-3-6,1-3-1,0-1-16,-1 0 0,0-1-11,-2 0 0,-1-1 5,0 2 1,-3-2 5,0 2 11,-2 0 0,0 2 12,-2 1 38,-1 3 40,0 1 56,-1 2 504,-1 1-426,0 5 6,-2 2 5,0 8-16,-2 0-29,0 4-50,-1 1-49,1 2-52,0-2-44,1 1-62,1-2-74,0-2-99,2-2-152,0-4-241,1-1-302,2-4-566,3-3 642,7-2 0,-7-1 0,3-1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6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56 3 7761,'-2'-1'1697,"0"-1"1188,2 2-2527,-12 67-33,9-38 213,-10 66-286,13-63-23,-2 11 113,0 4-208,-1 3-173,-1 14-252,0-4-1165,-1-1 565,3-23-1966,1-1 2857,1-24 0,0-2 0,0-6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6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35 0 7531,'1'9'2146,"-1"-2"-1385,0-7 1003,0 0-1483,-9 68-130,5-42-100,-6 52-141,5-53-319,2-4-62,0-1-1377,2-7 1000,1-9 0,0-1 0,0-3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37.57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554 158 11912,'-1'89'1070,"5"-15"-745,12-60 577,3 0-600,2-2 205,0 0-204,0-2 81,0-3-149,-1-3 257,-1-2-341,-2-2 17,-1-4 61,-3-5 511,1-12 1153,-17-39-1551,-2 18 123,-34-41-297,6 48 39,-19-1 0,-5 3-146,-1 7-72,-18 3 0,-2 6-17,15 12-14,3 4 0,2 2-81,9 2-1417,-31 15 621,52-10-5102,-7 13-566,35-17 6587,4 3 0,0-7 0,-2 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6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5739,'0'0'0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6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33 25 13771,'41'-1'1198,"-8"3"-946,-34 12-67,-2 2 23,-5 9-186,0-4-27,-3 7-46,2-8-61,0-1-426,-8 10-33,3-9 280,-2 2-448,9-14 470,5-7 286,1-4 106,6-3 39,2-4-78,2 1 56,5-3 107,6-7-135,2-2-23,7-8-38,-10 9-12,5-5-28,-6-1-11,-3 2 6,-5 3 274,-7 5 72,-4 12-60,-5 1-164,0 8 164,-8 11-163,5-1-28,-3 6-56,6-4-45,0 1-40,2-1-32,2 1-58,1-2-66,1-2-106,0 0-163,1-3-173,2-1-264,2-2-409,2-2-655,2-1-2033,-1-3 3999,0 0 0,-3-2 0,-3 1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6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62 373 14511,'-17'47'456,"0"1"1,-11 29-272,28-64 201,2-3-235,1-2 117,2-3-27,2-3 45,1 0-45,2-5 78,1-3-156,2-6-40,0-7-6,0-5-21,2-6-1,-2-3 6,0-3-12,-3-1-27,-1 0-40,-2 2-16,-2-1-45,-2 1-29,-2 2-60,0 1-113,-1 2-129,-1 3-162,-1 3-196,-1 2-320,-1 3-531,1 3-1233,1 2-2279,2 4 5091,-1 2 0,1 3 0,0 3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6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11 245 9313,'0'9'1512,"0"-1"-941,-5 62-1409,4-32 1550,-3 57 39,4-51-1,0-4-67,0-3 377,1-4-572,2-8 169,2-4-253,4-6 27,3-6 28,1-4 784,3-4-818,1-7-66,4-5-79,1-10-78,2-7-62,1-7-39,0-5-51,1-6-621,-2-4 588,1-3-12,-1-2 1,-1 1-28,-2 1-1,-1 4-38,-4 5-331,-2 6 145,-3 6-145,-2 6-191,-4 6-251,0 6-421,-4 4 169,1 5-1474,-2 2 465,1 2 1,-1 1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6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99 0 16008,'-17'48'232,"0"0"1,-12 35-261,20-54-112,0 1 141,2-2-449,2-2-269,2-4-416,1-2-1108,2-5-3964,0-2 6205,0-5 0,0-4 0,1-2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6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59 171 10041,'1'6'862,"0"-2"981,-1-4-1938,35-45 5,-25 28 1,25-34 27,-34 41 34,-1 1 28,0 1 45,-3 0-11,0 1 10,-5 2 29,-1 2 39,-1 2 51,-2 2 27,0 3 40,0 4 10,-1 5-21,2 3-29,-1 3-33,2 3-73,1 1 22,3 2 1,0 1-1,3 0 29,1-2-40,2 0-6,0-4-5,0-2-11,2-2-34,2-3-16,4-2-23,0-3-11,4-2 22,0-3-22,2-2-12,2-4-33,1-2-45,1-6-44,0-2-68,0-3-61,0-2-46,0-1-4,0-2 49,-2-1 79,-1 1 67,-3-2 57,-1 2 27,-3 1 28,-1 0 6,0 3 0,-2 0 22,-1 2 0,-1 1 45,0 2 34,0 0 27,-1 4 46,-2 1 27,2 3 0,-2 0 415,0 4-470,0 7-1,0 0-22,0 9 17,0-1 28,0 4 44,0 0 1,0 3 11,0 0-22,1 0-46,0 0-27,2-1-34,2-2-62,0-2-39,2-2-11,1-4-16,0-2-68,7-2-12,-4-4-106,4-3-117,-4-4-112,1-2-90,-1-6 51,0-1 72,-1-2-11,0-3 34,-1 1 16,-2-1 45,-1 3 169,-1 2 128,-1 3 67,-1 2 90,-2 3 34,1 2 106,-2 2 549,1 1-218,-1 5 66,0 1 40,0 7 22,0 0-44,0 1-67,0 2-80,0 0-105,2 1-68,2-1-67,3 0-50,0-2-40,1-2-39,2-2 18,-1-2-29,2-3-22,-1-3-23,2-2-50,-1-3-40,0-3-44,-2-4-101,1-1-157,-2-4-224,-1 0-387,-1-1-682,-2-2-1351,0 0 2941,0-5 0,-1 11 0,-2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7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22 925 6820,'-5'3'2202,"2"-1"-4581,3-2 2799,-10-49 1208,10 26-1141,-4-54-342,11 44 102,2-13-1576,9-35 1463,-4 26-27,9-35 308,5 5-365,-5 34-705,5-12 1,2 2 659,2 15-37,5-7 1,2 2-121,3 19 74,16-1 72,-27 34-244,-4 46 200,-19-11 262,-8 26 0,-5 4-235,-3-6-399,-6 4 1,-2-2 444,-2-15 44,-18 27 56,7-31 84,-15 5-134,14-24 590,1-10-237,11-12-275,9-1-168,-2 0 2067,27 2-1775,-2 1 2586,26 11-2586,-17-3 218,16 18-96,-11 0-150,5 13-113,-2 9-179,-11-9-190,-2 4-812,-8-13 487,-4-14-1149,0-5 1323,-3-12-29,1-4 281,2-5 162,5-9 22,-2 4 3527,7-8-3280,-1 4 129,14-15-292,-7 8 118,12-16-56,-11 9-61,7-19-113,-10 16-3402,-2-4 3396,-11 18 29,-2-5 386,-7-5-179,-6 9-140,-10 3-2178,-13 39 2155,8-3 2353,-11 34-2363,16-8-2409,1 27 2251,9-26-223,10 10-303,11-32-1048,25 1 1071,-5-13-942,33-13-2710,-11-16 4234,6-4 0,-22 2 0,-18 8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7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129 518 7570,'-7'0'6027,"2"0"-5999,-49 67-2088,43-42 2065,-40 52 1,57-60 650,1-1-628,6 0 338,-1-6-243,13-2-27,-9-7 116,14-10 972,10-29-1234,-6-5-45,10-27-90,-16-12 129,-10 22-67,3-30 95,-10 29 33,-2 8 1,-1-2 22,4-16-6,-2-5 57,-6 47 234,-3 17-240,-1 6 62,-4 10-40,0 4 11,-4 10 292,-6 30-258,5-12-3387,-4 24 3410,6-23 162,-1 17 84,-6 41-409,5-12-56,0 10-56,7-42-712,6 1 309,0-21-151,4 11 3223,-1-28-5133,4-1 1728,-1-6 0,-1-2 0,-5-4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7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59 6 7929,'5'-6'4795,"-17"75"-10041,2-24 5330,-10 48 1330,12-50-2354,1 15-1142,4-29 1298,0 17-22,3-39-1312,2-5-49,0-4 2167,2-4 0,-2 2 0,-1 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7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265 8 5739,'-8'-4'1036,"3"1"-761,5 3 3069,0 0-2908,-52 5-21,38 2-57,-40 6-11,51 0-10,1 2 38,1 2 17,1 1-11,0 2 353,3 8 391,7 21-890,-2-14 332,6 17-198,-11-33 1266,-8 20-1405,-2-23 61,-24 12-324,12-23-567,-18-3-189,19-5 789,-9-11 0,18 8 0,-2-4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38.32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448 412 13830,'-23'47'282,"1"0"1,-13 30-115,42-62 397,1-2-391,2 1 119,3-1-159,0-2 46,2 1-101,0-3 169,0-1-243,-1-1-22,0-3-22,-1-2 0,-1-1-6,0-4 12,-2-2 27,1-10 51,-2-5 95,-1-12-3448,-6 10 3437,-6-8-90,-1 18 73,-8-7 448,7 10-577,-2 1-224,11 1 230,1 17 3437,10-7-3415,-4 13-17,15-5-33,-11-8-123,14-4 128,-17-6-44,7-20 38,-13 7-217,-8-45 100,-3 44-532,-22-52 392,9 55-818,-34-42 723,25 35-302,-43-30 638,37 32 84,-47-25 17,44 30 201,-52-17-128,51 22 442,-39-10-331,50 16 651,-18-3-483,33 8 393,-3 1-767,14 2 5,18 10 73,-1-1 151,53 24-219,-28-14 12,16 3 0,2-1-6,-5-1-28,7-1 0,-2-1-22,-10-5-11,48 7-23,-61-15-409,31 1-347,-42-6-717,3-1-431,-20-2 1949,-10-1 0,1 1 0,-2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7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32 836 7738,'-5'2'3109,"0"0"1949,5-2-4951,-12-16-1,11 2 12,-8-16-18,16 3 1,1-4-28,1-2-39,0-2-18,0-4-16,1 0 0,0-4-11,1-1-466,-1-1 443,0-1-27,-1 0 5,-1 0-23,-3 3-16,0 1 6,-2 3 5,-1 3 39,-2 3 17,0 4 17,-1 5 16,-1 3 6,-3 5 489,0 5-433,0 4-5,-1 3-12,0 3 12,1 3-6,-1 4 28,1 4 11,0 5 11,2 6 12,0 4-6,2 4 0,1 1-17,3 3-16,2-2-1,4-1 0,4-2-16,1-3-12,2-3-27,3-2-1,2-2 6,0-5-5,3-4 5,0-4-34,2-2 12,1-4-18,1-3 1,0-4 6,1-5-29,0-2-5,-1-2 0,-2-2-1,-4-9-10,-3 17 5,-5-13 6,-4 22 28,-2-8 0,-5 5 5,-1 2 6,-2 3-22,-4 5 33,-3 4 22,-5 7-5,-3 5 23,-4 6 10,-2 7 12,-2 5 39,-1-4 11,-1 21 12,0-13-236,-1 20 219,1-12-519,0-1 479,2-3-16,2-5-29,4-3-38,3-6-40,3-4-84,4-6-134,3-4-135,3-5 84,2-5-442,3-4 121,4-2-1364,6-5-5266,-1-2 7265,1-3 0,-7 3 0,-2 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7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195 42 7078,'0'11'1926,"0"-2"-1276,0-9 3243,0 0-3680,52 41-17,-30-36-62,42 28-44,-43-48-40,0-3-27,0-2-7,-2-1-10,-2 3-12,-5 1 18,-2 4 88,-4 3 40,-2 5 28,-3 2 0,1 2-56,-6 3-5,-3 4 10,-6 6 12,-5 7-11,-4 6-3358,-5 8 3413,-3 5 40,-2 6 39,-2 4 6,1 2 10,-1 3-4,1 0-1,2-1-6,2-1-552,2-4 474,4-6-39,2-4 2712,0 1-3009,7-14-95,3-1-123,8-17-297,4-4-661,6-5-4744,1-1 6077,3-5 0,-4 4 0,-3 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7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5739,'0'0'0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7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483 34 6719,'1'-8'2039,"0"2"-1395,-1 6 2207,0 0-2615,-57-9-1,35 7 22,-44-6 51,48 8 28,-1 3 34,1 2 22,0 3-39,1 2-51,2 0-50,2 2-56,3 1-5,2 2 0,4 2 10,2 3 6,3 4-11,4-7-5,4 20-3432,4-23 3359,3 36-1684,3-24 1628,2 17-153,2-8 108,-1 0-6,0 2-5,-2-2 16,-4 0 28,-4-3 23,-6-1 34,-2-2 167,-12 10-128,-3-10-1,-9 4 12,-1-13 5,-2-3 6,-3-4-22,-1-5-28,-2-3-46,-1-4 852,-2-6-896,1-2 107,-11-15-181,11 3-32,-4-10-57,17 7-49,5-1-79,7 0-101,2-1 2362,15-10-2709,-1 9-169,13-7-264,13 3-721,-5 9 1865,18-4 0,-30 16 0,1 2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7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340 1 11362,'-51'35'461,"-1"1"1,4-4-1,9-1-5718,18 0 5660,0 4 34,0 4 1414,2 4-888,-4 25-441,7-15 881,-1 16-423,9-9-583,4-18-61,5 6-56,6-23 3381,7-5-3425,3-5-6,6-3 218,20-6-252,-8-8-45,15-7 67,4-26-156,-12 3-759,13-19 708,-20 11-11,-4-3-11,-5 2-28,-5 1-241,-8-9-34,-6 13-190,-11-5-1311,-15 5 460,-4 11-342,-12-5-454,5 15-565,-3 4 2716,-3 4 0,17 4 0,2 2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7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14556,'26'46'681,"0"1"0,17 32-452,-32-57 40,5 10-207,-5-9 456,2 7-534,-6-11 116,0-2-263,-1-2-71,0 0-1093,1-1 442,-2-5-957,3-2 994,-2-5 0,-3-2 0,0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8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36 0 10825,'12'60'1603,"0"0"1,0-5 0,-4-5-1464,-10 1-895,-1 4 906,-3 0 12,-2-4 27,0-12 17,-1-2 147,0-2-91,0-5 216,1-2-183,1-4-10,2-2 235,2 2 157,1-8-425,2 1 157,3-8-125,3-2-5,4-1-39,3-2-67,0-2-68,4-2-44,0 0-46,2-3-240,11-5-184,-7 1-421,7-2-863,-9 3 844,1 1 0,-10 3 0,-1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8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9 1014 7649,'7'-90'0,"-1"14"16,-3 56 77,-2 0-48,0 0 58,-1 0 20,0 0 50,-1-1 17,0-1 23,-2-2 68,-1-1-11,0-3-1,-1-2 0,2-2-6,0-2-6,2-2 7,0-1-18,1 0 28,2-1-16,2 1-6,4-1-6,1 0-61,2 3-17,2 0-39,0 4-11,2 1-28,0 4-6,2 1-34,1 4-22,3 2-5,1 3-12,2 2-11,1 5-23,0 3 7,0 3-18,-1 3 17,-3 6 17,-1 4 6,-4 5 16,-3 4 17,-3 2-5,-5 3-6,-2 3 28,-4 2 6,-4 3 44,-4 0 6,-4 2 45,-2-2 5,-3 0 6,-1-2 34,0-3-29,0-4-27,1-3-51,1-6-56,3-2-67,0-5-95,5-1-218,1-3-214,3-2-190,3 0-230,1-3-240,2-1-622,3-3-762,1 0 2599,3 1 0,-5 3 0,0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8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117 102 6635,'-4'3'1854,"0"0"840,4-3-2296,-48 69-29,36-41-4,-36 54-7,48-61 12,3 0 39,2-3 5,3-3 23,3-2 22,2-3-16,2-3 16,3-4-22,1-1-17,3-6-73,2-3-55,-1-6-68,-1-5-56,0-2-40,-3-3-32,-2-2-18,-3 1-44,-4 0-18,-4 0-27,-3 1-50,-2 1-85,-1 1-117,-3 1-174,-2 0-201,-3 0-225,0 0-196,0 2-218,1 1-336,1 4-565,3 3-1441,2 4 3619,1 3 0,0 2 0,0 1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8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15030,'27'96'583,"-5"-14"-359,-15-56 34,-2 0 246,-3 0-235,-1-1 66,-2-3-111,-2-3-2,-2-3-94,-1-3 61,0-3-189,0-3-101,0-4-117,1-1-169,0-6-229,2-4-240,-2-7-243,2-5-284,0-6-471,1-3-3859,1-1 5713,1 5 0,0 12 0,0 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38.50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65 439 14603,'-16'-51'69,"0"1"0,0-5 0,5 5-310,8 8-212,1-11-1328,4 8 5,2 14-3735,2-3 5511,0 18 0,-3 8 0,-1 4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8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40 0 14605,'13'55'358,"-1"-1"1,8 41-202,-20-60-50,0 1-40,0 2-44,-2 2-12,0 0-56,-1 2-33,-2-2-29,0 0-50,-2-2-78,1-2-146,-1-4-151,1-2-163,-1-5-178,1-3-158,0-5-336,1-5-907,-1-4 101,2-4 2173,0-1 0,2-2 0,0-1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8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1 134 9738,'75'-35'2223,"1"0"1,-7 3 0,-13 8-3568,-34 21-1468,-2 0-3702,-3 2 6514,-3 1 0,-7 0 0,-3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8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224 0 12720,'-81'50'207,"17"-9"-173,63-31 309,1-1-315,1-2 100,1 0-88,2-2 105,3-2-21,0-1 197,3-2-181,1-1-33,3-3-51,-1-3-28,3-3-28,-2-2 11,1-1-17,-2 1 1,-2 1 5,-1 2-23,-2 2 18,-1 5 33,-1 0 50,-1 4 40,-1 2 27,-1 6-10,-1 4 16,-1 5 6,-1 3 22,-3 4 12,-1 4-6,-6 3 16,0 2-5,-2 0-11,-1 2 5,-3-1-22,0-1-22,-2-2-6,0-2-45,0-3-33,1-2-29,1-4-21,1-5-7,1-2-50,1-4-22,1-3-62,1-3-111,1-3-130,3-1-162,2-4-185,3-2-196,1-6-179,5-2-270,2-6-542,7-2-2179,0 0 3978,0 2 0,-7 9 0,-1 4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8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 6 8242,'2'-3'2140,"0"1"409,-2 2-2459,-2 74-1123,2-45 1055,-2 58-10,2-64 308,-1 0-382,1-1-61,-1-2-96,0 0 43,0-4-363,0-3-217,1-3-218,-1-3-219,1-3-1915,0-3 3108,0 0 0,0-1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8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4 10174,'91'-2'-4565,"-17"1"4135,-60 4 0,-7-2 0,-3 1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8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106 184 9167,'46'-24'-17,"0"1"0,28-16 23,-64 29 421,-3 1-376,-2-1 142,-3 2-114,-1-1 71,-1 1-49,-2 0 259,-3 1-186,-4-1 50,-3 1 5,-2 2 18,-4 0 16,-1 3 45,-1 1 40,0 3 44,-1 3 0,1 4-6,0-6-11,1 20-22,0-13 11,2 18-34,1-10-27,3 2-34,1-2-39,4 2-62,1 0-23,4-1-44,1 0-28,1-1-11,1 0-29,3-2-10,0-1-40,5-1 6,1-1-85,4-2-94,2-2-129,2-2-231,2-2-234,2-2-308,2-2-627,1-2-4056,-2-2 5775,-3-1 0,-9 1 0,-5 1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9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172 8 6238,'-3'-2'1209,"0"1"51,3 1-1036,-14-4 107,13 6 448,-6 4-426,15 5 274,7 15-330,-7-8 375,4 14 549,-6 3-734,-1-7 23,-3 2-6,-5-17 420,-6 2 387,-20 5-1121,7-6-44,-14 1-6,11-11-611,-8-3-1108,10-4-2460,4-5 4039,22-2 0,1 3 0,1 2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9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202 26 10746,'-53'-14'1244,"9"3"-947,34 11 336,-8 0-488,8 0 35,-9 2-141,12-1-39,-2 1-577,-2 0-12,4 0-1729,-3 0-1743,8-1 4061,1 0 0,1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9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 13 9582,'-3'-7'2077,"1"1"-1741,2 6-1786,0 0 582,6 0-488,0 2-1226,4-1 2582,-2 1 0,-3-1 0,-3-1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9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10 11553,'6'-5'902,"-1"0"-594,-5 5-7332,0 0 7024,48 7 0,-36-6 0,35 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38.92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170 185 12505,'3'0'1092,"0"0"460,-3 0-1491,-18-58-22,8 37 34,-20-48 22,16 57 52,-5-1 245,0 7-163,5 3 46,-3 1 290,4 5-268,4 2-39,0 4 134,6 8-241,4 6-34,10 11 1,12 3-56,11 1-74,19 1-32,-14-15-147,15-3-173,-22-17-325,4-10-1014,-8-12 1703,-7-19 0,-11 16 0,-3-1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3:24.89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0 16521,'30'7'-3943,"-5"-1"-2896,-17-1 6839,-1-1 0,-4-2 0,-1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4:06.73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1 122 12735,'13'2'879,"1"-1"-6366,0 0 5622,0 0 1375,3-1-1421,0 0 866,1 0-597,17-5-83,-2 0-158,8-3 74,0-2 3357,-5 2-3396,10-1-74,-8 3 96,9 0 0,9 0-129,-10 1-230,8-1 235,-24 3-16,0 0-17,2 0-6,0 1 17,1 0-6,0 0 12,-1 0-17,1 0-12,0 1-5,1 0 17,0 0-11,2 0-1,-1-1-5,2 0 0,-1 0 6,0 0 5,-2 0 241,2 1-241,-2-2 28,2 1-5,0 0 0,0 1 5,0 0-17,-1 1-5,-1 0-6,-1 0 6,0 0 0,-2 0 0,1 0-1,0 2-4,-1 0-7,0 0-5,1-1-5,-1 1-7,0-2 7,0 0-1,1 0 12,-1 0-23,2 0 11,-1-1 1,0 0-1,-1-1 23,0 0-17,0-1 6,-1 2-1,0-2 1,0 1-12,0 0 6,0 2 0,0-1 0,2 1-5,-2 0 10,0 0 1,0 0-17,0 1 22,-1 1-6,-1 2 1,0 0 5,0 1 0,0 0 1,0 1-7,1 0 12,-1-1-17,0 0 11,0 0-22,0-10 22,1 16-5,0-15-12,1 17 12,1-10-12,0 0 1,1-1 10,0 0 1,-1-1-12,0 1 12,-1-2-12,0 1 6,0 0 0,1-1-11,-1 1 11,2-1-6,0 0 18,-1 0-7,2 0-10,-2 1 5,0-1 0,-1 0 0,1 0 5,0 0 1,0 0-23,0 0 11,0 0 1,-1 0-1,1 0 1,-1 0-1,-1 0 6,1 0-6,-1 0 23,0 0-11,0 0-6,0 0 0,0 0 11,-1 0-11,-1 0 11,-2 0-5,0 0-23,0 0 17,0 0 0,-1-1 6,0 1-12,0 0 6,1 0-6,0 0 6,0 0 12,0 0-18,0 0 0,-2 0 1,1 0 10,-2 0-5,-1 1-5,0 0 5,-1 2-17,0 0 17,0 0-6,0 0 6,0-1-11,-1 1-6,0-2 6,-2 1-6,1-1 6,0 0 17,-2 0-6,2 0 0,-2-1 17,0 1-23,0-1 0,0 0 1,0 1 5,0-1 0,1 1 5,-1-1 7,0 1-18,0-1 6,0 1 6,1 0-6,-1 1-6,1 0 6,-1-1-6,0 1 1,-1 1 16,-1-2-11,-1 1 0,1 0-6,-1 0 1,0 0-1,1-1-11,-2 0 6,1 0-6,-2 0 17,1 0-5,-1 0 10,0-1-5,0 1 0,1-1 6,0 0 0,0 0-6,0 0-12,0 0 12,0-1-11,-1 1 17,1-2-12,-1 1 6,1 0 6,-1 0-6,0 1 5,1-2 1,-1 1-12,1 0 1,-1 0-1,1-1 6,-1 1 11,0-1 6,-1 2-6,0-2 6,0 1-11,0-1-6,0 1-6,0-2 1,0 2-1,1-2 12,0 1-6,0-1 0,0 1-6,0-1-5,0 1 5,0-1-5,0 1 5,-1-1 1,1 1-1,-1 0 17,-1 1-11,1-1 12,-1 1-18,1 0 0,0 0 1,0 1 10,-2-1-5,2 1 0,-1 0 0,0 0 0,0 0 6,0 0 0,0 0-1,0 0-5,0 1 11,0 0 1,1 2-12,0-1 11,0 0 0,0 0 0,1 1 0,0-2-5,0 1-6,1 0 0,1-1 0,0 0 0,1 1 6,0-1-1,1 1-5,-1-1 0,2 1 0,-2-1-5,1 0 10,0 0-5,0-1 0,-1 2 11,1-2-5,0 1 5,-1 0-5,0 0-6,0 0 11,0 0 0,-1 1-5,1 0-6,-1 1-6,0 0 6,0 1 6,-1 1-6,1 0 11,-2 1-5,1-1-1,-1 2 6,-1-1 6,1 1-11,-1-1-1,0 0 7,0 0 10,-1 2 6,1-1-11,-1 0-12,1 0 1,-1 1 5,0 0 6,1 0-6,-2 0 0,0 1 1,1 0-7,-2 2 12,1-1 0,0 2-17,-1-2 17,0 1-6,0 0 17,-1 0 17,0-1-23,0 0 6,-1-1-17,1 0 6,-1 1 0,1-1-6,-2 1 0,1 1 6,-1 0 5,1 1 18,-2 0 4,2 0-27,-2 1 28,0-1-11,0 0-6,0 1 11,0-1-22,0 0-1,0 1 7,1 0-12,-2 1 11,1 0 1,-1 0-6,1 1 27,-1 0-10,1-1 5,-2 1 0,1-1-16,0 0 10,-1 0 12,0-1-6,1 0 17,-1 0-11,1-1 0,-1 0 5,1 0 1,-2 0-1,2 0 12,-2 0 11,2-1-1,-1 1-10,0-1-6,-1 0-6,1 1-10,-1-1 16,0 1-6,0-1 6,-1 1 17,0-1 5,-1 1 24,-1 0 4,1 0-11,-1 1-5,0-2-23,-1 0-5,1 1 11,0-1-23,0 1 12,-1 0-6,1 0-6,-1-1 0,0-1-5,0 0-6,0-1-5,1-1 0,-1 0 5,1-2-6,-1 0 1,1 1 11,-1-1 22,0 0 11,0 0 29,1 0-6,0 0-1,0 0 1,0 0-17,0 0-17,1 1-11,-1 0-5,0 0-1,1 1 0,0-1-5,0 2-6,1-2-22,-1 1 11,2 0 0,-1 1 0,1-1 0,0 1 0,0-1-5,0 0-23,0 0 11,0-1 0,0 0-5,0-1-6,0-1 11,1-2-11,-1 1 5,1-1 7,-1 0 4,1-1-16,0 0-56,-1-1 6,1-1 22,0 0 6,1 0 10,0 0 12,-1 0 387,1 0-3350,-1 1-723,-1-4-4877,0 3 8563,0-6 0,0 5 0,0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4:09.20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6382 0 15265,'-34'92'616,"6"-15"-409,25-56-11,1-1 269,-1 0-292,2-1 77,0-1-104,0 0 41,0 1-36,1-1 159,0 1-131,0 0-16,0 2-12,0 1-34,0 1-21,0 0-35,0 2 1,0-1-17,0 1-22,0 1 16,-1 1-17,0 1 18,1 0 4,-1 2-16,0 0 6,-1 2-17,2 0-6,-2 1 11,2 0 12,-2 1-12,1 0 18,-1 1-24,1 1 18,-1 1-6,0 2 0,0 2 0,-1 0-6,1-1 6,-1 2-28,1-2 23,-1 0-6,-2 2-6,2-3-11,-2 2 0,1-2 5,1 0-5,-2-1 23,2-2-23,0 0 17,0-1-17,1 0-12,0 0 12,1-1 0,1 1 0,-1-2 0,1 1 12,0-1-12,0 2 0,0-2 11,0 2-17,0-2 1,1 1 5,0 0 0,1-1-6,-1 0 6,2 0-6,-1-2-5,0 2 22,0-1 1,0 1-12,0 0-6,0 0-11,0 0 28,1 15-3363,3 33 3368,-2-22-191,3 32 175,-4-57-17,1 11 17,-2-16 11,1 1-5,-2-1-6,1 0 11,-2 0-6,0 0 7,0 1-18,0-2 3325,0 0-3297,0-1-10,0-2 32,-2 0 222,0-2-255,-1 0 6,-2-1 11,0-1-6,0-1 1,-2 0-12,0-2 6,-1 1-6,-1-3 6,-1 2-6,-1-2-11,-1-1 11,-2 0 12,0-1-1,-1-1 6,0-1 6,-2-1-12,0-1 12,-1-1-12,0 0 0,-2 0-22,-2-2 6,-1 1 11,-1-1-23,-2-1 6,-1 1-5,0-1-1,-1 0 12,0-2 10,-1 1-21,0-1 5,0 1-11,-1 0 5,-1 0 12,-1 0-23,0 1 6,-2-1-23,-1 0 12,-1 0 16,0 0-11,-3 1 6,1 0 17,-2 1 5,0 0 17,0-1-6,0 1-44,0 0 11,0-1-6,0 1 11,-3-2 29,1 0-12,-2-1 22,1 0-21,1 1-7,1-2 6,-1 1-27,1-3-7,-1 1 29,0-2-1,0 1-10,0-1 10,0 0-5,0 0 0,-1 0 12,-1 0 4,1 0-16,0-1 12,1 0 44,-20-3-28,14 1-462,-14 0 445,17 0-11,1 1 6,-37-1-40,-11-2 12,0 1 11,29 1 0,3 0-2556,5 1 2578,-29-1-2188,21 2 2188,14-1-1699,-32 1 1688,33 1-12,-14 0 1,2 0 0,-3 0 0,-20 0 613,21 0 1,-3 0-606,3 1 1,2 0 18,-37 0 653,41-1 0,1 0-691,-27 1 2942,1 0-2937,-10-1-11,0 1-1452,19 0 1,5 0 1496,9 0-490,-2 1 1,1-1 478,12 2 396,-10 1 1,-2 0-408,-13 3-508,-26 2 490,43-3 23,17-1 2586,-33 5-2586,10-1-11,-13 2 1504,24-3-1471,-25 3-33,33-5 28,-44 5-34,42-7 17,-22 0 0,13-2 918,4-1-918,8-2-3403,10-3 3420,1 0-17,4-1 17,9 1-23,-7-2 34,-20-4-34,10 0-632,-7 1 649,22 3 3071,-4 0-3071,3 1-33,-3-1 38,3 1 12,-2 1 12,0 1-35,-3 0 966,7 2-931,6 1 60,-4 0-77,7 0 10,-11-1-10,-2 1-1,3-1 57,-11 1-57,17 0 84,-14 0 17,10-2-100,-1 2-6,4-2 78,2 1-73,4-1 57,-6 0-63,9 1 52,-7 0-68,7 0 11,-3 0-11,1 0 5,1 1 29,-3-2 0,1 0-18,2 0 12,-2 1-11,5 0 34,-2 1-29,3 0 45,-2 0-39,3 0 28,-1 0 73,1 0-1842,-1 0 873,8 1-1177,-3-1 2017,8 0 0,-8 0 0,1-1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4:11.99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7 22 8136,'0'-10'2034,"0"2"-1178,0 8 3597,0 0-3881,-4-3-1,4 5-39,-3 1-134,6 9-96,1 2-22,0 0 291,2 7 612,2 15-926,-2-10 197,2 17-275,-6-32 308,0 51-403,-2-41 39,-1 61-112,-1-52-67,-3 27-50,4-33-1439,-3 24 705,6-30-5165,8 21-1187,-3-29 7192,6 4 0,-9-12 0,-2-1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4:12.56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 13236,'13'81'627,"-1"3"-470,-5-70 91,-1 8-80,0 7 0,0-12-17,-1 15-41,1-8-21,-2-1 178,3 15-171,-2-15 380,1 19-285,-4-29 514,0 8-386,-2-16 633,0-1-744,0-4-225,-1-8-34,1-1 7,-1-9 27,1-1 0,1-5 11,2-2 1,2-1 5,12-23 5,-7 19 1,17-32 0,-14 39-6,20-24 0,-17 30 50,22-16-16,-21 24 206,18 0-94,-20 12 392,18 19-358,-19-4 352,13 36-325,-17-26 386,8 46-430,-13-38 251,1 49-296,-7-47 134,-4 38-213,0-46-56,-7 26-45,7-37-1214,-4 8 167,7-21 1109,0-8 0,2 1 0,0-5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4:13.55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213 1 10937,'-83'38'745,"15"-5"-343,58-15-183,-1 0 10,2 4-55,0 0 22,3 4-56,0 0 63,2 2 32,0 32-246,3-28-29,1 22 12,2-38 6,2-2-96,14 4 174,-8-9 420,18-4-336,-17-14-44,6-7-63,-7-2-33,0-3-50,7-36 50,-8 24 0,7-40 17,-11 48 11,3-11-28,-5 24 89,6-1 18,-4 10 486,13 16-397,-8 0 196,16 43-330,-12-22 50,12 56-16,-16-47 430,7 51-308,-12-53 510,-3 51-470,-6-53 420,-16 45-527,5-51 263,-28 30-285,19-41 141,-33 11-175,30-26-146,-28-8-167,35-7-1771,-12-26-11,24 11 2000,2-20 0,6 28 0,2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4:14.10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124 345 13032,'57'-34'459,"-8"4"-364,-35 16-16,0 1-35,0-2 12,-1 0-33,-1 0-1,-1 0-5,-2-1 0,-2-10 28,-1 5-34,-3-5 146,-6-4-68,-2 14 247,-19-14-235,9 19 173,-30-3-134,22 11-11,-12 3 101,6 7-141,7 2 136,-20 21-197,22-10 67,-18 34-33,25-26 279,-3 39-145,13-35 320,12 47-427,-1-43-5,21 43-89,-13-49-175,32 23-49,-23-38-2695,44 1-4598,-38-17 7212,15-3 0,-34 0 1,-5 2-1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4:14.83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232 1 5739,'-5'0'1344,"2"0"1099,3 0-2169,-67 29-61,46-17-56,-51 23-57,64-23-32,3 0 10,2 1 23,2 2 100,6 7-111,0-3 168,19 22-202,-8-19 16,28 30-38,-23-29 235,24 27-90,-30-28 639,6 27-527,-17-27 544,-14 25-617,0-27 157,-29 20-313,17-25 39,-34 9-101,31-18-331,-22 0-16,32-8-118,-4-2-1047,16-6 369,3 0 1143,15-17 0,-10 17 0,9-8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4:15.23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24 0 11642,'2'52'546,"-1"-1"0,2 38-182,-1-60-22,1 1 762,-2 3-813,2 2-22,-3 1-28,1 2-39,-1 2-29,0 0 59,-2 9 1,0 3-177,-1 5 0,-3 18 0,0 0-78,0-26 138,-5 44-278,9-65-703,0 12 265,2-25-3317,0-2-1247,0-16 5164,0-5 0,0 3 0,0 2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4:15.54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25 7912,'0'-11'577,"0"2"-146,0 9 4442,0 0-4363,66-2-84,-37 2-90,54-2-62,-52 2-49,0 0-74,-1 0 17,24 2-163,-20 0-318,34 5 49,-41-3-89,12 2-84,-22-3-111,-3 0-108,0 0-116,-3-1-119,-1 1-151,-1-2-509,0 1 1551,-1 1 0,-3-3 0,-1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39.27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618 318 10899,'33'44'750,"1"1"1,24 28 218,-31-57-616,-7-6 456,5 2-613,-11-7 253,-2-2 592,0-5 596,-5-9-427,-3-12-157,-18-15-538,-19-15-3504,-25-12 3152,1 11-57,-7 0-32,7 18 1,-2 2 160,-28-12-140,18 12 1,2 3-24,0 7-44,0 9-56,33 11-576,-22 2-52,33 5-4334,-10 2-3675,24-1 8665,2 2 0,5-5 0,2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4:15.88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 7218,'1'3'3187,"-1"-1"672,0-2-3215,3 75-34,-3-44-117,2 20 0,-1 1-162,-1-22-107,0 10 56,0 5-269,0-18-78,0 16-28,0-28-96,0 1-1231,0-8 704,0-4-1897,0-1 2615,1-11 0,0 6 0,0-6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4:16.04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0 5739,'0'0'0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4:16.43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64 1 8147,'-17'75'4148,"-1"1"0,13-35-6699,-12 42 1,11-15 3138,21-66 1353,1-4-999,15-17-791,-13 3-11,15-25-118,-23 17 799,3-9-961,-10 8-1832,-1-23 73,-2 18-1199,-2-19 3098,-2 21 0,3 13 0,-1 1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4:16.88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0 14867,'3'56'103,"0"-1"1,1 40-81,-4-62-6,0-1 1386,43-22-1392,-24-11 11,33-23 194,-25-16-87,1 2 22,8-5-106,-8 16 522,8 8-113,-14 15 167,6 7-267,-15 5 10,-4 10-23,-4-2-77,-1 5 133,0 16-195,-1-6 5,0 12 129,-1 0-252,-2-10-23,1 9-10,0-15-57,-1 14-128,2-15-1708,1 13 1842,-1-26 0,0-2 0,-1-8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4:52.413"/>
    </inkml:context>
    <inkml:brush xml:id="br0">
      <inkml:brushProperty name="width" value="0.11429" units="cm"/>
      <inkml:brushProperty name="height" value="0.11429" units="cm"/>
      <inkml:brushProperty name="color" value="#33CCFF"/>
    </inkml:brush>
  </inkml:definitions>
  <inkml:trace contextRef="#ctx0" brushRef="#br0">13 1 15339,'-4'56'779,"0"1"0,1-4 0,1-5-177,7 0-245,2 2-697,1 4 538,1 2-52,-1 2-493,1 2 577,0 3-183,-1 2 178,-1-8 0,1 8-139,0 18 0,0 2-69,0-13 1,-1 2-603,-1-1 1,0 6 0,-2-12 612,1 21-6,-2-22 1,0 10 0,-1-9 89,1 29-156,-2-26 0,0 11 0,0-10-153,0 26 162,-1-27 0,1 11 1,-1-11-151,0 25 137,-1-28 1,0 8 0,0-9-101,0 21 78,0 7 1,-1-2-99,1-15 187,0 5 1,0-1-26,1-14 6,-1 7 0,1 0 17,-1-11-12,1 8 1,0 0 5,0-8 0,0 6 1,0 0-12,0-9 22,-1 7 1,0-1-18,-1-9 6,-1 8 1,0 0 4,-1-9-5,2 7 1,0 1-7,0-9 9,1 7 0,1 0-14,0-8 6,0 6 0,0 0-18,0-9-5,0 8 1,0-1 38,0-8 0,0 4 1,0-1-12,0-11 17,-1 42-28,0-53 518,-3 31-529,2-38 117,-2 30-95,4-30-22,-1 35 11,1-32 28,0 41-11,0-36 27,-3 46-49,1-42 94,-7 48-33,4-47 28,-7 46-56,7-47 51,-7 40-51,7-46 2202,-4 24-2376,6-36-737,3 9-949,5-19 1849,4 1 0,-4-7 0,1-1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4:59.40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70 1686 9128,'0'-3'1411,"0"0"477,0 3-1362,-25-30-223,17 16-1,-20-25-27,24 23-18,2-1-27,0-1-40,1-1 101,1-9-179,0 6-22,1-7 61,0-2-106,0 7-6,1-10 23,-1-4-51,0 8 11,0-11 1,-1-1-1,2 9 1,-2-11 49,0 0-21,0 10 61,0-10-3380,0 15 3380,-1 0-17,0 0-34,-1 0 23,1-11-16,1 10-12,0-9 72,4 3-72,-2 10 0,4-7 45,0 6-56,-1 7 3403,2-4-3398,0 2-38,-2 4-12,3-3 39,33-60 11,-16 34-42,-2 2 1,1 0 36,-2 9 16,3-2-27,-5 10-6,6-8-17,2 4-28,-8 9-11,7-4-16,-3 8 27,-6 5 6,4 1-1,1 6 1,-5 1-6,4 2 1,-6 0-1,0 1 11,0 0 17,0 1-5,8-1-12,-5 0 1,6 1 10,0-2-5,-4 2 0,5-1 6,-6 0-12,1 0-5,-1 0 0,2 0 5,9-1 18,-6 1-7,9-1-5,2 2 11,-7 1 6,8 1 0,1 0-17,-9 0-6,10 0 1,-1 0 16,-8 0-22,8 0 16,1 1 1,-10 0 0,9 2-1,-12 0-5,-2 0 0,1 0 11,-1 0-5,2 0 0,0-1-12,14 1 12,5 1-6,1 0 5,-2 0 6,2 0 1,-10 0-18,10 1-11,-12-1 6,-1 0 17,1 0 22,0 1-6,15 1-22,-12-1-6,11 1 6,-15-1-5,0 0 5,0 1 0,-1 0-11,12 3-1,-12-1-16,8 0 6,-3 0 22,-10-3 0,8 2 0,-13-2 6,1 0-6,-1 1 5,-1 0-5,1 1-56,17 8-61,-4-1 61,14 8 84,-18-8 0,-4 1 0,-8-3-12,-1 0 80,9 8-46,-8-5-16,7 7 27,-6 1-16,-5-4 28,4 7-23,-9-8 12,0 3-12,-2 1 17,2 12-27,-3-8-12,2 10 22,-4-11 51,1 13-51,-2-8-16,1 10 11,-3-10-1,0 1 7,-1-1 10,0 0 23,-1 12-50,0-10-6,0 9 56,0-4-50,0-8 5,0 9-6,0-12-10,0 1-12,0 0 34,0 10-17,0-9 11,1 8-17,1-11 18,2 13-24,0-9 18,1 19-28,0-20 5,-1 6 17,-1-11 11,2 7-11,-3-7 0,2 6 11,-2-9 6,0 1-6,1 0-5,-3 1 39,3 9-22,-2-8-12,2 7 11,-1-10-5,0 0-17,-1-1 0,1 1-5,-1 4-7,0-5 1,0 2-6,-1-6 1,2-1-1,-2 0 6,1 1 27,-1 5-4,0-4-7,1 2 23,0-16-11,-1 17 5,1-15 18,0 17 83,-1-7-84,1-3 6,-1 0-45,0-4-17,0-2-28,0 0-39,0-2-39,0 0-56,0-1-3126,0-2 0,0 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5:01.61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3137 0 8147,'0'3'975,"0"0"1691,0-3-1988,-13 71-1225,8-40 1006,-10 57-123,13-56 270,-1 1-394,0 2-38,2 1-6,0 1-17,1 0-44,-1 1-40,1 0-11,0-1-17,0 2 11,0-1 6,0 1-11,0 0-11,0 1-6,0 1 39,0 0 17,0 2-30,0 1 70,0 1-1,0 3 6,0 1 6,-1 2-12,0-1 6,-1 2-444,-1-2 433,-1 1-1,1 1-21,-2 0-12,1 3-23,-1-1-10,0 1-12,0-1-11,-1 0-6,2-2-5,-1-1 5,1-2-5,1 0 6,0-2-7,1-1 279,0 0-278,0-3-6,0 0 0,0-2 0,1 0 0,0 0 1,0 0 4,1 2-4,0-2 10,0 1 6,2 0-6,-1 0 1,3 1-1,0 1-11,2 0 29,1 21-29,-1-15 11,1 17-5,-2-21 0,-2 2-6,1-1 6,-1 1 0,-1-1-1,0-1 12,-1 1-11,0-1 17,0 0-3078,0-1 3105,-1-1-10,0-1-68,1 18 68,-1-14 5,1 13-6,-1-17 1,0-1-35,0 1 12,0 1-5,0 23-12,1-17-6,-1 3 1,0 1 17,0-1-7,0 8 1,-1-1-17,1-8 14,0 16 0,-1 2-14,1-12 152,-1-6 1,1-3-153,-1-5 8,0 6 1,0 0-4,0 8-16,0 11 0,0 0 5,0-16-195,1 28 195,0-38 2843,0-1-2849,0 2 7,0 0-6,2 20 5,-1-15-11,2 16 0,0-21-2685,-1 2 2714,1-2-18,0 1-200,1 20 184,-3-14 28,3 15-1,-1-19-10,0-2-1,-1-1 6,1-2 17,1 17-6,-3-14 6,3 13-28,-3-19-1,0 1 18,0-1-28,-1 0 10,1 15 1,-1-15 22,0 12 360,0-19-371,0-1 6,0-2 148,0 0-137,-1 10-28,-1-9 3318,-1 8-3290,-1-11 324,-1 0-308,0 0-21,-1 1 27,-3 9-17,1-10 6,-3 8-5,2-14 5,-1 1 11,-1-2-6,-1-1 29,-7 8-45,3-8 16,-5 7 1,5-10-12,0 0 6,-3-2-11,0 0 17,-13 2-12,6-4 1,-10 1-7,9-6 7,0-1 5,-1 0-17,0-1 35,-12 2-35,8-1 6,-8 1-1,11-2-10,0 0-12,-1 0 18,0-1 4,-14 2-10,10 0 11,-9 0-6,13 0-11,0 0 11,0 0-22,-1 2 5,-13 3 12,8-2 5,-10 3 0,13-4-22,0 0 11,0 0 11,1 0-5,-1 0 5,-1 0-11,1 0 6,-1-1-1,-15 4-5,12-3 6,-12 2 0,16-4-6,-1 0 22,0-2-11,0 0 17,-15 0-5,13-3-7,-12 0 12,15-1 6,2 0 0,-2 0-1,2 0 18,-17-2-57,12 1 0,-11-1-5,17 0 22,-1-1 1,3 1-18,0-1-16,-11-3 22,8 2 0,-7-3 11,12 1-22,-1 0 16,1 0 6,0-1-22,1 0 11,0-1-28,1 0 28,-1 0 11,-10-4 6,7 3-17,-7-4-11,11 4 22,1 0 23,0 1-23,1 0 11,1-1-22,1 0 17,1-1-17,1-1-5,-6-7-29,6 2 17,-5-6 0,9 5 1,0-2-7,2-1 12,0-2-11,0 0 16,2-1 0,-1-1-10,1 0 4,-5-12 18,4 9 0,-4-8-1,5 11-10,2 0 5,-2-1 0,0 0-6,0-1 6,0 1 0,-2-1-6,1 1 6,-4-12-5,3 10 16,-1-9-11,3 11 6,1-1 5,0 0-22,0-1 16,0-1-10,0 0 16,0-1-11,1-3 5,-4-15-10,4 10-199,-3-13 204,5 14 6,-1 0 5,1-1 0,1 0-11,0 1 23,0-2-12,2 1 6,0-2 27,0-17 7,2 12-18,-1-12 7,2 18-7,0 1 1,0 2 5,0 0 11,0 1-10,0 0-12,0-1 16,0 1 7,0-2 16,0 0 17,2-2 28,0-1 56,1-2 34,0 0 61,0-2-23,1 0-5,1-2 0,-1 0-45,2 0-16,-1-1-12,0-1-27,1 2 11,-1 0-6,0 3-6,0 4-5,0 2-22,-2 4-7,-1 2-4,0 3-12,-1 4-6,0 3-16,0 2 204,-1 4-227,0 1 17,0 3-22,0 2-18,0 1-10,0 2-17,-1 0-6,0 1 6,0 1-28,1 2-1698,-1 0 449,6 1-1630,0 0-5972,4 1 8890,-2-1 0,-4 1 0,-1-1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5:11.58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244 65 15552,'-40'-36'1132,"6"8"-903,28 27-72,-1 2-62,0 1-33,1 2-29,0 3-38,1 1 10,0 3-16,2 2 11,1 2 11,2 3-22,0 1 11,1 3 11,3 1-5,3 1 5,2 1 0,2 0 1,-1 1 21,1 0 18,-1 0 44,0-1 45,-2 2 22,-2-1 62,-3 1 23,-1 0 21,-3 1 24,-3-1 5,-3-1-17,-5-1 0,-2-1-39,-3-3-51,-1-3-44,-1-2-56,-1-5-29,1-4-61,2-4-78,0-3-113,2-5-161,2-3-259,3-7-437,3-2-873,4-6-1467,1-2-3681,5 0 7069,1 1 0,-1 12 0,0 5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5:12.09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14 8892,'0'-8'2258,"0"2"-1542,0 6 3962,0 0-4309,4 50-16,-1-25-28,3 42-51,-3-33-27,-1 4-40,0 6-22,-1 2 5,-1 4 1,0 3-23,0 1-413,0 3 374,0-1-6,0-1-22,0-1-1,0-3-21,0-1-29,1-5 1,0-1-29,1-5-22,0-13-17,1 12-28,0-19-50,0 11-56,0-15-123,0-3-135,1-5-102,-2-2 370,0-3-598,-1-1-566,0-3-1182,0-5-5063,-1-2 7550,0-2 0,0 4 0,0 3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5:12.37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1 104 20268,'57'-1'381,"-1"-1"0,42-2-241,-61-2 380,-1 1-480,-1-2-52,-1 0 105,-2-1-261,0 0-62,-1-1-318,-2-1-267,0 1-1633,-4 0-7383,-3 1 9256,-5 2 0,-9 2 1,-3 3-1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41.95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0 15541,'75'18'717,"-11"-3"-538,-44-9-44,0 0-23,-1 0-17,-1 2-17,-1-2-33,-2 0-11,-3 0-40,-1-1-22,-2-1-45,-2-1-39,0-1-56,-3 0-84,-1-1-89,-1-1-3525,-1 0 1951,-7-1-2521,1-1 4436,-4-1 0,5 1 0,3 2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5:13.05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194 91 7761,'-10'-2'1322,"2"1"-891,8 1 3423,0 0-3636,-66 31-478,46-16 428,-50 26 104,63-22-104,1-1 16,2 4 63,2-2 5,2 2 28,0-2 5,2 1 309,2-1-308,4-2 5,1 0 0,3-2-22,0-3-17,3-1-22,0-4-17,3-2 33,0-3 17,0-2 0,0-5 1,0-3-28,-1-7-46,-1-3-39,-1-5-50,-3-2-11,-3-3-29,-2-1-22,-3-1 6,-2 1-73,-3 0-5,-3 2-40,-5 1-84,-3 0-95,-4 2-79,-1 1-117,-2 2-84,2 2-73,0 3-213,3 3-414,2 3-756,4 4-5333,2 3 7321,4 1 0,0 1 0,2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5:13.38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 1 7615,'5'2'2084,"-1"0"2027,-4-2-3478,-2 66-95,1-36-79,-1 52-67,0-51-50,2 0-40,-2 0-61,1 0-56,0-1-67,1-2-46,-1-2-49,1-4-46,0-4-72,0-2-106,0-4-107,0-3-79,0-3-38,0-4-780,0 0 102,2-7-561,-2-3-4301,2-4 5965,-2 0 0,1 5 0,-1 4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5:13.55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69 9402,'0'-6'1938,"0"1"-1171,0 5 2936,0 0-3956,70-14-887,-42 8 328,55-11-470,-61 11-846,1 2-2817,-4 0 4945,-4 0 0,-7 3 0,-4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5:14.02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131 340 10007,'4'3'6542,"-1"0"-6452,63-53-1,-46 29-10,51-40-6,-65 43-17,-1 0-28,-2 1 5,-2 1-5,0-1-5,-2 0-12,-3 1 0,-2-1 11,-2 1 6,-2 0 40,-2 3 32,-1 1 29,-1 2 17,-2 4-12,-1 2-22,-1 3-28,-1 4 0,0 4 0,-1 5 23,0 5 5,0 4-12,2 3-27,1 3-6,2 1 12,1 3-6,3 1 33,3 1 24,2-2 32,3 2 45,2-3 28,2-1-22,2-1-34,3-2 1,4 0-46,3-2-22,3-2-22,4 0-46,3-4-32,4-1-24,2-4-55,2-3-118,3-2-268,-1-5-573,3-1-1841,0-2-5580,-3-2 8447,-5 1 0,-14-1 0,-6 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5:56.24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169 1672 13609,'-1'3'-191,"0"0"1042,1-3-806,-30 2-28,21-10 5,-23-2-5,30-12 6,0-2-1,1-2-11,0-1-5,0 0-1,1-1 18,-1 0-23,1-1 0,-2 1-11,1-2-6,-4 0 11,1 0 1,-2 0 5,0-2-12,-1 2 18,0 0 0,0 0 5,1 0-6,-1 0-5,1-1 6,-1-1-6,2 0 17,0-1-17,2 0-11,1 1 5,1-1-11,0 2 17,1 0-11,2 1 0,2 0-12,2-2 7,1 0 4,3-2 7,0 0-18,2 1 12,1 1 11,1-1 0,1 3 34,1 0-17,1 3-6,-1 0 0,1 3 6,-1 2-6,1 2-5,-2 4-6,1 2 0,0 2 61,64-22-22,-44 19-296,48-18 302,-61 15 5,2 17-27,-2-14-18,1 18-5,0-9-5,0 1 10,0 0 297,1 1-296,0 0-12,1 1 6,1-2-11,0 0 0,1 0-11,2 0 16,-1-2 12,1 0 5,1 0 17,0-2-17,1 2 0,2-1 0,-1-1 12,2 2-12,-1-1 0,1 1 0,0 0-11,1 0 6,0 1 0,0 0-1,1 1-10,0-1 16,-2 1 0,1 0 6,-1 1 0,0 1-6,-1 0-6,0-8 7,1 7-7,-1-6 1,1 20-1,0-6 7,-1 9 4,0-9-21,0 1-1,-1 0-16,1 0-12,-1 0 29,1-2 10,-2 1 6,0 0 6,1 1 6,0 0-12,1 0 11,1-9-11,0 16 1,0-15 4,0 17 7,-1-9 5,-1 0-17,0 0-5,-2 0-1,0 1-10,0 0 10,-1 0 6,1 1 1,0-11-1,1 17-11,1-14-11,0 17-6,1-11 0,-1 1 6,0 0 5,1-1 6,0 1 6,0-2-17,0 1 5,0-1 6,0 0-6,-1-1 6,0-10-5,-1 18 10,0-16-16,-1 18 17,1-10-6,0 2 0,0-2 0,-1 2 5,0-1 1,0 1-12,-1 0 1,0-2-6,1 1 16,1-1 1,-1-1 5,1 0-11,0-1-6,1 0 1,0 0-6,-1-1 11,1 0 0,-2 0 0,2 0 0,-1 0-12,1 0 1,-1 0-11,1 0 5,-2 0 17,1 0 11,-2 0-11,1 0 17,1 0-6,-1 0 0,2 0 1,-1 0-12,1 1 5,-1-1 1,-2 1 5,1 0-5,-1 1-1,0 0-5,1 1-5,-1 0 5,0 0 0,1-1 5,0 1-10,0 0 16,1-1-11,0 1 0,-1-1 0,2 1-11,-1-1-6,0-1 6,0 0 5,1 0 0,-1 1 6,-1-2 0,0 1-5,0 0-6,-2-1 11,1 1 0,-1-1 5,1 0 1,0 0-1,0 0-5,0 0 17,-1 0-11,-1 0-1,-2 0 1,0 0 0,-1 0-1,1 0 1,0 0-1,0 0-5,-1 0 0,2 0-5,-2 0 10,2-1-10,-2 0-12,-1 1 17,0-1-11,-3 1 11,1 0 0,-2 0 0,2 0 0,-2 1 0,0 0 0,0 1 0,0-1 0,-1 1 5,-1-1 1,1 1-12,0-2 12,-1 2-12,0-1 6,-1 1 6,1-1-6,-1 0 6,0 1 5,0-1-11,1 1 11,-1-1-11,3-1 0,-2 1 11,2-1-5,0 1-1,1-1 7,0 0-12,0 0-6,1 0 12,0 0-18,-1 0 18,2 0-6,-1 0-6,2 1 1,0 0-1,2 0 6,-1 1 0,2-2-5,1 1 5,0-1 5,0 1 6,1-1 1,1 0-1,0 0-11,1 0 11,0 0 0,3-1 0,0 0 6,1-2 6,2 1-18,-1 0 23,2-1-5,0 0-1,1 1 12,1-1-1,1 0-5,0 0-5,0 1-7,0-1-10,-1 2 5,2-2 0,-2 3-5,2-2-12,0 2 1,0-1 5,0 1-11,0-1 22,1 1-6,-1-1-5,2-1 6,1 0 0,0 1 5,1-1-256,-1 0 267,2 1 1,-1 0-1,1 1-11,1-1 1,-1 1-12,0 0 0,-1 0 16,-1 0 13,2 0 16,-1 0 0,1 0-23,1 0-11,0 2-5,0-1 11,2 2 5,-2 0 12,2 0 5,-1 1 0,0 1-5,2-1-1,0 1 1,0 0-6,0-1-6,1 0 1,-1 0 5,-1-1-11,0 0 11,0-2-23,1 0 1,0-1-1,1 1 1,1-1 11,1 0 5,0-1 6,0 0-495,1-1 506,0 0-11,1 1-5,0-1-18,0 2 1,0-1-6,-2 1 0,0 0 0,-1 0-6,0 0-5,0 0 17,0 1-1,-1 0 18,0 1-1,0 0-5,1 0-6,0 0-5,1-1 5,0 0-11,0-1 6,0 1-6,1-1 5,-1 0-5,0 0 0,-1 0 0,0-1-17,0-2-5,0 0 5,1-2-5,0 0-1,0-1 23,0 0-5,-1 1 10,1-1 7,-1 1-7,1 0 1,-1 1-1,1 0 7,-1 1-7,0-1-5,-1 1 6,-2-1-6,0 1 0,1-1 5,0 1-10,0-1-18,0-2 12,1 1-220,1-2 236,1 0 7,0-1-7,1 0 1,0 0-6,1 0 0,0 0 0,0 0 0,-1 0 0,1 1 11,-1-1 0,-1 2-11,0 0 0,0 0-22,0 0 16,0 1 6,1-1 0,0 2-5,1-1-1,0 2-5,0-2 5,1 2 6,0 0-5,0 1-7,0-1-4,-1 1 21,-1-1 1,0-1-6,0 1 11,-1-1-22,2-1 5,-2 0 17,2 0-11,-1 0-5,1 0-12,0 1 0,0 0 0,0 0-3055,0 0 3072,-1 1 0,0 0-18,0 0 29,-1 2-11,-1-1-5,-1 0-1,1-1-11,-1 1-5,3-2 5,-1 1 6,1-1-2051,1 0 2062,0 0-5,1 0-29,-1 1 22,1 1 7,-1 0-1,0 0-5,-1 1 17,0 1 1959,-1 0-1982,-3 0 0,0 3 0,-2 1 0,-1 2 115,0 0-93,-2 2-5,-1 2 0,-1 0-5,-2 2-12,0 1 0,-2 0 3067,-1 2-3062,-1 0 18,-3 0 0,0 2 5,-4 2 6,0 1 5,-3 1 563,-1 2-551,-1 1 16,-1 1 1,-2 1 98,-2 3-82,-2 1-6,-1 2 390,-2 3-411,-2 0 4,-1 2 1,0 2-17,-2 1 0,-1 1-5,0 3-336,-2 1 330,1 2 5,-2 1-16,0 3 5,-3 2 0,0 1 0,-3 2 6,0 0-592,-1 0 592,-2 0 0,0 2 5,-4-1 6,1 3-6,-2 0 18,0 1-18,0 1 6,0 0 0,0 0 0,-1-1 6,0 1-6,-1 1-17,1 0 0,-1 1 11,0-2-10,0 1 16,0-2 5,1 0 18,-1-1-1,1 1 12,0-1-3102,0-1 3068,-1 0 0,0 0-427,0 1 416,0 0-6,0 2 0,1 1-16,0 0 21,0 0-4,1 1-1,-1 0 6,1 2-17,-1-1 11,1 1-6,-1 0-5,1-2 6,-1-1 0,1-2-1,0-2 6,-1-1-11,1-3 12,-1 0 4,1-2-4,0-1 27,0-1 119,-1 0-142,1-3 18,-1 2 141,1-2-136,-1 0-11,1 0-11,0 0-11,1 0-1,-1-1 6,2-1 1,-1-2-18,0-1 3022,1-1-3010,0-1-6,1 0 11,0-2-11,-1-1 0,0-1 0,1-3 681,-1 1-676,1-4 98,0 1-109,0-1 374,0 0-362,0 1-1,0-1 12,1 1-23,-1 0 6,1 3 0,0-2 6,-1 3-6,1-1 0,-1 1-6,1 1 1,-2 0 16,1 1-11,0-1-6,0 1 12,1 1-12,-1 0 6,0 1 0,0 0 0,1 0 6,-2 0 11,2-2-6,-1 0 0,1-3-11,-1-1 6,1-2 11,0 0-12,-1 0 23,1-2-17,0 1 1,0 0 4,0 0 1,-1-2 0,1 1-11,0-2-6,-1-1 5,1-1 6,-2-2 1,1-2-1,-1 0-11,-1-4-11,0 0 11,0-1-12,0-3 12,0-1 0,-1-1 12,-1-1 4,-1-1 1,0-2-6,-1 1 1,1-1-7,-1 0 18,-1-1 5,1 0-6,-1-1 0,0 0-10,-1-1 10,1 0-11,-1 0 6,-1 0-6,1 0 0,-1 0-5,-2 0 5,1 1 0,0-1-16,-2 0 5,1 0 0,-1-1-6,-1-1 17,-1 0-16,0-1-6,-1-1 11,-2-1 0,-1 0 0,0-1 0,-2-1-12,-2-1 12,0-1 12,-3 0 4,1 0-10,0-1-6,-1 2 6,0-2 5,-1 2 0,-1 0-5,-1 1-6,-1-1-12,-2 1 35,2 0-6,-3 2-6,1-1-6,-1 1-21,-1 0 21,-1 0-5,-1 0 6,0 0-17,-1 0-1,0 0 12,0 1 12,-2-1-12,0 1 0,-2 0-6,0-1 0,-3 1 6,2-1 12,-2 0-354,1 0 331,-1 0 6,0 0 5,-1 0-6,1-2 12,-1 0-12,0-1 6,1 0 0,-1 1 6,1 1-6,0-1-17,-1 2 17,2-1 0,-2 1 0,1-1 5,-1 1-10,0 0-6,-2-1-1,2 1 12,-2-1-5,1 0-12,0 0 0,-1-1 17,0 1 0,-1-1 0,1 0-11,-3 0-17,1-1 34,-1 1-6,-1-1 0,0 2 5,-2-2-5,0 1-5,-2-1 5,0 0 0,-2 0-687,1 1 681,-1-1 12,0 1 39,0 0-34,0-1 0,-1 2-22,0-1-17,0 0 28,-2 0 6,1-1-6,-3 2-6,0-1 6,-3 0-6,0 1 18,-1-1-24,1 0 29,-2 1-815,2-2 809,-3 1 28,2 0-33,-3 0-6,1-1 0,-2 1 0,1-1 11,-2 1-11,1-1 0,-2 1-22,-1-1 22,1 0 0,-1-1 0,3-1 5,-1 0 1,1 0-6,-1-2 6,1 1 10,-1 0-16,0 0 0,-3 1 12,1 0 4,-1 1-4,0 0-1,0 1-17,0 1 1,1 0 10,1 0-10,1 1 5,1-1-12,-2 1 7,2 0 5,-1 0 5,-1 1-10,0-2 10,2 2 7,-2-1 4,3 1 29,-2-2-39,2 2-1,-2-1 1,3 1-12,-1-1 6,0 1-5,2 0-6,-2-1 5,1-1 6,0 1 0,1 0 0,0 0-22,2 0 22,1 0 5,1 1 6,-1 0 6,2 0-11,0 0-12,0 0 6,1 0 11,0 0-22,-1 1 11,0 1-11,1-1 11,0 0 0,1 1-6,0-1 12,0 1-23,0-1 34,1 1-6,0 0-386,0 1 392,0 1-17,1-1 5,-1 1 12,2-1-11,-1 0-6,1 0 0,0 0-6,2 1 12,-1-1-6,2 1-11,-1-1-1,1 2-10,0 0 22,1 0 0,-1 0 0,0 0-6,1-2 1,-1 1-1,1-1 12,-1 0 5,0-1-11,0-1 6,0 0-6,1-1 5,0 1-10,0-1 10,1 0-10,0 0-1,2 0 12,-1 0-12,1 0 6,1 0-11,-1 0 11,1 0 0,1 0 11,-1-1-5,0-1-6,-2 0 5,2 0-5,-1 0 6,2-1-6,1 0 5,0 0-5,0 0 12,0 0-7,1 0-10,1-1 5,0 1-12,1-2 12,0 1 0,1 0 0,-1 0 0,2 0 0,-1-1 0,0 1 0,-1 0 0,-1-1 0,1 2 0,0-1 6,-1 1 0,2 1 5,-2-1-6,1 0 7,1 0 4,0-1 1,0 1-17,-1 0 6,1 0-6,0 0 0,0 0 5,0 1 283,1-1-288,0 1 0,0 1 6,0 1-1,-1 0 1,1 0-6,-1 0 390,1 0-390,1 0 0,0 0 0,1 0 0,-2 1-12,2 0 12,1 0 6,0 0-6,1-1 0,1 0-6,-2 0 6,2 0 0,0 0 6,0-2-6,1 0-6,1 0 12,0-1 0,1 1-1,0 0 790,0 1-795,1 0 457,1 0-457,1 1-6,1-2 6,2 2 6,1-2-6,1 0 11,1-1 256,3 0-256,-1 0-16,2-1 55,-17-3-56,8-2-5,-14-4 5,5-5-5,14 4 11,-3-3-6,16 6-10,-8-5-7,-9-8 29,6 3 5,-10-7 6,20 15-17,-5-3-6,-8-9 6,7 7-5,-13-12-12,12 8 17,1-2 0,6 6 17,-9-15-17,14 18-6,-9-15 12,12 11-18,-1-7 7,3 3 5,1 0 0,2-19 5,-1-10 1,1-14 0,-1-5-1,2 25-16,1-41 11,3 46-6,2-47-3386,2 39 3398,0-2-1931,-2 4 1908,1 15 12,4-39 5,-4 32-17,5-40-5,-5 41 2343,0-7-2428,-1 15 975,-2-4-10699,-2 20 9746,0-3 0,0 12 0,0 5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27.62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 18 5907,'2'-10'1484,"-1"3"-554,-1 7 3607,0 0-4206,0 48 27,0-23-28,0 42-5,0-35-11,0 3-6,0 3-11,0 2-12,0 2-15,0 1-18,0 2-17,0 0-22,0 0-12,0 0-27,-1-1-6,0-1-23,1-2-33,-2-2-22,2-3-45,0-4-12,0-2-27,0-4-28,0-5-46,0-3-77,0-5-96,2-1-61,-1-5-62,2-2-40,-1-3-27,2-1-230,-1-3-414,2-3-908,-1-4-3932,0-3 5915,-2 2 0,0 3 0,-1 3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27.9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15477,'55'13'876,"-1"0"1,39 7-407,-60-20-66,0-1-90,-1-1-62,-1-2 366,-1 0-467,-1 1 125,-3 0-203,-2 1 32,-3 0-105,-4 2 213,-1 0-275,-4 0-94,-1 0-169,-2 0-286,-2 0-437,1 2-1130,-2-1-6028,0 1 8206,-2 0 0,-2-2 0,-1 1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28.62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15 8562,'0'-8'2532,"0"2"-1726,0 6 3210,0 0-3836,-5 74-46,4-44-50,-3 58-45,4-64-22,0 0-11,0-3-46,0-1-10,0-2-51,1-3-72,-1-2-57,1-2-101,-1-2-123,1-1-150,-1-2-158,0-1-212,1-1-169,-1-2-782,0-1 0,0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28.8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14 15053,'60'12'1143,"-7"-2"-885,-34-10-101,0 0-62,0 0-4290,-2-1 4211,0-1 92,-3-2-131,-1 1-38,-2 0-96,0-1-173,-2 1-314,-2-1-505,0 1-1316,-2 0-726,-2 1 3191,0 0 0,-2 1 0,-1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30.1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282 39 5952,'-4'-10'1775,"1"2"-1159,3 8 4482,0 0-4650,-66-12-62,44 12-56,-51-9-50,59 17-39,1 2 0,0 3-11,1 1-17,1 2-11,0 2-18,2 2-38,1 2-6,0 2-34,3 0 12,0 2 0,3-2-18,0 0 18,1-3-40,1-1-22,2-3-11,1-1-17,2-3-11,1-1 5,3-2-22,0-2 23,2-1-1,2-2 6,0-3 17,1 0-23,1-4 18,0-2-12,2-3 0,0-4-6,0-4-22,0-1-6,0-3-10,-2-1 4,-2-1-16,-2-2 12,-2 0-7,-2-1 6,-2 1 12,-2 0-6,0 2 11,-2 0-6,0 2 12,-1 2 5,0 2 11,-1 2 1,0 2 27,-2 3 23,1 2 22,-1 3 0,1 1-39,0 2 0,-1 2 6,0 4 16,0 5 17,0 4 1,0 6-12,1 3 11,0 4-17,2 2-22,0 1-17,0 1-55,0-2-1,0 0-45,2-3-44,1-1-79,2-3-140,2-3-145,0-3-180,2-3-257,1-14-365,2 13-1007,1-17-4269,-1 15 6548,-1-13 0,-5 1 0,-2-1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05.91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1 15666,'0'52'576,"0"-1"1,0 41-258,0-49-50,0 1-45,0 2-45,0 0-33,0 1-28,0-3-29,0-1-33,0-2-56,0-3-17,0-2-50,0-4 123,0-3-347,0-4-141,0-4-397,0-5-423,1-2-1302,1-5-4540,1-3 7094,0-3 0,-2-2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42.22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17 277 15816,'-3'-76'498,"1"12"-414,2 46-17,0 1-33,0 1-23,0 2 0,0 1-22,0 1-23,0 1-55,0 2-102,0 2-133,0 1-209,-1 1-357,0 2-1160,-2 1-4610,1 0 6660,0 1 0,1 0 0,-1 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30.5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 14 15317,'-5'95'605,"1"-13"-493,4-56-39,0-1-6,0-2-22,2-3 0,-2-2-29,3-3-16,-1-3-11,1-4 0,1-2 0,-1-3 56,0-1 27,0-2 24,1-3 4,-1-3-49,2-7-29,0-3-16,2-5-12,1-4 17,1-4-11,1-2 12,3 0-24,1 1 18,1 0 22,1 5 17,1 1 11,1 4 22,-2 4 12,2 3 44,-3 4 118,0 5 56,-1 2 73,-3 6 0,0 5-45,-3 7-67,-1 7-61,-1 3-1,-2 6-28,-1 2-5,-1 3-40,-2-2-61,0 0-73,0-1-62,0-4-134,0-2-213,0-4-342,1-4-548,2-5-1278,3-3-5555,1-4 8132,0-3 0,-3-3 0,-2-1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31.43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228 431 7380,'-4'0'2118,"1"0"2950,3 0-4984,-64 16-50,48-12-12,-48 14 51,64-14 56,2 2 11,2 4 11,4 2 6,1 2-23,2 3 24,1 1-30,0 1 12,1 1 28,-1 2 51,-1 1 55,-3 2 45,-1 0 23,-4 0 5,-1 2-11,-2-2-22,-3 1-23,-2-3-50,-4-1-16,-1-2-35,-2-2-33,-1-3-12,-2-3-49,0-3-35,0-3-38,0-3-29,-1-1-33,2-6-17,-1-2-23,3-4-5,3-2-5,2-1 10,4-2 18,1 1-1,5-2 12,3 2 11,5-2 5,2 2 0,4-2 18,3 1-1,4-2 11,3-1 6,3-2 6,3-2-17,3-3-408,3-3 419,2-3-22,2-1 16,0-2 6,-1-1-5,-4-1 21,-3 0-4,-5 2-107,-6 1 112,-6 3-1,-6 2-4,-6 4-7,-3 0 6,-5 2 403,-5-1-403,-3 0 122,-6-1-127,-1-1-6,-3 1 22,0 0-5,-1 3 17,2 3-6,-1 3-17,1 3-17,1 5-16,1 3 5,0 2-5,2 6 22,1 4-6,1 6 17,2 7 1,1 4 10,1 6-11,3 5 0,1 5-357,3 5 340,1 4 34,0 5-752,2 4 730,1 5 22,1 3-17,1 2 22,0 0 12,0-2-6,0-4 1,-3-4 4,0-7-210,-1-6 188,0-6-33,0-6-12,0-5-44,0-6 246,0-4-420,0-6 533,0-14-824,0 2 105,1-8-491,0 12-320,2-10-560,1-1-980,2-16-2095,-2-2 4873,2 1 0,-4 11 0,0 5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31.72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156 12 9716,'-4'-6'2593,"1"1"-1741,3 5 805,0 0-811,-55 74-1287,36-39 821,-12 11 1,3 1 291,20-11 191,3-2-386,3-2-85,3-4-61,5-3-46,4-3-33,5-4 945,4-4-945,3-4-6,3-4-16,2-3 0,2-7-57,1-4-44,1-6-28,3-5-12,-1-4-10,1-3-18,-4-3 13,-4-2-35,-5 1-5,-6 0-12,-7 4-50,-3 2-90,-4 2-123,-5 3-190,-2 2-252,-6 0-348,-2 2-689,-4-2-2133,-2 2-4515,2 1 8368,2 3 0,8 5 0,2 3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32.14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22 1 9761,'-3'2'2413,"0"0"326,3-2-2111,-7 71-1275,6-39 1078,-6 57-145,7-57 277,0 0-473,0-2 141,1-3-219,1-3-52,2-3-49,0-4 523,0-1-770,1-4-156,-1-3-198,0-3-83,0-3-89,0-1-336,-1-3-444,-1-5-3191,-1-1 4833,-1-3 0,0 5 0,0 1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32.2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 13664,'99'-2'-296,"-14"2"-186,-62 3-353,0 1-417,1 0-2456,-2 0 2258,-2 0 1450,-5 0 0,-7-2 0,-5-1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32.83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10903,'5'6'1423,"-2"-2"-1003,-3-4 1406,0 0-1585,0 74-68,0-44-395,1 59 311,0-61 12,0-1 95,1 1-101,-1-2-10,-1-1-18,0-1-22,0-3 5,0-3-22,0-3-22,0-2 222,0-4-245,0-3 79,0-3 223,0-2 407,28-69 0,12-28-631,-15 52-457,14-47 1,1 16 451,-23 70 34,1 3-6,-2 0 6,-2 6 10,-2 3-32,-1 7-12,-2 4 818,-1 4-840,-1 4 16,-2 2-38,-1 3 27,-2 1 11,-1 1 6,-1-2 51,0-2 5,0-5 16,-1-3 8,-1-5-36,0-5-44,0-4-22,0-3 16,1-3-38,1-6-1,0-2-6,2-7-44,0-3 45,4-2-6,0-3 0,3-1 22,1-2-5,3 0 11,2-1-6,1 2 18,3 2 10,2 3 23,1 3 33,0 4 34,1 4 39,-3 2 73,0 4 84,-2 2 45,-1 5-11,-4 4-85,-1 7-89,-2 6-84,-3 7-45,-2 5-50,-3 4-118,-1 2-195,-3 2-354,-1-1-677,-1-1-2757,-1-2 3236,0 4 0,2-22 0,1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41.0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5485 19 6109,'0'-3'655,"0"0"2639,0 3-2947,-42-6 6,26 4 582,-48-3-739,46 6 17,-22 2-135,19-2 113,-32 3-152,23-1 62,-61 4 78,17-1-89,-11 0 128,32-4 1,-2 1 209,-2 2 0,0 1-226,-42 1 5,23 3 0,-3 0-87,15-1 1,2-1-113,8 0 1,-3 0 50,-35 1 0,-1-2-353,32-5 0,2-1 302,-8 2 1,-2-2 13,-8-4 1,-1 0 5,7 0 0,-3 0-4,2 1 0,-5 0 0,0 1-11,-3 1 0,0 1 1,3 0-947,-15 1 0,6 1 935,13 1 1,9-1 3,6-2-435,0 0 441,1 0-1,2-1 246,-24 0-257,20 0 0,-18-3 6,26 0-18,1-1 12,1-1 1464,0 1-1464,1-2 0,-1 1 0,0 0 0,-21-3 11,16 2 540,-14-2-556,0 0-1,17 1 290,-15 0-284,1 2-5,16 2 10,-15 1 1,-19 2-1,29 1-261,-29 2 268,38 0-1,1 0-11,0-1 11,-17 1 0,15-1-16,-14 0-7,3-2 7,13 0 5,-11 0 0,0-2 0,15-1 0,-12-1 11,5-4-11,11 3 0,-9-3 17,-6-1-12,19 4 1,-15-2 638,25 6-633,0 0-11,3 1 11,-10 1-5,8 1-6,-6 2 11,3 5 6,7-1 11,-4 3 17,4 4-39,4-3 5,-2 8 0,6-5-11,1 2 17,1 1-17,1 3 5,-1 12-5,3-7-11,-1 9 11,4 1-5,1-8 10,0 8 18,1 4-12,1-9 17,2 13-6,1-13 17,4 19-27,-2-10-1,1 13 0,2 3-11,-3-13 11,3 11-5,-5-20 5,1-2 0,0-2 40,1 12-35,-3-12 12,2 9-5,-3-15 10,1 11-16,-3-21-6,2 24-5,-1-27-6,-1 14-17,0-12-56,2 0 40,-1-7-23,1 0-107,-2-5-946,0-1 398,1 1-745,-1-1-5193,1 0 6649,0 0 0,-1 0 0,0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44.85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92 2916 7710,'-4'-11'706,"0"3"-398,4 8 1653,0 0-1726,-2 47 6,2-23-17,-1 40-39,4-33-40,-1 6-33,0 2-235,0 4 252,-1 1 39,0 3 12,0 1-23,0-8-6,0 18-22,0-11 16,0 18 23,1-7-677,-1 2 643,0 3-38,0 1-819,-1 2 785,0 1 5,0 1 6,-1 1 0,-1-1-6,1 1-11,-2-1 0,1 1-28,-1-2 28,0-1-11,0-1-1,-1-2-4,0-2-18,0 0-330,1-2 313,-1 0 12,0 0-6,1-2-11,-1-1 6,2-1-6,-1-2 0,-1 22 6,-1-18-326,-1 17 331,3-25-5,-1-2 5,1-1 0,-2-2 496,2-3-496,0-2 1,0-2 10,0-2 0,1-2 775,0 0-786,1-2 347,0-1-364,0-2 649,1-1-643,0-3 76,0-2-82,0-2-10,0-3 27,0-1-6,0-2-10,1-1-12,1-1 11,1-1 6,0-1 6,0 0-12,1-1 1,0 0 5,1-1-6,-1 0 6,2-1-11,-1 2-11,1-1 16,3 6 6,-1-3 6,3 5-34,0 1 22,-2-4 0,3 4-10,0-3 4,-3-4 18,2 1-45,1-2 16,-4-2-16,3-1 34,0-1-12,-1-2-6,8 2 51,-8-2-5,13 6-23,-12-3 84,14 12-73,-12-7-33,16 16 5,-14-15-28,19 11 56,-18-15-28,22 4 23,-21-7 44,23 1-50,-22-3 51,25 3-40,-22-4 23,28 4-29,-26-5-22,45 5 40,-38-4-1,35 4 17,-25-3-5,12 2-34,-9-1 0,23 1 11,-29-3-33,47 1 33,-46-2 11,48 1-16,-48 1 22,49 3-28,-48-3-11,54 5 0,-50-6 2,7 1 1,1 1 8,-4 0-20,7 1 1,1 0 13,-3 0 3,8 0 0,0 1 3,-5-1-3,8-1 1,0 0-9,-7-1 22,6 0 0,1 1-28,-8-2-6,8 0 1,1 0 28,-8-1 11,9 0 0,1-1-1,-7 0-13,10 2 0,0 0 3,-8 0 5,8 4 0,-1 0-11,-9 1-3,7 3 0,1-1 3,-8 0 8,9 0 1,1 0 8,-8-2-6,10 1 0,-1-1 1,-6-3 4,9-1 1,1 0 0,-10-2 16,9-1 1,0-1-45,-10-1 19,10 0 1,1 0 13,-9 0-11,11 1 1,0 0 4,-9 1-8,11 3 1,0-1-3,-9 2 13,8 2 1,-1 1-26,-9-2 20,6 2 0,1 0 3,-8-2-9,9 1 1,0-1 2,-8-1-3,10 1 1,0-1-3,-10-1-4,9 1 1,-2 0-8,-9-2 41,8 1 0,-1 0-30,-8-2 16,9 0 1,1 0 5,-10-1 8,12 0 1,-1 1-15,-8 1-8,8 1 0,0 0-3,-10 1 6,7 1 0,0 0-231,-9-1 205,7 0 1,1-1 3,-10-1 13,9-1 0,0 0 20,-9-1 17,8 0 0,1 0-34,-11 0-31,8 0 1,-1 0 19,-9 0-9,6 2 1,1 0-9,-8 0 6,7 2 0,1 0 17,-8 0-12,7-1 0,0 0 18,-7 0-7,6 0 1,1-1-6,-10 0 0,7 0 0,-1 1-11,-9-2 5,6 1 0,0 0 1,-8 0-21,7 0 1,-1 0 25,-6-1-11,5 0 0,1 0 17,-8-1 2,6 0 0,0-1-13,-8 0 5,54-3 0,-57 2 5,47-3-10,-51 3 10,40-3-5,-44 3 0,40-2 12,-42 1-80,36 0 52,-39 2 241,34 0-237,-36 0 35,33 0-23,-34 1 0,31-3 5,-33 1-5,29-3 23,-29 1 33,29-3-62,-30 2 29,32-3-29,-31 4-5,31-2 28,-31 4-51,30-3 40,-30 3-6,31-4 0,-30 2 22,34-5-33,-31 4 0,35-8 11,-34 7-34,37-8 34,-36 8-6,37-7 12,-35 8 5,36-5-28,-37 6 34,46-2-28,-44 5 22,34-1 0,-39 4-27,28 0 21,-28 0 6,44 1 1,-44-2-18,32 2 12,-37-1 27,26 1-33,-24-1-5,41 0 5,-39-1-6,26 1 12,-32-2 5,20 1-22,-19-1 22,31-5-17,-31 2 17,21-8 1,-26 3 66,20-17-44,-20 12 5,22-24-22,-26 22-12,13-17 6,-15 16-5,12-23 0,-11 18 16,17-45-16,-16 36 5,11-38-17,-13 38 12,14-52-6,-12 41 6,1-13 0,1-2 10,-4 10 29,11-50-22,-10 47-29,1-5 0,0-1 12,3-3-9,4-21 0,0-1 3,-4 16-6,3-14 1,-1 2-6,-4 21 2,-3 4 1,0 1 3,-1 3 61,-2-7 0,-1 0-51,-2 4-11,-1-4 1,-2 2 22,-4 19-12,-6-22-10,1 34 10,-22-21-5,14 24 23,-27-19-29,25 25 17,-19-10-5,19 13 5,-34-14-5,26 12-6,-38-14-6,39 16 6,-19-11 0,23 9-5,-30-22 10,25 16-27,-34-28 22,37 25 0,-19-20-11,22 18 11,-25-38 0,25 29 22,-25-51-5,30 49-17,-12-33 11,15 34 11,-14-52-22,14 42 3,-3-10 0,1-1-9,3 12 12,-9-40-12,11 41 6,-3-10 0,1-3 12,0-7-7,0 1 1,0 2-6,4 1 0,-7-27-6,8 39 6,-2-11 0,0-1-17,0 3 6,-2-10 0,-1 1 5,3 13-14,-2-7 1,0-1 14,2 6-7,0-9 1,0 0 17,2 7-12,-1-8 1,1-1-18,2 8 17,-2-9 1,1 1-1,1 8-8,-2-8 0,1 1 14,-1 8-11,0-7 0,0 0 11,-1 8-14,0-5 0,1-1 3,-1 10-1,0-6 1,1 0 0,0 8 13,1-7 1,1 1 3,1 5-18,1-6 1,0-1 11,2 6-20,-1-6 1,1-1 30,0 8-17,1-7 1,1 1-17,0 7 39,3-52-23,-3 57 17,3-44 0,-3 50 1,0-40 10,-1 45-11,0-31-11,-1 37 23,-2-22-17,0 28 78,-7-17-62,3 22 45,-14-14-39,9 17 40,-22-10-35,17 12 57,-27-6-79,22 9 51,-35-3-51,28 7 6,-39-4-1,35 4 46,-43-6-34,39 4 6,-49-6-29,44 6 29,-56-3-23,51 4 20,-9 0 0,-1 1-15,3 0 12,-10 0 0,-1 1-5,6-2-12,-9 0 0,-1 0 6,9-1 11,-8-1 0,-1 1-6,7 0 14,-9 1 1,-1 0-31,7 2 16,-13-1 1,0 1-12,7 0-3,-13 0 1,1 0 7,8 0-8,-10 0 1,1 1 8,9 0-9,-8 1 1,-2-1-15,11 1 11,-12 1 1,0-1-11,9 0 21,-11 0 1,2 0-194,9 0 185,-8 0 1,1 0 8,9 0-17,-9 0 0,1 0-22,8-1 30,-11 1 0,0 0-8,9 0 25,-9 0 1,1-1 7,11 0 23,-8-1 0,1-1-16,10-1 4,-7-2 1,0-2-6,9-1 34,-8-2 0,1 0-56,9 0 22,-7 0 0,0 1-28,11 2-14,-7 1 1,1 2-9,11 1-132,-6 3 0,1 3-75,10 2-796,-3 6 0,1 3-1837,11 3 2851,-22 13 0,49-22 0,1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50.0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452 198 12713,'-27'-74'817,"5"12"-503,17 54 5,1-1 17,-2 1 28,1 0 6,-1 1-11,-2 0-1,1 1 443,-13 1-264,-5 2-391,-1 3 168,-21 19-253,26-4 96,-30 31-107,30-24 96,-22 34-90,27-30 34,-19 34-74,22-32 80,-11 38-74,16-36 73,-2 27-44,8-31 178,3 26-155,2-26 329,15 40-280,-5-39 152,17 27-102,-14-35 258,25 12-296,-17-19 324,52-1-381,-40-14 1,44-13-96,-46 2-202,35-17 18,-36 15-3193,34-11-141,-46 20 3535,10-1 0,-27 8 0,-1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50.6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203 68 7229,'-3'-1'2185,"0"1"1965,3 0-3865,-64 12-49,42-5-40,-48 11-17,60-7 6,1 1-6,1 0 196,-1 8 695,5 23-784,4-12 481,16 32-549,-1-39 376,31 25-398,-20-34 393,40 6-393,-34-21 369,40-20-408,-43 2 235,24-32-302,-38 26 27,-2-30-117,-18 32-246,-26-31 22,11 28-1014,-36-30 571,33 32-3673,-17-15-3367,29 28 7707,-2-1 0,12 10 0,0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43.01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21 0 11939,'-11'76'824,"1"-13"-622,11-49 27,0 1 29,2 1-29,1 0-49,2 0-52,2 0-60,2 0-1,1 0-22,3 0-23,1 0-5,1-1-6,-1-2 6,1-2 0,-1-1-12,0-2-5,-2-2-5,-1-2 16,-1-3 140,1-2 39,-3-2 51,1-4 17,-6-2-45,-1-3-62,-2-2-73,-1-2-10,-3-3-34,-2 1 5,-4-2 6,0 2-12,-1-1 1,0 1-12,0 1 1,0 2-12,0 1 6,1 2-12,1 0 6,0 3-5,2 0 16,-1 1 12,2 1 22,0 1 22,0 1 29,1 1 50,1 2 100,2 0 2174,0 1-2251,4 3-102,1 3-67,3 3 28,4 4 6,3-9 17,3 20-17,1-12-12,3 16-10,-1-8-12,0-2 6,-1-2-29,-3-2-21,-2-2-79,-3-4-129,-2-1-152,-3-3-161,-1-1-174,-1-1-1938,-1-3-141,-2-2-3488,0-2 6295,-1-2 0,0 5 0,-1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51.1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 21 7716,'-1'-12'1832,"0"4"-1171,1 8 2727,0 0-3214,3 72-628,-1-43 644,1 56 89,-1-61-94,0-2 0,-2-1-11,1-1-23,-1-2-28,0-2 456,0-1-512,0-3 67,0-1-84,0-4-5,0-1 124,0-2 206,0-13-364,0 1 67,5-29-50,-2 16 146,12-28-96,-7 28 1,7-10-1,-5 17 12,0-1 22,1 3 11,1-1 23,-1 3 10,1 1 18,0 2 397,12 3-364,-9 5 409,19 18-452,-20-3 149,16 31-184,-19-24 336,9 31-308,-14-30 291,0 32-325,-4-31 274,-8 32-346,3-38-51,-6 14-96,6-27-1505,-3-2-153,5-9 1754,-2-5 0,3 4 0,-1-1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51.81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148 2 6255,'-3'-1'2083,"0"1"2728,3 0-4704,-59 6 10,44 0 57,-45 8 39,61-1 28,2 4-23,2 1-11,5 3 135,7 11-197,-1-7 197,20 29 560,-2 10-655,-6-15 318,-7 12-302,-20-44 303,-11 9-448,3-15 16,-25 5-168,15-13-453,-29-2 174,26-4-1575,-15-8 740,26 3 1148,6-13 0,5 14 0,5-6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52.15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0 130 15315,'1'90'1199,"4"-17"-875,9-62 169,3-3-174,2-3 25,1-2-98,2-3 8,0-1-47,0-2 84,-1-4-95,-3-2-23,-3-3-16,-2-1-34,-2-2-39,-4 0-22,-1 0-40,-4-1-16,-1 2-34,-2-2-67,-1 1-381,-7-9 21,-1 6-222,-4-9-231,3 9-312,-1-2-483,2 2-1137,2 2 2840,1 1 0,4 8 0,0 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52.7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12920,'7'49'336,"1"0"0,4 35-179,-8-66-29,-1-1-27,0 1-22,1-1-12,-2-1-6,1-1-5,-2-3 6,1-1-12,-1-3-5,1-2 45,-2-2 78,0-2 599,0-1-745,0-6-22,0 0 0,0-5 12,0 0-12,0-2-12,0-2 1,0-1 0,2 0 5,-1-1 12,2 0-6,1 0 6,0-1 5,1 2-6,3-7-5,-1 7 6,2-3-12,-1 8 12,-1 1-12,2 3 1,-1 2 10,0 2 7,1 1 4,1 3 7,0 3 10,3 10-21,-4-2 11,2 7-7,-4-3-4,-2 1 16,0 0-12,-2 2 7,-1-2-1,-2 1 6,0-3 6,0 0 27,0 0-44,0-5-11,0-1-23,-2-6-11,2-3-45,0 0 62,0-7 11,1-1 34,3-7-12,2 0 51,7-11-23,0 5 34,4-5 51,-2 9 33,1 1 39,1 2 11,1 0-5,0 2 17,0 3 10,0 0 46,-2 3 425,4 3-291,-6 2-38,1 4-63,-7 2-33,-2 4-40,-1 2-44,-1 3-34,-2 1-79,-1 3-55,-1 1-68,0 1-296,-4 12-157,2-8-331,-3 7-644,3-12-1826,0-3-4889,2-2 8177,0-5 0,0-4 0,0-4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53.5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46 309 9094,'-5'3'1675,"0"0"-1205,5-3 752,0 0-1021,-5 54-27,4-20-17,-3 37-23,6-38 12,1-7 22,1-1-6,0 2 0,0 0-27,-1 1-34,0-1 5,-1 0 6,-1-2 17,-1-3-6,0-3-5,0-3-1,0-2 12,-1-4 28,0-2 16,-2-4-5,2-2-56,-3-1-61,2-3-74,-2-4-38,0-4-6,-1-6 5,1-6 17,-1-4 17,0-4 17,2-4 5,-1-1 6,2-3 0,0-1-5,1-2-6,1 0-200,0-2 217,2 1 16,1 0 17,2 2 23,2 1 16,2 4 29,1 0 22,1 3 23,2 0 21,1 2-5,0 2 6,3 4-6,0 6 199,3 2-222,0 6-27,0 4-6,0 4 17,-2 5 28,-1 3 16,-2 7-5,-2 4 6,-3 3-6,-2 3-11,-2 3-6,-4 1-11,-1 1-6,-3-1 6,-4 1-11,-3-1-11,-4-1-28,-1-1-28,-2-3-23,0-3-22,0-2-29,-2-3-55,1-3-67,1-4-91,0-5-139,1-1-168,2-6-235,2-3-342,2-5-426,2-5-991,3-1-3596,2-1 6122,1 3 0,1 7 0,0 5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53.97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 0 14785,'3'77'963,"0"-10"-621,0-39 11,0 2-12,-1 1-16,0 3-50,-1 1-29,1 3-44,-2 2-29,0 0-27,-1 2-40,0-1-27,-2-3-23,-1-1-12,0-2-32,0-3-24,0-2-32,1-4-29,0-2-73,0-5-111,0-3-163,1-4-180,1-3-111,0-4-197,0-3-2592,1-1-2538,-2-4 6038,2 0 0,-2-1 0,2 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54.23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19 8405,'0'-3'1955,"0"0"2010,0 3-3853,70-6-925,-42 5 830,54-5-45,-58 7 214,0 0-343,-1 1 60,1 2-233,-2-1-113,-1 1-100,1-1 309,-4 1-572,2-1-85,-4 1-139,0-1-141,-3 1-1187,0 0 2358,-3-1 0,-2-1 0,-4 0 0,-2-2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54.4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 0 7173,'1'11'2845,"-1"-2"-1803,0-9 4374,0 0-6654,-1 198-431,-1-148-3247,3 63 1,-4-27 4463,2-86 0,0 0 0,1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54.6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5739,'0'0'0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55.0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104 55 6159,'-8'-2'2330,"2"1"-1663,6 1 3422,0 0-3479,-39 66-829,28-41 813,-28 53-78,38-57 100,1-1-308,1-1-56,1-2-6,2-3 29,3-2 61,1-4 45,2-3 671,0-3-654,2 0-28,0-6-62,1-2-72,0-5-57,-1-3-56,0-2-50,-1-2-17,-3-1-28,-1 0-28,-2-1-17,-2-1-67,-2 1-84,0-1-146,-1 0-173,-2 1-264,-1-1-1859,-4-7-50,3 8-4493,-3-2 7153,5 11 0,0 6 0,1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43.91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 11 9666,'-1'-6'1769,"1"2"1110,0 4-2604,58 39-800,-36-23 710,46 29-40,-51-33-33,-1 0 238,-1-1-261,-2-1 119,-2-2-168,0-1-35,-4-1-50,0-2 321,-2-1-456,-2-1-55,-1 0-17,0-1 0,0-1-17,0 0-22,0 0-73,0 0-73,2 0-100,-2 0-91,2-1-50,-3-1-100,0 0-348,-1 0-274,0-1-863,0 0 2263,-1 1 0,1 1 0,-1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6:55.46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 9906,'5'-2'1608,"-1"1"817,-4 1-2335,8 70-34,-4-42-34,7 55 0,-6-61-5,-1-1-11,0 0-1,-2-3-33,1-1-28,-1-2-67,-1-4-67,1-1-79,-1-4 28,0-3 51,0-1 72,1-2 62,0-4 0,1-1-22,4-14 78,-1 3 22,5-7 34,-2 6 39,2-1 45,2 2 51,0 0 229,8-4-207,-5 7 117,5-2 68,-7 8 128,-1 2 74,0 3-1,-3 1 23,1 6-34,-3 4-112,0 6-163,-1 5-66,-2 4-23,-2 4-22,-1 0-12,-2 1-83,0 0-118,0-2-107,0 0-184,0-4-338,0-1-592,0-4-1753,0-3-5131,2-4 8116,-1-3 0,0-4 0,0-2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15.4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24575,'0'0'0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89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380 268 7834,'-75'-52'6783,"13"10"-12063,53 40 5431,1 1 1387,-1 0-1393,-3 2-94,2 1 853,-3 2-763,-4 4-85,5-1 22,-9 6-44,9-5 3436,-11 10-3464,11-8 39,-11 12-12,11-5 1,-4 6-34,6-5 0,-2 21 0,8-19 11,-3 24-5,6-14 5,5 17 0,0-13 51,16 23-29,-7-31 34,18 20 17,-6-17 28,10 7-33,-7-10 296,29 7-274,-28-20 89,35 9-106,-23-17-17,25-1-50,-18-3 22,30-10-16,-43 2 33,27-14 17,-22 1-6,9-10-56,-13 5 118,16-30-84,-30 27 61,18-35 90,-25 19 157,-2-28-236,-6 21 231,-14-35-73,-8 34-113,-5-10 124,-13 8-51,-14 10-213,8 8-156,-39-7-79,43 30-1031,-30-3-3567,28 14 4811,0 5 0,15-1 0,11 2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0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53 0 9262,'-29'26'8060,"5"3"-7601,24 4-22,0 5-11,0 2 342,0 21-455,1-15 387,2 45-498,-1-47 212,4 44-347,-4-56-5,3 19-79,-4-34-509,4 5 61,-3-15-5164,2-1-2577,-2-9 8206,0-1 0,-1 1 0,-1 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0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279 151 11801,'-44'-26'227,"1"-1"0,-29-14-194,62 46-27,0 3 505,-1 4-511,0 4 152,-1 1-168,1 3 85,-1 2-81,1 1 12,2 2 0,1 2 291,3 1-285,0 16 11,2-9 0,1 12 5,2-15 0,2 0 12,3-1 5,2-1 12,4 0 21,2-5 1,3 0-17,2-5 23,2-4-29,3-3 40,3-5 72,1-4 62,4-2 112,2-6 549,35-21-689,-24 3-547,26-18 513,-35 10 1,-2-2 27,-4-2 40,-3 0 16,-5-1-66,-3-14-23,-9 11-40,-2-10-27,-11 16-29,-3 1-21,-7 1-24,-5 0-10,-5 2-28,-3 1-57,-4 3-78,-2 4-111,-1 3-152,-1 5-230,1 5 80,1 3-1776,3 4-4695,4 2 7041,6 1 0,10 0 0,5-1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0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1 15666,'0'52'576,"0"-1"1,0 41-258,0-49-50,0 1-45,0 2-45,0 0-33,0 1-28,0-3-29,0-1-33,0-2-56,0-3-17,0-2-50,0-4 123,0-3-347,0-4-141,0-4-397,0-5-423,1-2-1302,1-5-4540,1-3 7094,0-3 0,-2-2 0,1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0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244 46 9716,'-7'3'1574,"2"0"-1121,5-3 713,0 0-853,-70 69-944,44-36 754,-15 11 0,2 1 90,24-5-39,1 2-23,4 4 0,1 0-37,5 0 59,1 2 40,3-1 22,2-1 17,3-11 7,4 14-35,4-18 0,3 15-17,5-13 0,3-4-66,3-2 49,3-4-28,1-2-33,3-5-34,1-3-5,2-6 0,0-3 134,19-14-118,-13-14 0,14 3-10,-20-17-470,-1 11 441,-2-15 0,-2-3 84,6-26-67,-13 17-11,2-17-11,-18 24-17,-5 2-1,-5 0 395,-5 2-405,-6-1 5,-7 2 6,-3 0-6,-4 4 1,-2 2-12,0 6-51,-1 3-55,0 5-444,-11-2-38,11 9-141,-6 0-1332,16 8-5792,3 2 7825,5 1 0,6 2 0,2 1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0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17020,'36'58'543,"1"0"1,-3-4-1,-3-6-184,2-4-74,1 2-49,2-1-1,0 2-22,2-2-366,0-1 377,0-1-16,-1-1-12,-1-2-28,-1-1-17,-2-2 207,-2-1-235,-1-1-28,-3-1-11,-1 1-2569,-3-2 2525,-2-2-12,-2-2 251,5 6-312,-8-10 401,4 3-469,-9-13 166,-2-2-339,-2-4 3246,-2-2-3561,-1-2-430,-3-3-2258,0-2 0,-1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0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239 283 8802,'-5'3'1916,"0"-1"275,5-2-1839,-66 36-100,43-17-67,-52 30-28,61-26 0,0 4 22,3 3 73,2 3 62,2 2 44,2 2 40,2 2 11,2 1-17,2 2-22,4-1-12,3-1-56,6-1-44,2-4-51,5-2-33,2-5-6,2-6 17,3-5 33,2-8-11,2-3-27,1-8 55,17-18-89,-10-1 106,0-16 0,-1-6-146,-2-7-550,-8 7 1,-4-1 505,-7-9-23,-5-1-586,-6-1 525,-4 0-51,-7 1-61,-6 1-107,-6 2-39,-7 0-78,-4 2-102,-2 2-190,-1 3-392,0 4-1062,-1 4-5693,5 7 7797,4 8 0,11 11 0,4 5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0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1 572 15971,'41'-47'558,"-1"-1"1,-2 4-1,-2 6-138,0 11-56,4-2-61,2 0-57,3-1-44,1-1-532,1 0 453,0 1-44,-3 1-29,-1 2 222,-4 2-260,-3 3-18,-4 2 340,-3 3-379,-6 4 256,-4 1-317,-6 4 537,-4 1-678,-4 4 75,-3 0-1671,-1 2 11,-5 1-1243,1 0-4223,-3 0 7298,2 0 0,2 0 0,1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44.18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49 299 16577,'-25'-66'717,"5"10"-605,18 40-34,1 0-33,0 1-11,1 0-12,0 1-16,2 1-34,0 1-51,3 1-581,4-6 178,-3 8-1848,5-8-510,-7 11 2840,1-3 0,-3 6 0,-1-1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0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331 129 12934,'-49'-18'644,"0"0"0,-34-6-414,62 40-51,0 7 339,2 5-372,1 7-184,1 5 161,2 7-340,3 3 368,1 5 17,3 5 0,3 1-505,3 2 477,6 0 6,4-3-1,8-4-3,19 9-8,-4-19 158,33 9-2859,-22-31 2786,16-5 38,-18-13 599,22-17-621,-15-3-20,2-16 1,-2-4-138,0-10-94,-11 8 1,-4-2 71,-6-9 45,-2-23-73,-13 14-17,-2-17 56,-16 22-95,-4 0-45,-9-2 2704,-6 1-2832,-3 1-68,-5 2-583,-16-12-2823,11 21 2572,-11-4-1115,18 26-6342,4 8 8560,5 5 0,12 3 0,4 2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0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668 83 8545,'-96'-19'561,"11"4"-270,53 18 6,-2 1-34,-2-1 162,1 1-140,1 0 18,2 2-42,1 1-104,3 1 21,1 2-60,1 2 53,2 1-92,1 1-57,1 2-33,3 1 0,1 2 5,3 2 12,0 2 5,3 2-17,2 0 1,3 3-12,3 0-11,2 3-11,2 0-6,3 2 6,4 1 16,4 1 23,3 2 0,1 1-5,4 1-40,2 0-269,2 0 297,3-2-5,1-4 50,3-4 22,2-3-33,3-4 45,3-2-12,3-2-5,4-3 11,2-2 22,3-3 40,0-3 22,3-3 6,-2-2-514,2-4 492,-1-3 27,1-6 11,0-5 34,0-3 34,-2-5-45,0-3-17,-3-4-62,-1-2-16,-1-3 61,-3-1 28,-3-1 11,-6-1-38,-4 1-52,-5-1-27,-6 1-17,-4-1 0,-5 1-11,-5-2 28,-2 2-6,-7 0 11,-4 1 12,-7 3-45,-7 1-23,-6 2-6,-6 1-38,-4 2 80,-5 2-159,-2 3-100,-3 2-257,0 5-1,1 3-157,2 6-185,0 3-376,1 3-900,1 4-1693,5 1 3770,6 2 0,16-2 0,7-1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0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8 0 5739,'-4'4'1344,"1"-1"1591,3-3-2520,0 68-1223,0-36 1133,1 56-6,0-50 137,1 3-87,-1 3 2,-1 1-35,1 4-45,-1 0-39,1 3-34,-1 1-169,1 0 108,-1-2-34,1 0-34,0-2-44,0-4-34,0-2-22,2-6 530,-2-5-603,2-5 131,-2-7-344,2-4 276,-1-6-663,2-3-369,1-3-4200,0-3 5253,0 0 0,-3-1 0,0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1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0 791 5546,'58'46'339,"0"1"1,-4-3 0,-6-9 97,-5-14 17,2-2 1040,4-2-1040,0-4-12,2-2-195,0-4 83,-1-2-66,2-4-52,-2-2-15,1-4-1,0-4-11,-1-4 117,-1-4-27,-1-4 10,-1-4 6,-2-3-61,-3-4 67,-2-3 28,-2-2-40,-4-4-55,-3-3-40,-2-5-49,-1-4-12,-3-4-23,-2-2-61,-1-3-56,-1 1-45,-2 2-45,-2 3-39,-2 4-46,-1 5-43,-2 5 249,-2 5-429,-1 5 381,-1 6-834,-2 6-338,-2 5-625,-1 5-2026,-1 4 3851,-1 3 0,0 1 0,-1 2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1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383 41 0,'-49'13'151,"1"-1"1,-36 10 301,56-11 86,1 1 1491,1 0-1509,3 0-56,2 0-123,3-2-141,3 1-78,3-2-83,2 0-68,2 0 1038,2 1-1094,2 1 2179,2 7-2157,0-3 3415,5 8-3359,1-4 34,3 3 0,3 1 0,3 4 17,13 17-6,-2-9 34,11 14 106,16 1-44,-8-12-12,18 10-17,-13-19-33,3-4 11,0-6 51,3-4 100,-1-5 107,1-6-51,0-3 28,-1-6 185,23-12-263,-19-1-67,16-10-12,-25 2 0,-2-3 51,-3-3 34,-2-3 274,9-20-90,-4-7-285,-6-10 16,-8 6-134,-21 19-101,-4-7-16,-11 21-68,-6-9-3593,-5 17 3139,-4 3-1438,-3 2 184,-4 4 1380,-7 2 1,16 7 0,0 2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1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46 0 9569,'-12'59'392,"0"-1"0,1-3 0,3-4-1661,6 8 1515,1 5-38,1 4-2843,2 4 2814,0 0-39,4 2 815,1-1-947,-1-21 1,0 1-48,4 24-28,4 20-230,1-17-17,-3-25-32,4 7 346,3-23 0,-11-21 0,5 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1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8 4887,'4'-4'644,"-1"1"2691,-3 3-2781,0 67-49,0-32-46,0 57-25,0-48-64,0 7 27,0 4-55,0 7-74,0 6-410,0 5 242,0 3-49,0 1-51,0-2-34,1-6 425,-1-6-515,2-6-44,-2-6-223,0-6 27,1-6-157,-1-4 169,1-5-1093,-1-5-3932,-1-4 5377,0-7 0,1-7 0,-1-4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1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9012,'36'49'515,"-1"0"0,-1-3 0,-1-10-77,6-20-63,6-2-50,3-4-51,4-2-33,1-5-6,1-2 11,-1-2-16,-2-4 0,-2-3 5,-3-3-45,-2-1 23,-4 0 609,-3 1-721,-3-1-34,-4 1 198,-2 0-243,-3 1 105,-3 1-156,-2 0 322,-3 1-551,-4 0-369,-2 1-420,-3 1-1390,-2 1-2912,-4 0 5349,0 2 0,-2 1 0,0 1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1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13 11 13883,'2'-6'1635,"0"2"-3164,-2 4 617,-7 0-231,5 0-420,-6 2-3069,8-1 4632,0-1 0,0 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1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1 5739,'0'0'0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44.79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133 288 14577,'4'-1'392,"-1"0"1311,-3 1-1484,13-50-79,-10 29-34,7-40 6,-13 43-5,-3 0 5,0 1-12,-1 2 18,-1 1-23,-1 2 0,-1 2-22,0 0-17,0 2-11,0 1-17,0 0 6,-2 1-6,2 1 16,-1 1 18,3 2 33,-1 1-5,3 1-23,0 2-28,1 2-33,2 2-6,0 3 5,1 2 18,1 1 10,0 2 46,1 2 10,2 0 7,1 2-12,2-1-16,1 0-7,-1 0 12,2-1 17,0 1-23,2-1 0,1 1-22,0-2-6,3 0 6,0 0-6,2-1 6,1-1-6,1-1 0,1-1-16,0-1-18,1-2-33,0-1-11,-1-1 5,-1-4 6,-1 0 12,-1-2-12,-1-3 22,-1-1-11,-1-4 12,-2-3-23,-2-2-17,-1-2-50,-3-3-45,-2-2-124,-1-2-392,-4-3-928,-3-1-1839,-4-2-4099,-2 3 7522,0 3 0,6 11 0,2 5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1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5739,'0'0'0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1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81 750 10662,'-2'10'896,"0"-3"-358,2-7 4993,0 0-5104,-24 24-35,18-18-14,-17 17 1,23-23 518,0 0-761,-2-3-66,0-2-46,-2-4-23,1-3-1,0-4-17,0-5 0,0-5 8,1-5 12,1-3-12,1-2-7,0-3 7,0-2-7,2-1 11,0-1 6,4-2-11,-1-7 4,1 17-4,1-11-1,-1 19-10,1-7-1,1 2-11,0 2 6,1 2-6,1 2-16,0 2-7,0 2-39,2 5 11,-3 2-6,2 6 5,-3 1 11,2 3 9,-1 2 6,0 1 11,2 1 10,0 0 18,1 1 33,0 1 18,1 2 21,0 2 1,-1 3 13,1 3 6,-3 3 18,2 2 28,-2 3 12,0 2 1,-2 2-16,-1 4 0,0 2-28,-1 3-1,-1 2-17,0 3-5,-2 0 5,0 1-1,-1 1-5,0 0-17,-1 0-18,-1-1-21,1-4-13,-1-2 7,1-3-7,0-3-16,0-2 0,0-1-6,0-1-17,0 0-17,0-2-44,0-1-18,-1-2-33,1-2-33,-1-1-23,1-2-78,-1-2-106,0 0-180,0-1-292,1-2-497,-1-2-690,0-1-3652,0-2 5708,0-1 0,0-1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19"/>
    </inkml:context>
    <inkml:brush xml:id="br0">
      <inkml:brushProperty name="width" value="0.11429" units="cm"/>
      <inkml:brushProperty name="height" value="0.11429" units="cm"/>
      <inkml:brushProperty name="color" value="#404140"/>
    </inkml:brush>
  </inkml:definitions>
  <inkml:trace contextRef="#ctx0" brushRef="#br0">7 20 10152,'-4'0'191,"2"-1"4527,2 1-4261,56-1-60,-33-1-76,44 0-63,-48-2-42,-1 1-46,-1 0 13,-3 2-30,-2-1-40,-4 1-11,-1 1-44,-4 0 6,-1 0-1424,-1 0-630,-7 0-5569,1 0 7556,-3 0 0,5 0 0,1 0 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2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15 16 12896,'-5'58'17,"1"1"0,0-4 0,2-7 5,9-7 560,-1 3-565,0-1 0,0 1 5,-1-1 204,0-3-187,0-3 23,-2-4 106,-1-4-84,0-5 296,-2-4-341,0-4-11,0-4-11,0-2 34,0-4 66,0-2-16,0-3-247,0-10 1,0-1 44,-1-11 56,0-1 12,-1-5-1,0-3 0,-1-2 6,1-1 12,0-1-7,-1-1 23,1 0-17,0 1 29,0-2-1,2 0 17,0 0 5,0 0-5,0 1 12,2 1-1,2 3 6,1 4-1,1 2 1,0 6-28,1 2-28,0 4-12,1 5 23,1 3 40,-1 3 32,2 2 35,-1 5-23,1 2 0,-1 5-17,1 2 11,-2 1 46,-1 2 55,-2-2 57,0 1 38,-3-3-5,-1 1-51,-1-1-55,-2 1-57,-1 0-28,-3 0-44,-3 0-28,1-1-57,-2-2-89,0-3-129,-1-1-319,0-3-409,0-1-997,2-2-5052,1 0 7046,3-1 0,2 0 0,2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2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44 149 11267,'-1'6'230,"0"-1"-57,1-5 774,0 0-818,-9 70-699,6-42 643,-6 56 6,11-58-7,0 0 29,0 2 163,0-1-146,0 1 22,-2-2-45,1 0 12,-1-3-12,0 0-45,0-3-11,0-2 485,0-2-529,0-4-1,0-2 45,0-4 96,0-2 173,0-3 829,0 0-1019,-2-8-141,0-1-10,-1-9 38,-1-2 1,1-4 11,-1-2-12,1-4 1,0 0 0,0-1-1,1 0 1,0 0 11,2-1 5,0 1 6,0-1 28,0 1-17,2 0 6,1 0 5,3 1-10,1 0-1,0 1-6,3 2 1,0 3 16,0 1-16,2 4-23,1 1-16,2-6-46,0 19 1,1-11 5,0 21 11,0-8 51,-1 2 34,1 4 21,-2 4-4,0 3 21,-1 3 23,-1 2 45,-2 1 73,-3 2 38,-2 1 35,-3 0 5,-1 0 5,-3 0-27,-2 0-6,-3-1-11,-2 0 6,-3-1-17,-1-3-40,-2-3-28,0-2-55,0-3-40,-1-2-33,0-3-46,2 0-38,1-2-68,2 1-100,1-1-236,2 0-1988,3-2-571,2 0 2985,1-3 0,3 4 0,-1-2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22"/>
    </inkml:context>
    <inkml:brush xml:id="br0">
      <inkml:brushProperty name="width" value="0.11429" units="cm"/>
      <inkml:brushProperty name="height" value="0.11429" units="cm"/>
      <inkml:brushProperty name="color" value="#404140"/>
    </inkml:brush>
  </inkml:definitions>
  <inkml:trace contextRef="#ctx0" brushRef="#br0">51 862 16509,'-28'-59'203,"6"4"-2938,22 24 2761,0-11-31,3-21 69,0 9-1976,5-30 1935,-3 37 3,4-15-1763,7-17 1756,-5 30-47,3-1 0,1 2 18,-2 13-985,18-25 917,-18 43-197,16-6 263,-16 20 1001,18 17-826,-16-1 281,21 42-308,-21-23 507,3 17 1,-1 5-358,-2 13 937,4 26-1109,-13-34 1,-3-16 70,-1 16-148,-1-13-1080,0 40 1010,0-45-831,1 33 640,-1-51-465,1 10 252,-2-26 486,0-1-49,0-14 0,0 6 0,-1-6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2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16 98 8148,'-9'-2'3086,"2"0"-1118,7 2 2664,0 0-4475,67-27 504,-38 16-633,23-9 0,-1 2-72,-20 10-550,26-1 45,-35 8-9282,16 9 9570,-25-3 1,2 3 0,-12-6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2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59 60 10125,'-6'-4'1523,"2"0"-1114,4 4 1669,0 0-1865,-22 71-800,17-39 760,-16 56-38,22-55-23,2 2-28,0 1 170,1 0-192,-1-1-6,-1-3 28,1-4 0,0-4-6,-1-3-27,-1-2 572,0-3-611,0-1-24,1-3 7,-2-3-23,0-2 39,1-3 102,-1-3 77,1 0-162,-1-7-101,0-1 23,-2-8 22,1-2 17,-2-4-6,1-2-28,0-4 39,2-1-5,0-2 28,0-1 11,0-1-6,0-1 18,0 1 10,2 0 6,2-7 0,1 16 6,2-12-12,0 18 45,1-9-16,0 2 16,1 1-17,1 2-44,0 3 5,1-8-45,1 22-22,-1-12 12,0 21 4,1-8 24,-1 3 27,-1 3 34,-1 1 27,-1 5 40,-1 2 28,-2 3 34,-2 2-34,-2 1-22,-1 1-34,-2 1-34,-3 1 0,-2 0-22,-2-1-22,-1 1-17,0-3-6,0-1-11,0-2-28,0-3-67,1-2-84,0-2-101,1-2-146,0-2-380,1-1-718,1-1-1126,1-1-3421,1-1 6071,2 0 0,2 0 0,0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2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44 73 9621,'3'4'1293,"-1"-1"2432,-2-3-3551,7 73-29,-4-41-750,5 60 677,-6-59-21,0 2 109,-2 1-143,1 0 11,-1-1-11,0-3 22,0-2 17,0-4 511,-1-1-533,-1-4 34,-1-2-62,-2-3 16,2-2 29,0-3 39,0-4-23,1-3-39,-1-3-50,0 0-68,-2-4 5,0-4 24,-1-3 10,0-5 18,0-2 27,1-3 1,1-4-1,1 0 23,1-3-6,1-1 11,1-1-5,0-3 0,0 1 5,2-2 12,2 0 5,2 1 1,0 0 5,2 2 11,1 0 17,1 2 11,1 0 11,2 2-6,1 1-5,2 2-11,1 2-6,2 3-22,1 4-22,3 4-1,-1 5 0,1 2 18,-1 2-7,-1 5 12,-3 2-6,-2 6 6,-1 3 11,-3 2-11,-2 2-6,-2 0 34,-1 1 50,-2-9 17,-2 15 45,-2-12-40,-1 13-21,-2-7-7,-3-3-16,-3 0 5,-2-1-22,-2-1 6,-1-1-17,-1-2-28,-2-3-23,0-1-61,-1-3-68,0-3-61,1 0-106,-1-2-174,3 0-336,3 0-964,3 0 1748,1 0 0,4 0 0,1-1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2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16 1 10049,'-9'33'-1450,"2"-5"1,9-26 0,-1-1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45.58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 3 9268,'-6'-2'1876,"2"1"1972,4 1-3529,59 50-1264,-32-32 1236,47 39-45,-47-43 325,0 0-425,0 0 216,-1 0-211,-1-1-11,-2 2-17,0-2 652,-1 2-658,0-2-44,-2 0-28,0-1-34,-4-1-44,-1-1-29,-2-3-56,-2 0-78,-1-3-84,-3-1-123,-2-2-78,-1 0-41,-1-1-49,-2-2-364,0 0-1065,-1-3-4077,-2-2 6077,0 1 0,-1 2 0,1 1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2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29 0 11794,'1'7'2705,"0"-2"-1911,-1-5-3874,0 0 1498,-14 6-3430,11-2 5012,-10 6 0,13-7 0,0-1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2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 0 14045,'-1'4'1120,"-1"-2"-772,2-2-348,22 34 0,-16-25 0,16 25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2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 0 12981,'-3'8'-2307,"0"-1"-2628,3-7 4935,0 0 0,0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3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10 195 7694,'-6'0'1792,"2"0"2924,4 0-4537,6 16 45,2-9 56,7 13-16,2-13-29,2 2-39,1-2 17,1 0 151,11 0-241,-7-3 12,28 2-68,-26-5-5,33-5-68,-35-1 73,22-15 12,-30 9 469,10-20-296,-19 16 583,1-18-578,-9 19 299,-12-19-428,2 18 113,-32-21-174,16 21 62,-52-16-45,16 21-117,-3-2-438,5 14 96,42 1-975,-10 5 22,18-5 1328,-1 2 0,7-3 0,1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3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71 301 10640,'0'3'997,"0"0"-45,0-3-873,78 35-1826,-40-23 1763,12 8 1,0-1 11,-8-12 310,-1-1-338,2-2 364,16 0-358,30-1 16,-24-1 96,30 0-51,-67-1 135,11 1-74,-28-1 2114,-1 1-1906,-11-2-4,-23-2-337,2 0 5,-35-5-17,23 1 17,-58-15-11,49 10 11,-10-5 0,1 0 0,13 1 0,-53-23 11,50 17-3,-4-4 1,1-2 2,8 2 84,-35-38-72,51 40-12,-11-17 11,27 25 332,11-10-220,2 12 308,26-2-262,-14 18 172,21 13-200,-22 1 290,23 43-358,-25-29 62,13 45-146,-25-51-521,-3 18 0,-6-33-2588,-9-3 1300,4-15 1809,-7-10 0,10 8 0,1-1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3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554 158 11912,'-1'89'1070,"5"-15"-745,12-60 577,3 0-600,2-2 205,0 0-204,0-2 81,0-3-149,-1-3 257,-1-2-341,-2-2 17,-1-4 61,-3-5 511,1-12 1153,-17-39-1551,-2 18 123,-34-41-297,6 48 39,-19-1 0,-5 3-146,-1 7-72,-18 3 0,-2 6-17,15 12-14,3 4 0,2 2-81,9 2-1417,-31 15 621,52-10-5102,-7 13-566,35-17 6587,4 3 0,0-7 0,-2 1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3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448 412 13830,'-23'47'282,"1"0"1,-13 30-115,42-62 397,1-2-391,2 1 119,3-1-159,0-2 46,2 1-101,0-3 169,0-1-243,-1-1-22,0-3-22,-1-2 0,-1-1-6,0-4 12,-2-2 27,1-10 51,-2-5 95,-1-12-3448,-6 10 3437,-6-8-90,-1 18 73,-8-7 448,7 10-577,-2 1-224,11 1 230,1 17 3437,10-7-3415,-4 13-17,15-5-33,-11-8-123,14-4 128,-17-6-44,7-20 38,-13 7-217,-8-45 100,-3 44-532,-22-52 392,9 55-818,-34-42 723,25 35-302,-43-30 638,37 32 84,-47-25 17,44 30 201,-52-17-128,51 22 442,-39-10-331,50 16 651,-18-3-483,33 8 393,-3 1-767,14 2 5,18 10 73,-1-1 151,53 24-219,-28-14 12,16 3 0,2-1-6,-5-1-28,7-1 0,-2-1-22,-10-5-11,48 7-23,-61-15-409,31 1-347,-42-6-717,3-1-431,-20-2 1949,-10-1 0,1 1 0,-2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3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65 439 14603,'-16'-51'69,"0"1"0,0-5 0,5 5-310,8 8-212,1-11-1328,4 8 5,2 14-3735,2-3 5511,0 18 0,-3 8 0,-1 4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3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170 185 12505,'3'0'1092,"0"0"460,-3 0-1491,-18-58-22,8 37 34,-20-48 22,16 57 52,-5-1 245,0 7-163,5 3 46,-3 1 290,4 5-268,4 2-39,0 4 134,6 8-241,4 6-34,10 11 1,12 3-56,11 1-74,19 1-32,-14-15-147,15-3-173,-22-17-325,4-10-1014,-8-12 1703,-7-19 0,-11 16 0,-3-1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3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618 318 10899,'33'44'750,"1"1"1,24 28 218,-31-57-616,-7-6 456,5 2-613,-11-7 253,-2-2 592,0-5 596,-5-9-427,-3-12-157,-18-15-538,-19-15-3504,-25-12 3152,1 11-57,-7 0-32,7 18 1,-2 2 160,-28-12-140,18 12 1,2 3-24,0 7-44,0 9-56,33 11-576,-22 2-52,33 5-4334,-10 2-3675,24-1 8665,2 2 0,5-5 0,2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46.09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0 260 10477,'7'-3'655,"-2"1"872,-5 2-777,0 0-487,70 1-145,-48-6 386,54-3-286,-66-7 799,-2-1-799,0-2-27,-4-1-1,-1 1 220,-3-1-197,0 2-28,-2 0 106,-6-3-196,1 5-5,-4-2 16,3 8 28,2 2 57,0 1 55,2-8 465,0 10-335,1-7-40,1 11 17,1 17-291,0-7-34,3 17-6,1-10 40,4 4 27,3 3 7,3 3 139,9 17-118,-4-8 6,7 13 118,1 0-140,-7-11-6,7 10-22,-9-18-546,0-1 507,-3-3-17,0-5-79,0 3-22,-5-11-39,1 1-314,-7-10 90,0-2 461,-3 0-1094,2-2 313,0-3-744,0-1-8420,3-7 9526,-3 2 0,0-1 0,-2 7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3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0 15541,'75'18'717,"-11"-3"-538,-44-9-44,0 0-23,-1 0-17,-1 2-17,-1-2-33,-2 0-11,-3 0-40,-1-1-22,-2-1-45,-2-1-39,0-1-56,-3 0-84,-1-1-89,-1-1-3525,-1 0 1951,-7-1-2521,1-1 4436,-4-1 0,5 1 0,3 2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3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17 277 15816,'-3'-76'498,"1"12"-414,2 46-17,0 1-33,0 1-23,0 2 0,0 1-22,0 1-23,0 1-55,0 2-102,0 2-133,0 1-209,-1 1-357,0 2-1160,-2 1-4610,1 0 6660,0 1 0,1 0 0,-1 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3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21 0 11939,'-11'76'824,"1"-13"-622,11-49 27,0 1 29,2 1-29,1 0-49,2 0-52,2 0-60,2 0-1,1 0-22,3 0-23,1 0-5,1-1-6,-1-2 6,1-2 0,-1-1-12,0-2-5,-2-2-5,-1-2 16,-1-3 140,1-2 39,-3-2 51,1-4 17,-6-2-45,-1-3-62,-2-2-73,-1-2-10,-3-3-34,-2 1 5,-4-2 6,0 2-12,-1-1 1,0 1-12,0 1 1,0 2-12,0 1 6,1 2-12,1 0 6,0 3-5,2 0 16,-1 1 12,2 1 22,0 1 22,0 1 29,1 1 50,1 2 100,2 0 2174,0 1-2251,4 3-102,1 3-67,3 3 28,4 4 6,3-9 17,3 20-17,1-12-12,3 16-10,-1-8-12,0-2 6,-1-2-29,-3-2-21,-2-2-79,-3-4-129,-2-1-152,-3-3-161,-1-1-174,-1-1-1938,-1-3-141,-2-2-3488,0-2 6295,-1-2 0,0 5 0,-1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4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 11 9666,'-1'-6'1769,"1"2"1110,0 4-2604,58 39-800,-36-23 710,46 29-40,-51-33-33,-1 0 238,-1-1-261,-2-1 119,-2-2-168,0-1-35,-4-1-50,0-2 321,-2-1-456,-2-1-55,-1 0-17,0-1 0,0-1-17,0 0-22,0 0-73,0 0-73,2 0-100,-2 0-91,2-1-50,-3-1-100,0 0-348,-1 0-274,0-1-863,0 0 2263,-1 1 0,1 1 0,-1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4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49 299 16577,'-25'-66'717,"5"10"-605,18 40-34,1 0-33,0 1-11,1 0-12,0 1-16,2 1-34,0 1-51,3 1-581,4-6 178,-3 8-1848,5-8-510,-7 11 2840,1-3 0,-3 6 0,-1-1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4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133 288 14577,'4'-1'392,"-1"0"1311,-3 1-1484,13-50-79,-10 29-34,7-40 6,-13 43-5,-3 0 5,0 1-12,-1 2 18,-1 1-23,-1 2 0,-1 2-22,0 0-17,0 2-11,0 1-17,0 0 6,-2 1-6,2 1 16,-1 1 18,3 2 33,-1 1-5,3 1-23,0 2-28,1 2-33,2 2-6,0 3 5,1 2 18,1 1 10,0 2 46,1 2 10,2 0 7,1 2-12,2-1-16,1 0-7,-1 0 12,2-1 17,0 1-23,2-1 0,1 1-22,0-2-6,3 0 6,0 0-6,2-1 6,1-1-6,1-1 0,1-1-16,0-1-18,1-2-33,0-1-11,-1-1 5,-1-4 6,-1 0 12,-1-2-12,-1-3 22,-1-1-11,-1-4 12,-2-3-23,-2-2-17,-1-2-50,-3-3-45,-2-2-124,-1-2-392,-4-3-928,-3-1-1839,-4-2-4099,-2 3 7522,0 3 0,6 11 0,2 5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4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 3 9268,'-6'-2'1876,"2"1"1972,4 1-3529,59 50-1264,-32-32 1236,47 39-45,-47-43 325,0 0-425,0 0 216,-1 0-211,-1-1-11,-2 2-17,0-2 652,-1 2-658,0-2-44,-2 0-28,0-1-34,-4-1-44,-1-1-29,-2-3-56,-2 0-78,-1-3-84,-3-1-123,-2-2-78,-1 0-41,-1-1-49,-2-2-364,0 0-1065,-1-3-4077,-2-2 6077,0 1 0,-1 2 0,1 1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4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0 260 10477,'7'-3'655,"-2"1"872,-5 2-777,0 0-487,70 1-145,-48-6 386,54-3-286,-66-7 799,-2-1-799,0-2-27,-4-1-1,-1 1 220,-3-1-197,0 2-28,-2 0 106,-6-3-196,1 5-5,-4-2 16,3 8 28,2 2 57,0 1 55,2-8 465,0 10-335,1-7-40,1 11 17,1 17-291,0-7-34,3 17-6,1-10 40,4 4 27,3 3 7,3 3 139,9 17-118,-4-8 6,7 13 118,1 0-140,-7-11-6,7 10-22,-9-18-546,0-1 507,-3-3-17,0-5-79,0 3-22,-5-11-39,1 1-314,-7-10 90,0-2 461,-3 0-1094,2-2 313,0-3-744,0-1-8420,3-7 9526,-3 2 0,0-1 0,-2 7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4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89 5 6943,'-6'-3'1255,"1"2"-466,5 1 5900,0 0-6101,-26 12-84,18-6-45,-19 11-34,23-8-21,1 2-40,-1 1-40,2 3-54,0 2-52,1 0-38,0 3-18,1 0-28,2 1-27,1-1-1,2 1-33,2-1-23,-1-1-16,2-10-12,0 14-10,1-16 4,1 16 1,0-12-28,0-1 17,0-2-18,1-1 18,1-2 0,0 0-12,0-3-11,0 0 0,2-2 6,-1-1-6,0-4 1,0-2-46,1-4-5,-1-2-68,0-4-66,-1-3-96,-1-2-225,-2-2-323,-1-2-774,-3-1-1612,-1-2-4107,-2 5 7338,-1 2 0,-1 10 0,0 5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4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6 101 11344,'25'89'847,"-3"-15"-379,-8-62-244,-1 0 86,2-1-75,0 0 52,2-1-68,1-1 100,1-1-168,0-1-34,-1-2-5,0-3 12,-2 0 49,0-3 68,-3-3 106,0-3 91,-1-5 43,-3-3-5,0-3-39,-3-4-67,-2-2-68,-2-3-67,-3-1-61,-3-2-34,-3 1 5,-3 1 19,-3 1 20,-1 4-16,-2 5-44,-1 2-52,-1 5-60,-3 4-68,-1 3-68,-1 3-133,-1 1-108,-1 4-139,0 1-190,2 5-354,2-1-643,6 2-1093,5-2-3394,4-1 6178,3-2 0,3-3 0,0-2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51.22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89 5 6943,'-6'-3'1255,"1"2"-466,5 1 5900,0 0-6101,-26 12-84,18-6-45,-19 11-34,23-8-21,1 2-40,-1 1-40,2 3-54,0 2-52,1 0-38,0 3-18,1 0-28,2 1-27,1-1-1,2 1-33,2-1-23,-1-1-16,2-10-12,0 14-10,1-16 4,1 16 1,0-12-28,0-1 17,0-2-18,1-1 18,1-2 0,0 0-12,0-3-11,0 0 0,2-2 6,-1-1-6,0-4 1,0-2-46,1-4-5,-1-2-68,0-4-66,-1-3-96,-1-2-225,-2-2-323,-1-2-774,-3-1-1612,-1-2-4107,-2 5 7338,-1 2 0,-1 10 0,0 5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4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13 122 9705,'-7'0'1321,"1"0"-929,6 0 942,0 0-1261,67 37-17,-42-26-6,52 29-5,-59-36-6,-1 1 11,-1-3 18,-1 1 21,-2 0 18,-1 0-18,-3-1-5,-1 0 23,-2 0 66,-3-1 130,-1 0 811,-1-1-946,-5 0-140,-1-1-11,-4-1-6,-1-1 0,-1-3 12,-1-1-7,0-2 12,-2-1 0,0-1 18,-1-2 27,2-1 22,-3 0 17,2-1 0,-1 1 17,1-2-1,1 1-10,2 0-6,2 1-17,3 0 0,1 3 17,2 1 51,2 3 50,0 1 89,3 2 84,2 1 29,4 1-12,2 1-72,2 1-68,3 1-61,2 2-17,-1 2-51,3 4-50,-1 0-50,-1 2-40,0-2-27,-1 1-46,-2-2-78,-1-1-134,-2-2-146,-1-1-202,-3-1-156,-1-1-247,-2-2-739,-2 1-1232,-2-3-2846,-1 0 5859,-2-2 0,1 2 0,0 1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4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0 12224,'51'22'678,"-1"0"0,38 16-247,-60-28-62,2 2 434,0 1-540,2 0-67,1 1-45,-1 0 139,0 0-217,-1-1 70,-1-1-109,-2-2 249,-3 0-271,-2-2-29,-3-1-28,-3-2-45,-3 0-100,-2-3-124,-1 1-157,-3-1-139,-3-1-202,-2 0-7528,-2 0 8340,-6-1 0,3 0 0,-3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4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13 377 12872,'-8'-94'-78,"3"14"-57,13 57 57,0 0-297,1 0-110,1 2-193,0 0-116,2 2-135,-2 2-81,1 1-93,-1 2-365,-1 4 1468,-3 1 0,-2 5 0,-2 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5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0 11155,'94'18'-269,"-17"-1"-173,-63-11-142,-3 2-643,-1-2-1836,-3 0 3063,-1-2 0,-3-2 0,-2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5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 1 12819,'-3'0'-678,"1"0"-1456,2 0 0,0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5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1 169 8490,'89'26'382,"-14"-4"-276,-56-18 130,-1 1-135,-1-1 62,-1 1-51,-1 0 7,-3 0-24,-2-2 103,-2 0 3,-3-1 113,-3-1 134,0 0 2257,-2-1-2643,-4-4 22,0 0 33,-5-3 29,-1 0 5,0 0-5,-3-3-34,0 0-6,0 0-5,-1-1-6,1 0 40,-1-1 44,0-2 45,0 1 12,0-1-7,0 0-50,2 0-39,0-1-16,2 3-35,2 0-38,1 3-35,4 1 24,1 2 55,1 2 95,1 0 79,1 2 22,2-1-11,2 0-50,2 0-29,2 0-33,1 0 6,1 1-17,0 0-12,1 1-10,1 1-39,1 0-35,-1 0-10,1 0-18,-1 2-5,1 0-11,-2 1-34,0 0-22,-1 1-56,-1 0-74,-1 0-88,-1 1-152,0-2-151,-2 1-241,1-1-330,-3 0-539,0-2-996,-2 0 832,-1-1 1,-1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5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1 178 12279,'94'27'487,"-17"-5"-347,-64-21 291,-3-1-258,0 0 216,-3-2 103,-2 0 260,-1-1 94,-2-2 162,0 0-263,-1-2-151,0-1-152,-1 0-94,-2-3-85,-2 0-50,-2-2-51,-3 0-16,-2-1-23,-1 1-44,-2 1-23,1-1-40,-1 1-21,-1 1-34,0 0-57,1 0-88,0 2-180,1 0-258,1 2-577,1 1-1283,2 1-5656,2 1 8138,1 3 0,4 0 0,0 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5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59 10999,'43'73'560,"-6"-13"-369,-24-53 124,2 0-96,-2-1 21,1-1-67,-1-1 9,-1-1-3,-1-1 69,1-2-13,-2 0 40,2-1 78,-2-2 134,0-2 146,-2-3 56,-1-3 5,-2-1-78,-3-3-117,-1 0-68,-1-2-89,-4 0-45,-1 1-73,-4 1-39,-1 0-28,-2 2-17,2 1-45,-3 1-17,2 1-22,-1 2-33,0 1 22,0 2-34,0 1-11,0 1-51,-1 1-61,2 2-112,0 0-224,1 1-303,0 1-694,1 2-1182,2 1-5337,1-1 7964,1 0 0,3-1 0,0-2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5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94 200 7660,'4'2'1249,"0"0"5534,-4-2-5965,57-12-79,-43 3-106,40-12-129,-57 6-123,-5 0-67,-2-1-39,-3 1-63,-3 0-88,0 2-29,-4 1-39,1 0-39,-1 2 5,1 1-33,2 1-45,1 1-67,2 1-85,2 2-189,3 2-338,2 0-732,3 2-1087,2-1-114,1 1 0,1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5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28 0 7380,'-3'0'1658,"0"0"4811,3 0-6334,-12 32-29,11-21-10,-7 24-1,14-30 0,1 2 6,2-1 0,1 1-6,1-1 0,0-1-5,1 0-1,1-2 12,-1 0 5,2 0 29,0 0 22,1 0 33,1 1 40,0 1 27,0 0 34,-1 3-5,1 1-28,-3 2-40,0 1-16,-1 2-28,-3 0-12,-1 0-16,-2-1-34,-3 0-45,-2-1-78,-1-2-118,-3 0-1524,-17 0-2486,-17-14 1468,4-1-2684,-3-12 5355,24 4 0,5 6 0,4 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51.71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6 101 11344,'25'89'847,"-3"-15"-379,-8-62-244,-1 0 86,2-1-75,0 0 52,2-1-68,1-1 100,1-1-168,0-1-34,-1-2-5,0-3 12,-2 0 49,0-3 68,-3-3 106,0-3 91,-1-5 43,-3-3-5,0-3-39,-3-4-67,-2-2-68,-2-3-67,-3-1-61,-3-2-34,-3 1 5,-3 1 19,-3 1 20,-1 4-16,-2 5-44,-1 2-52,-1 5-60,-3 4-68,-1 3-68,-1 3-133,-1 1-108,-1 4-139,0 1-190,2 5-354,2-1-643,6 2-1093,5-2-3394,4-1 6178,3-2 0,3-3 0,0-2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5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364 505 12090,'0'-6'1300,"0"1"-992,0 5 202,0 0-381,-23-69-709,15 42 642,-19-55 5,19 58 177,-1-1-104,-7-11-79,3 10 40,-14-17-50,11 20 44,-15-12 146,6 13 834,-7 1-386,0 10-392,8 9-34,3 6 162,3 9-122,3 6-169,2 9-128,7 4-57,14 5 7,10 4 44,4-7 39,7-2 34,-6-9 5,2-2 73,13 8-39,2-1-33,11 2-96,0-8-34,1-9 7,-13-8-214,11-10 157,-26-1-16,7-8-175,-17-5 147,-8 2-169,-1-15 141,-8 9-247,-10-17 0,-9 9 257,-1-1 51,-16-6 280,15 18 23,-3-3 77,15 13 40,7 7 286,4 1-516,1 2 1,6 1-23,1 1 5,5 0 12,4 0-84,3-1 0,5-4 16,-5-1-27,-3-5 5,-3-5 68,-4-3-18,-1-7 1,-6 4 11,-4 2 67,-3 3-17,-2 3 202,0 1-79,3 7 208,3 8-364,2 3-6,2 8 157,10 14 28,8 11-40,13 21-122,-3-8-35,3 5-66,8 4-90,-10-12-56,13 12-448,-2-4-690,-2-3-3241,4 6-5284,-16-22 9606,-11-14 0,-14-19 1,-1-3-1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5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37 345 8903,'0'3'919,"0"0"1759,0-3-2236,70 46-659,-45-31 604,55 35-74,-65-46 203,0-1-174,-3-3 166,0-1-14,-1-3 44,0-3 27,-1-5 313,-1-2-346,-1-2-34,-3-3-50,-2-2-66,-1-1-85,-4-3-84,-2-1-68,-2 0-44,-5-1-17,-1 3 28,-2 0-28,0 2-45,-3 0-28,-2 2-55,0 2-40,-3 1-17,2 1-62,-1 2-100,0 1-151,1 1-209,1 2-474,0 2-813,2 0-1170,1 1-6751,3 2 9767,2 0 0,6 3 1,2 1-1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5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76 267 6409,'46'27'277,"0"0"1,32 18-65,-60-34 67,3 1 471,-1 1-431,1 0 171,-1 1-189,-1-1 40,-1-1-113,-1 1 183,-1-2-266,-2-1-34,-2-1-51,-1-2-44,-3-1-56,-3-1 28,-1-3 61,-3-1 174,0 0-123,-7-5-68,-1 0-16,-8-5-22,2 0-1,-4-1 0,-1-2-5,-2-1 6,-1-1 10,-1 0 12,0-2 0,-1 0 11,1-1 33,-1 0 46,2 0 16,0-1 23,0 1 16,0-2 6,1 1 22,1-1 23,0 0-16,2 1-35,1-1-16,1 0-45,2-2-29,1 2-21,2-2-6,2 0 5,3 1 0,2 1 29,2 2 50,1 3 111,3 3 158,1 3 112,4 2 50,1 3-51,2 2-94,1 4-101,1 3-68,2 4-50,0 3-33,0 4-29,0 2-39,-1 1-39,-3 1-67,0-2-79,-2-1-106,-2-2-128,-1-3-197,-3-1-331,-1-4-901,-1-1-818,-1-4 877,0-2 1,0-1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6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331 274 13609,'4'99'1248,"2"-27"-940,3-45-16,1-17-51,1 16 129,6-7-242,-4-6-32,5 2-1,-3-7-90,-4-3 119,3-1 374,-6-11 224,-2-8-223,-3-15-365,-5 1-27,-5-7-68,-3 7-28,-23-29 45,0 8-28,-19-22-17,16 30 12,-20-11-29,16 20 28,-19-10-22,14 17 34,6 5 28,8 7-6,12 5 28,9 5 146,7 3-264,7 6 79,9 6 0,3 2 39,8 5 146,9 5-1,8 5-66,13 11-79,-10-8 44,18 12-139,-26-18-78,11 4-18,-25-16-694,-4-5-364,-10-6-739,-1-2-96,-6-4-3764,-3-2 5764,-1-1 0,1 3 0,0 1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6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316 508 7027,'-9'9'1389,"2"-2"-722,7-7 3237,0 0-3658,3 65 6,2-42 28,5 50 297,6-52-118,4 2-167,5 3-203,0-5-162,-2-8-61,-4-6 212,-4-12 275,-6-10-78,-4-13-247,-13-12-39,-10-6-3364,-8-3 3380,3 13 12,-1 3 28,14 20 123,0 0-17,8 10-134,3 3-17,3 4 3403,4 2-3341,11 10 33,6 2 0,8 5-56,-7-5 45,4-1-112,-15-12 84,2 1 40,-11-9 72,-3-3 218,-3-12-156,-7-8-208,0-5-28,-8-6 6,0 8-22,-18-28 16,9 21 18,-14-20-1,7 18-11,-5 0 11,1 1 11,2 5 29,0 4 22,-4-1-6,-1 1 0,4 5 90,4 4 5,2 1 90,-1 0-73,11 7 657,4 4-226,10 5-229,3 2-292,4 3-44,22 15 45,9 7 22,27 17-862,-10-7 806,3 2-367,1 2 378,-14-10-11,11 9-17,-7-9-44,-5-3-57,5 1-117,-10-10 447,-11-6-716,-9-6-1633,-7-3 2081,-11-5 0,2 2 0,-4-2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6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33 335 14493,'-3'2'633,"0"-1"835,3-1-1541,-10-77-1372,6 43 952,-7-61-336,10 65-210,0 2-1516,1 3-2484,1 4 5039,1 6 0,0 7 0,-1 4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6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108 238 14997,'21'-22'589,"-3"3"-427,-15 9 1,-1 0-6,-1 0-12,-1-1-27,0 0-1,-1 0-10,-2-1-1,-3 0 90,-6-7-134,0 5-6,-4-6 5,3 8 1,0 0 28,1 3 10,0 0 63,1 3 50,1 1 39,2 3 0,1 1-40,1 1-44,2 1-39,0 1-39,3 3-29,-1 3-26,2 3-30,2 2 23,3 3 17,2 2 22,3 1 12,1 2 16,2 1 39,1-1-5,1-1 17,1 0-6,0-2-11,0 0-12,-1-2 6,2-1-16,-1-3-12,0 0-11,-1-3-39,0-1-12,-1-3-55,-1-1 28,1-3-6,-3 0 5,2-3 29,-2-1-34,1-3 0,0-2-34,-2-3-27,-1-1-107,-2-2-140,-1-1-219,-2-2-465,0 0-1270,-2-1-6045,0 1 8307,-2 3 0,0 7 0,0 3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6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25 16 9419,'3'-9'1641,"0"2"-1199,-3 7 3009,0 0-3138,-12 49-27,8-28 22,-9 38 0,12-39-16,1 0-24,0 1-38,0 2-17,0-1-34,0 2-28,0-1-11,0 1-5,0 1 5,0 1 5,0 0-10,0 0-35,0-1-10,1 1-17,0 0-12,-1 2 12,0 0 0,1 1 5,-1 1 12,1 1-22,0 0-1,0 1-11,0 0 0,0 0 17,1-1-11,-2 0 16,2-1 0,-2 0 1,2 0 38,-1-1-5,-1 0 17,0 1 0,0-2-34,0-1 0,0 0-16,0-1-18,0-1 18,-1 1-6,-1-1-12,1 0 12,0 0-17,0 0-11,1 0-1,-1-2 12,1 1 0,0-2 0,0-1 0,0-1 0,0-2-11,0-1-17,0-2-5,0-1-12,1 0 11,0-1-11,0 0 1,1-1-7,0 0-16,0-1-6,0-1-28,-1 0-27,2-1-52,-1 1-60,1-1-74,0-1-78,0-1-129,0-1-134,0-1-214,1-1-329,0-2-1065,1-1-5735,-1-1 7942,0 0 0,-2 0 0,-1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6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10 8853,'0'-5'1154,"0"1"1496,0 4-2169,10 65-38,-5-39-23,7 52-17,-6-55-22,1 0-17,0 0-34,2 0-38,1-1-35,1 0-5,1 0 6,0-1 11,0 1-6,1-1 0,0 0 0,-1 0-5,1-1-17,1 0-51,-1-1-5,2 0-11,-1-1-12,0-1-4,-1-1-41,-1-2-38,0-2 27,-1-3 28,1-1 18,-2-2 38,2-3-5,1 0 16,0-2 29,1-1-12,-1-3 1,-1-1-40,1-6-34,0-1-33,0-4-39,0-2-28,1-2-28,-1 0-23,-1-1-22,0 1-33,-2 0-74,-1 2-83,-2 2-146,0 1-224,-2 3-392,-1 2-975,-2 2-6436,0 2 8391,-1 1 0,-1 2 0,0 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6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0 401 15625,'38'-82'146,"-4"10"-113,-21 48-10,1-2 5,0 1-11,0 0-23,1 1-16,8-7 33,1 4 22,7-1 1,-7 10 28,-3 7 61,-5 6 101,-1 3 1114,25 10-968,-9 5-57,19 12-150,-23-3-18,-2 0-16,-8-7-16,0 1 122,7 5 62,-2 0 45,4 4 5,-4-2-174,-7-6-33,-3-4 84,-3-1-157,-2-5 40,2 3-107,-5-6-84,2 1-353,-4-2-89,0-2-433,0 2 959,1 2 0,-2-3 0,1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52.26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13 122 9705,'-7'0'1321,"1"0"-929,6 0 942,0 0-1261,67 37-17,-42-26-6,52 29-5,-59-36-6,-1 1 11,-1-3 18,-1 1 21,-2 0 18,-1 0-18,-3-1-5,-1 0 23,-2 0 66,-3-1 130,-1 0 811,-1-1-946,-5 0-140,-1-1-11,-4-1-6,-1-1 0,-1-3 12,-1-1-7,0-2 12,-2-1 0,0-1 18,-1-2 27,2-1 22,-3 0 17,2-1 0,-1 1 17,1-2-1,1 1-10,2 0-6,2 1-17,3 0 0,1 3 17,2 1 51,2 3 50,0 1 89,3 2 84,2 1 29,4 1-12,2 1-72,2 1-68,3 1-61,2 2-17,-1 2-51,3 4-50,-1 0-50,-1 2-40,0-2-27,-1 1-46,-2-2-78,-1-1-134,-2-2-146,-1-1-202,-3-1-156,-1-1-247,-2-2-739,-2 1-1232,-2-3-2846,-1 0 5859,-2-2 0,1 2 0,0 1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6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 42 8405,'0'-6'2487,"1"1"-1843,-1 5 2213,0 0-2874,-2-1 392,1 1 235,9-1-267,-1 1-7,10 0-12,-6 0-32,1 0-12,0-2-12,1 2 287,6-1-68,2-1-106,8 1-236,-7-1-9,0 0-24,-6 1 134,13-3-134,-2 1 45,19-2-135,-19 2 12,5 1-17,-14 2 39,-1 0 16,1 0 24,-1 0-7,0 1-16,0 1-23,-1 2-22,-1 0-11,-1-1-6,0 0 6,-1-1-17,0 0 11,0 0-11,-1-1 0,1 0 12,-1 1-24,1-1 12,-1 0 6,0 0-6,1 0 6,0 1 10,-1-1 1,1 0 0,0 1 0,1-1-6,-1 1-5,1 0-18,-1-1 24,1 1-12,-1 0 0,1-1 33,0 1 40,1-1 5,0 1 1,0-1-23,1 0-45,0 0-11,0-1 0,-1 2-11,2-2 11,-3 0 16,2 0 7,-1 0 5,0 0-23,2 0 12,-1 0-11,2 0-6,-1 0 17,1-1-12,-1 0 6,0 0-11,-2 1 6,0-2 0,0 2-6,-2-1 5,0 0-10,-1 0 16,-1 1 6,0 0-6,-2-1 0,0 1 0,-1-1 0,0 1 1,-1 0 21,-1 0-10,1 0-1,-1 0-5,-1 0 0,0 0-6,0 0 0,0 0 6,-1 0-6,1 0 11,0 0-10,0 0-1,0 0-6,0 0 23,-1 0 0,0 0 6,0-2 5,0 2 0,0-1 6,-1 1-6,0-2 12,0 2-1,0-1-5,0 0 17,0 0-1,-1 0-5,1 0 17,-2 1-11,1-2-1,0 1 18,-1 1 72,1-1-1462,-1 1-2632,0 4-5019,-1-1 8962,0 4 0,0-4 0,0-1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6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 1 17697,'-4'3'622,"0"-6"-426,4 24-11,0-9 0,-1 9 0,0 11 28,1-14 0,0 19 16,0-11-10,0 2-7,0 0-10,0 1-23,0 2-5,0 0-6,0 2 0,0-1-23,1 0-22,0 0-33,2-1-6,-2-2 0,2-1 22,-2-2 1,2-1-6,-1-2 11,0 1-12,-1-1 2,0 0-29,0-1 0,-1-3-45,0-2-6,0-3 0,0-3-61,0-4 22,0-1-44,0-3-595,0-2-2363,-1 0-599,-2-2-4845,1 0 8463,-2-2 0,3 2 0,0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6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6 240 11575,'-3'2'409,"0"-1"4582,3-1-4605,68-13-1090,-38 8 1208,54-11-84,-52 9 276,2 0-422,2-1-89,2 0-17,1 0 0,0 0-28,2 0-23,0-2-17,1 1 62,1-1 51,0 1-62,1-1-22,1 2-28,0 0-34,1 1 23,0 0-46,0 1-4,0 0 32,-2 0 12,-2 0 12,-2 1 27,-2 0-45,0 0 1,-1 1 5,-1-1-6,0 1-39,-3-1-11,-1 2 575,-3-1-558,-1 1 34,-2 0-28,-2 1 219,-1-1-265,0 2 1,-3 0 33,0 1-22,-3 0 16,-2 0-5,0 0 17,-2 1-6,-3 0 17,-1 0 0,-1 1-16,-3-1 27,0 0-11,-2 0 0,0 0-17,-1-1 11,0 1 197,-1-1 150,1 0-397,-1 0 0,1 0 0,-1 0 17,1 0-6,-1 0-5,1 0-6,-1 0 11,1 0-22,-1 0 11,1 0 6,0 0-12,1 1 23,1-1-6,-1 1-11,1 0 0,0 1 6,2-1-12,0 0 17,2 0 0,0 0 6,1 1-6,1 1 1,0-2 10,0 2-22,-1-1 17,1 0 0,-2 0 11,2 0 5,-1 0 1,0 0-6,-1 0 0,-1 0 5,0 1 7,0-2 4,0 2-21,1-1 27,-1 0-22,1 1 17,0-1 5,1 0-38,0 1 16,-1-1-17,0-1 28,0 1-28,0 0 28,-1-2-22,-1 1-11,-1 0 27,0-1-10,-2 1-6,0-1-12,-1 0-1422,-1 0-129,-6 0-2979,2 0-4712,-6 0 9237,4 0 0,3 0 0,0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7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43 10021,'97'2'-39,"-13"-1"50,-56-5-11,2-1 144,2 1-144,1 0 5,2 1 6,1 1-5,1 0 11,2 1 66,19 0-43,-12 1 86,5 0 0,1 0 25,5 0 117,9 0 1,1 0-67,-6 0 22,35 1 112,-18-1-191,-16 1 7,3 0 0,1 0-68,5 0-164,-17-1 1,2 1 219,30 2-67,-20-10 44,1 14 1,0 0-39,3-11-60,-18 11 1,2 1 41,25-5-49,-20-1 21,0-1 1,0 0-1,-1 0 40,28 0 146,-28-4-68,-15 0 252,37-7-291,-41 3-11,18-3 84,-25 4-118,-9 0 365,15 0-415,-22 4-162,13-1 21,-21 3-1080,3 5 67,-8 0 1137,-4 9 0,1-8 0,-2 3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7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0 10401,'49'32'115,"1"-1"1,-4-2 0,-5-5-48,-8-7 60,3 0 12,1 1 1,2-1 5,0 0-12,0-1 681,16 7-664,-14-5 506,34 21-438,-41-17 128,15 13 493,-26 10-298,-12-14-4,-5 34-230,-15-31 73,-8 13 420,-18 2-348,7-11 129,-12 2 1,-2 0-566,3-5-591,-29 21 367,44-39-213,1-2-4464,-14 13-4947,14-12 9631,-7 8 0,22-18 0,4-3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7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9541,'95'24'353,"-13"-3"-197,-52-18 628,36 3-504,-21-3 50,12 1 1,2 0-145,-3-2 54,13 1 1,2-1-67,-5-1 75,13-1 0,1-1-69,-5-1 116,13-1 1,2-1-118,-9 0 73,16-1 0,-1 1-95,-9 1 48,11 1 0,0 0-99,-12 2 25,8 1 1,-1 2-48,-14 0-2675,-5 1 1,-3 1 2646,-3 1-17,16 0-503,-32-4 0,-2 0 492,13 0-160,2-3 1,-2-1 142,-15-1-1055,37-8 977,-59 6 628,10-3-718,-28 6 1373,-1 0-2197,-7-1 40,-3 0 1319,-3-1-378,-5-4 0,5 5 0,-1-2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7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13093,'70'44'61,"1"-1"1,13 4 0,-10-11-45,-25-20-17,0-2 0,0-1-647,-3-1 658,13 4-3156,-9 0 3100,-7 5-2092,-4 0 2193,-13 2 73,-17 5 1203,-27 32 366,-18 12-1172,-7-1 169,-6-13 246,-8-5-835,21-22-106,-20 14-397,18-21-1416,-14 2-5927,16-8 7204,-4-2 1,34-14 0,2-1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7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92 5663,'62'0'408,"0"0"1,-4 0 0,-7-1 5,-3 0-484,3-2 300,2-1-28,4-1 33,1 0 23,3-1 27,1-1-514,2 0 442,1-1-51,2 1 14,-2 1 1,3 1-88,19-1-50,-20 2 1,2 1 24,-14 1 1,-3 1 35,30 0-55,-29 1 0,1-1 28,-1 1 0,-3-1-2432,29 1 2415,20-1 129,-2-1-864,-23 2 779,21-2 117,-5 1-116,-22 0 5,17 0 107,-9 1-112,-21 0 658,43 0-692,-53 0-33,18 0 2740,-28 0-2751,-12 0 1555,10 5-1617,-20-3 476,2 4-689,-11 0-60,-2-2-3178,-3 6 3490,-2-4 0,0 1 0,0-4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7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0 9497,'49'34'190,"1"-1"1,-4-2-1,-5-7 90,-7-10 163,5-2 0,1 0-46,3-2-22,2 0-106,2-2-45,0-1-50,1 0-40,0-1-28,3 3 1,0 2-85,4 0 18,37 12 591,-58-3-569,-13-3 33,0 6 570,-16 7-301,-7-6 936,-21 34-958,3-25-29,-16 19 175,-2-8-332,8-9-105,-33 33-281,32-35-4686,-5 4 1,1-1 4400,13-13 0,-12 12 0,29-31 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7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1 120 5852,'51'-2'647,"0"0"0,40-2-395,-52 0 124,4 1-169,1-1-39,2 1-310,0-1 326,2 1-16,1-1 214,49-4-276,-33 2 238,24-7 1,2 1-183,-14 13 17,18-11 1,-1 0-29,-21 16 20,-4-8 0,-1-2-3,-4 1 170,15 1 1,2-1-154,-6 1 151,18-1 1,-2 1-113,-24 0 95,8-1 0,-1 1-56,-14 0 179,10 0 1,-2 0-314,-18 2 72,43-1-167,-64 1 208,14 0-214,-22 0-98,12 3-26,-21-1-704,3 5 178,-17-4-1409,-4 2-35,-2-3 2066,-3-1 0,6-1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06.49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244 46 9716,'-7'3'1574,"2"0"-1121,5-3 713,0 0-853,-70 69-944,44-36 754,-15 11 0,2 1 90,24-5-39,1 2-23,4 4 0,1 0-37,5 0 59,1 2 40,3-1 22,2-1 17,3-11 7,4 14-35,4-18 0,3 15-17,5-13 0,3-4-66,3-2 49,3-4-28,1-2-33,3-5-34,1-3-5,2-6 0,0-3 134,19-14-118,-13-14 0,14 3-10,-20-17-470,-1 11 441,-2-15 0,-2-3 84,6-26-67,-13 17-11,2-17-11,-18 24-17,-5 2-1,-5 0 395,-5 2-405,-6-1 5,-7 2 6,-3 0-6,-4 4 1,-2 2-12,0 6-51,-1 3-55,0 5-444,-11-2-38,11 9-141,-6 0-1332,16 8-5792,3 2 7825,5 1 0,6 2 0,2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52.62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0 12224,'51'22'678,"-1"0"0,38 16-247,-60-28-62,2 2 434,0 1-540,2 0-67,1 1-45,-1 0 139,0 0-217,-1-1 70,-1-1-109,-2-2 249,-3 0-271,-2-2-29,-3-1-28,-3-2-45,-3 0-100,-2-3-124,-1 1-157,-3-1-139,-3-1-202,-2 0-7528,-2 0 8340,-6-1 0,3 0 0,-3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7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14 3 11206,'-8'-1'868,"2"-1"-807,6 2 2001,0 0-1950,57 45-762,-31-28 689,47 35-55,-43-39 156,1-2-308,45 23 117,-34-13 90,42 27-11,-56-26-5,4 7 33,-16-7 297,0 23-169,-9-15 348,-8 33-144,-8-30 608,-18 27-413,5-23 607,-10 6 0,-3 1-803,0-4-166,-6 5 0,1-2-254,13-14-1205,-18 27-107,34-36 1345,-2 17 0,12-29 0,1 5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7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112 1198 5835,'3'0'599,"0"0"1568,-3 0-1932,-30 28 1,20-17-29,-21 21-16,27-23-29,1 1-22,-1 1-28,2 1-6,0 1 18,1 2 10,-1 1 23,1 1-6,-1 2-11,1 0 0,-1 2 17,0 2 0,-1 1 11,2 2 16,-1 2 1,0 1 22,0 1-11,-1 2 1,1 2-51,0 1-29,1 2-16,-1 2-11,2-1-6,0 2-12,0 0 12,0 0 17,1-1 39,2 0-5,3 1-1,0-1 12,1 1-6,2-1 33,1 0 6,2-1 29,2-1-1,1 1 17,2-2 5,2 1-21,1-1-40,2 2-12,1-1 7,2 0-11,2 0-1,2-1-22,2 1-430,2-1 396,1 0 6,0-2-6,2 0-11,0-1 0,1-2 12,1-1 10,2-3 12,2-1-23,2-3-17,2-2-11,1-1 6,1-3 11,3-3-5,1-1-18,3-4 1,0-2-12,2-4 6,3-2-17,-1-4-5,2-4-6,-2-5 6,0-4 10,-2-3-673,-2-2 674,0-3-6,-3-3 6,-1-3 17,-1-3-6,-2-3-11,-1-2 11,-2-4-17,-1-2 11,-2-3 12,-1-1 5,-2-3 23,-2-2-6,1-2-799,-2-3 777,-1-3-11,-1-2-29,-2-3 12,0-3-6,-3-2 0,-1-1 0,-3-2-39,0-2 5,-3 0-1008,-1-2 1003,-2 0 11,-2 0 0,-3 0 0,-2 0 5,-4-1 6,-2 1-16,-3 0 10,-2 1-16,-3 2 6,-5 1 5,-4 3 0,-4 2-414,-5 3 431,-3 2 0,-4 3 0,-3 3 22,-5 3-11,-2 2 17,-6 4 11,-3 1 0,-5 3-6,-2 4 1,-2 3 5,-3 4 5,-1 3 46,-2 3 21,0 2 35,-2 5 22,0 3 22,0 4-6,0 3-21,1 4 481,1 2-549,1 3-22,1 1 206,3 2-262,1 1-23,4 3 769,3 3-830,5 0-51,4 1-67,4 1 762,3 0-1048,4 0-251,4-1-349,4 0 70,4 0-1777,3-2-5271,3 0 8032,4-2 0,3-3 0,2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7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364 6 10321,'0'-3'1467,"0"0"2706,0 3-3999,-51 20-45,35-11-29,-39 16-27,45-15-11,-1 3-12,-2 1 23,0 2 5,-1 0 6,0 3 17,-1-1-28,0 2 0,0 1-12,1-2 12,0 2 0,1-2 0,1 0-12,2-1-10,0 1 5,0-1-17,2 0 0,1-2-5,1 1-1,1-2 7,1-1 10,0-1 17,2 0-11,0 0-5,2 0-7,0 0 7,0 0-6,3-1-6,0 1 11,3-2 6,1 1 28,2-1 17,0 0 28,2-1-6,0 1 28,1-1 12,1-1 0,1-1 33,-1 0-6,2-1 6,-1 1 0,1-1-17,1 0-11,1 0 0,1-1-11,0 0 17,1 0-29,-1-1 1,0 1-17,0 0-29,-2 0 24,1 0-18,-1 0-5,1 0-17,-2-1 5,0 0-16,-2-1 0,0-1-17,-2 0-17,-2 0-5,-1-1-17,-2 0 16,-1-1-27,-2 0-17,-1-1-3266,0 0 0,-2 1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8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399 59 7531,'-6'-6'1653,"1"1"-1020,5 5 1456,0 0-1394,-67-20-63,41 14 427,-61-14-684,66 19-61,-4 2-46,11 2-49,2 3-23,3 3-5,1 0 5,3 4 17,3 3 44,1 2 18,4 4-4269,3 2 4229,5 4-323,4 4 239,2 1 78,13 17-156,-7-11 11,7 13 23,-11-16 21,-1 0 63,-3-2 50,-4 1 370,-4 12-264,-4-11-34,-6 9 197,-10-4-308,-1-13 2794,-8 6-2851,2-16-38,-2-3-40,-1-5-22,-3-3-1718,0-4 1673,0-1-519,0-5 446,2-3-268,-7-12 50,12 1-152,0-9-195,14 6-270,5-3-386,8-1-627,4-1-1591,7-1 3512,8-5 0,-13 16 0,1-1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8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126 13 9867,'-7'-7'2027,"1"1"-1248,6 6 1848,0 0-2786,-28 71 591,20-41-29,-21 59 426,27-40-510,1-7-27,1 16-3252,0-15 3190,1 4-1079,0 2 1040,0 3 201,0 28-190,-1-17-23,-1 23 204,-5 0-282,1-18-28,-3 18-28,2-27 14,1-4-70,0-2 5,0-6-61,1 10-22,2-19-74,0 4-358,2-18 146,1-11 2718,0-1-2808,0-10 1438,-1-3-2070,0-5-534,0-5-2048,0-9-1256,0-1 4935,0-1 0,0 11 0,0 3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8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23 18161,'98'-10'1070,"-13"2"-840,-54 6 105,1 1-234,-2 0 17,-1 0-107,-2 1-5,-1 1-62,-2 1 18,-3 0-220,-2 3-173,-2-1-286,-1 1-437,-2 1-734,-2-1-6205,-3 1 8093,-2-2 0,-3-2 0,-2-1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8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29 5 9184,'6'-3'2218,"-2"1"918,-4 2-2391,-13 65-67,8-37-369,-9 53 167,11-50-39,2 0-185,-1 0-78,2 1-62,0-1-62,0-1-44,0-3 205,1-1-255,1-5-46,1-2-61,1-2-107,0-2-145,0-3-129,1-2-129,0-4-112,-1-1-168,0-3-448,-1-2-975,0-4-2279,-2-2 4643,1-2 0,-2 4 0,1 1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8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19 19664,'93'10'101,"-14"-3"-129,-59-7 105,1 0-245,-1 0-90,-1 0-290,0-2-346,1-1-629,-2-2-1599,0-2-4440,-4 1 7562,-2-1 0,-6 4 0,-3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8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187 280 13895,'93'-33'683,"-16"3"-549,-60 12-27,-2-2 203,-3 2-254,-2-2 53,-4 3-98,-2 0 52,-2 2-46,-3 0 127,-3 2-109,-2-1-7,-4 2 11,-3 0 0,-3 3 11,-2 1 1,-3 3 22,-1 2 44,-2 2 34,-2 5-3363,0 3 3402,-1 4-330,1 5 358,-1 1 0,2 4 12,1 1-26,2 3-24,3 1-46,1 1-28,4 1-44,2 0-34,3 1-6,2-3-16,4 0-6,1-2 6,2-3-46,7 5 12,0-7 3199,8 4-3261,1-10-83,3-2 410,4-2-674,5-4-168,4-2-252,2-5-325,4-3-481,1-5-947,0-5 2610,5-3 0,-21 8 0,-1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8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341 16 6505,'0'-5'1804,"0"0"4519,0 5-5959,-69-6-45,45 8-34,-55-3-3576,64 10 3559,0 1 904,-2 2-926,1 3-38,-1 2-24,2 3 311,0 1-338,2 1-6,1 1 0,2 1-5,2-1-23,2 1-2200,1-1 2166,2-2 2236,2-1-2275,0-3-5,3-1-11,2-1-18,3-3 12,5-1-5,3-3-6,4-2 11,2-3-17,3-5-6,2-4-10,2-4-63,-1-5 34,2-2-33,-2-5-11,0-1-29,-1-3 18,-2-2 16,-2 1 28,-3-1 11,-3 2 34,-2 2-2223,-5 3 2262,-2 4 45,-3 4 6,-2 4 2256,-2 4-2267,0 2 67,-1 2-67,-2 5-1,-1 3 23,-3 7 5,0 6 1,-2 4 3430,-4 19-3520,3-9-17,-2 12-22,5-16-40,3-2-72,1-5-113,2 0-134,2-6-185,3-2-207,2-5-296,2-4-629,1-2-1472,1-3-3159,-1-2 6329,0-2 0,-5 2 0,-1-1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52.84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13 377 12872,'-8'-94'-78,"3"14"-57,13 57 57,0 0-297,1 0-110,1 2-193,0 0-116,2 2-135,-2 2-81,1 1-93,-1 2-365,-1 4 1468,-3 1 0,-2 5 0,-2 1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8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42 25 13730,'-7'52'30,"0"1"1,-5 36-14,9-64-4504,1 1 4526,-1-3 1180,1-1-1180,0-2-1173,0-2 1168,1-5 159,0-2-188,1-4 12,0-3 29,0-2 2287,0-1-2277,2-7 211,0-2-273,4-7 3387,0-2-3381,3-2 0,0-3-11,3-2 5,-1 0 6,10-12 6,-6 7 11,7-7 27,-8 12 40,2 2 56,-1 2 23,-1 1-3404,1 3 3353,-2 2-6,0 4-38,-1 4 55,0 4-118,-3 4 12,0 6 6,-5 5 27,-1 4-5,-1 3-12,-1 3 3393,-1 18-3404,0-9 1,-2 12-6,-1 0-1,0-13-16,-1 8 0,3-18-11,-1-5-28,1-4-23,0-5-27,1-4 50,1-3 5,1-6-67,4-13 40,0-2-1,3-10 0,-1 3-5,1 0 34,1-1 16,1 0 50,4-10 23,-2 11 68,3-6 245,1 7-206,-4 7-35,6-3-10,-5 10 11,-1 4-12,1 2 1,-2 4-62,0 2-11,-2 6 56,0 3 16,-2 6 247,1 14-201,-2-3-23,0 10-16,-2-7-18,0 1-11,0 0-16,-1 1-57,0 7-145,-1-10-180,-1 5-2089,-1-8-5853,-1-8 8245,0 0 0,0-11 0,0-2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8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128 0 9327,'-12'57'736,"0"-1"1,-8 41-451,15-61-56,2-1-62,0 2 537,2-1-554,-1 1-11,2-1-23,-3-1 178,2-1-195,-2-2 74,0-3-96,-1-2 275,0-4-302,-1-2-29,0-4 6,1-3-28,0-4-11,1-1 5,0-3 1,0-1-6,0-2-29,0-1-32,1-2-46,-2-1 0,1-2 23,0-5 34,0-2 21,1-5 18,2-3 0,-1-4-1,1-1 12,0-3-6,2-2 0,1-2 6,3-2 11,2 0 6,0-2 11,2 1 5,1 0 12,2 1 16,1 0 12,2-1 22,2 1 0,2 1 0,2 0-17,2 4-28,2 2-39,-1 6-6,1 5-10,-3 6 21,-2 4 74,-3 7 21,-3 4 57,-3 6 34,-4 4-7,-3 5 12,-3 2-5,-3 3-12,-4 2 6,-4 2 0,-3-1 5,-3-1-5,-3 0-28,-1-4-34,-2-2-61,1-3-56,-2-4-46,2-3-72,1-4-67,2-2-79,1-5-106,2 0-196,3-3-207,2-2-348,4 0-509,3-4-3518,2 1 5142,2 1 0,-1 2 0,1 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8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45 1 10125,'1'10'2117,"-1"-2"-1445,0-8 1669,0 0-2229,-18 67-545,13-42 450,-14 53-17,18-58 56,-1-2-163,2 0-94,0-2-119,0 0-184,0-1-229,0-2 74,0-2-646,0-2-381,0-5-2067,0-1 3753,0-3 0,1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9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46 9650,'89'-25'-247,"-13"5"-10,-56 20-163,-1 2 18,-1 1 402,9 5 0,-15-3 0,4 1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9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172 47 8377,'-4'1'2504,"2"0"2150,2-1-4273,-65 56-1580,46-32 1546,-50 45 12,63-47-23,2 0 472,2 0-522,1-1 237,2-1-271,3-3-5,3-1-6,5-3 758,5-3-814,2-2-34,4-4-17,3-3-11,2-5-33,2-4-28,-1-5-23,1-4 6,-3-2-45,-22-48 0,-6-7 0,9 32 0,-13-23 0,-1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9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354 54 12759,'-92'-3'1971,"15"3"-1383,56 3 19,1 4-119,0 0-42,2 4-70,0-1-35,1 4-56,2 0 16,1 2-99,2 0-40,3 2-39,1 0-28,2-1-33,2 0-28,2-1-34,2-2-23,2 0-5,2-1-28,4-1-22,4-2-73,4 0-40,2-3-61,5-1-106,2-3-85,2-2-128,3-1-67,0-2-91,0-2-94,0-3-90,-2 0-84,-1 0 62,-1 1 173,-2 0 247,-1 2 235,-2 1 179,-2 2 146,-2 0 151,-2 1 151,-3 0 140,-1 0 101,-1 0 57,-1 0 32,-1 0 35,1 0-1,-1 0-62,2 0-77,-1-1-101,2-1-74,0-2-66,1-2-74,2-2-61,1-3-67,0-1-39,1-4-18,1-2-21,-1-1-34,0 0-6,-1 0 6,-1 0-17,-2 2 5,-1 2-22,-3 1-5,-2 1 5,-2 2 17,-2 1 6,-1 1-1,-2 2-5,-2 0 28,-4 1-5,-3 1 10,-3 0 7,-3 3-29,-1 0 45,-1 2 22,-3 3 12,0 3 27,0 5-5,-2 2 23,1 3 16,-1 2 0,1 3 28,1 1-15,2 2 9,0 0 23,3 1-22,1 1-6,4-2-45,3 0-56,3 0-16,2-2-35,2 0-10,4-2-17,4-3-17,4-1-11,5-4-12,3-3-72,3-3-79,5-4-128,3-3-192,3-4-256,4-5-516,0-4-1305,3-2-5371,-5 1 7744,-5 1 1,-14 7-1,-8 3 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9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367 14 6031,'4'-7'2071,"-2"1"-1432,-2 6 4156,0 0-4431,-68 13-473,45-6 372,-51 12 75,63-8-103,1 3-5,3 1 16,1 3 1,1 1-6,2 3 303,1 2-348,0 2-34,0 2-22,1 1-5,0 0-1,0 0 23,-1 1 28,-1-2 11,-1 0 11,-2-1-11,-1-2-23,-3-1-27,0-3-23,-1-3-5,0-4-34,0-4-34,-1-3-33,1-4-62,-1-1-50,1-5-73,0-2-84,2-5-62,1-4-66,4-3-68,1-1-84,5-2-124,4 2-111,4-1-157,6 1-224,3 0-326,3 1-609,2-1-1446,0 3 3529,-4 2 0,-9 7 0,-4 2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9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269 0 15209,'-92'4'902,"17"1"-739,62 1 33,3 1-73,2 2 27,3 1-5,1 3 42,2 3 3,1 2 69,1 2-24,3 2-39,2 1-11,4 2-45,1 0-23,1 1-5,1 1-22,0 0 5,-2 0 6,0 0 40,-3-2 32,-1-1 34,-4-1 6,0-3-17,-3-1-39,-2-2-51,-2-1-38,-5-2-46,0-2-5,-3-2-23,0-2-33,-1-4-28,-1-2-62,0-4-45,1-4-44,0-4-68,2-4-84,3-3-128,2-2-169,4-2-173,4 1-280,5-2-476,4 1-858,4 0-3438,1 2 5892,-1 4 0,-6 7 0,-4 4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9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0 10926,'1'4'2795,"0"-2"-538,-1-2-1753,8 67-893,-5-40 546,5 52 123,-8-58-302,-1-3 72,0-3-202,1-2-133,0-3-163,2-2 148,1-3-664,0-1-576,0-3-4710,-1 0 6250,0-1 0,-1 0 0,0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9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5739,'0'0'0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52.97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0 11155,'94'18'-269,"-17"-1"-173,-63-11-142,-3 2-643,-1-2-1836,-3 0 3063,-1-2 0,-3-2 0,-2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9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9 9 9710,'2'-5'1339,"-1"1"476,-1 4-1401,0 71-44,0-40-57,-1 57-44,1-58-39,-1 0-29,1-1 158,-2 11-208,0-13-39,0 6-39,0-11-51,1-10 68,0-1 56,1-8 22,2-5-11,0-5-79,2-4-22,6-19-56,0 3 0,5-13 11,0 9-5,3-1 28,3 2 27,2 1 23,0 3 23,1 2 27,-1 5-22,0 3 112,5 4-45,-9 5 45,3 4 241,-9 15-224,-4 12-191,-2 4-55,-4 8-264,-2 2-756,1 3 79,0-4-500,4-5 1446,10-10 0,-9-12 0,5 2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9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258 0 11088,'-8'0'2974,"1"0"-2016,7 0-134,0 0-158,-70 31-5828,45-16 5537,-54 26-1183,64-22 998,3 1 1117,2 9-1268,6-8-11,1 7-5,7-4 2239,2-7-2278,4 2 3385,11-10-3374,-3-4-23,9-1-17,-5-7-17,2-1 12,0-4 5,0-1-50,11-3 44,-9 3 7,6 1-7,-1 4 34,-3 6 29,0 5 16,-6 5 22,-10 5 23,-1 4 117,-1 20 51,-3 12-107,-4 5 51,-6 1 17,-4-13-17,-4 1 359,-13 24-259,1-18 57,-11 17 190,-8-9-320,7-18-60,-10 7-46,2-18-3733,2-12 3269,1-4-348,8-12-756,12-9-3316,2-3 4778,2-7 0,7 6 0,2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1.99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 0 6199,'-3'4'2116,"0"-1"539,3-3-2352,11-3-34,-1 2-29,12-2-4,-3 3-1,4 0 29,2 1 21,3 0 29,2 1 16,3-1-33,2 1-17,4-1-17,2 1 6,2-2-257,4 2 279,-1-2-17,3 0-38,-1 0-40,1 0-39,0 0-34,1 0-28,-1 0-22,1 3 17,-2 1 5,1 4-22,-1 0-12,1 1-27,0 0 5,0 1 0,2 0-5,0 0-12,0-1-22,0 1-338,-2-2 366,-3-1-6,-2-1 1,-2-1 10,-3-1 18,-2-2 5,-2 1 16,-4-1 253,-3-1-285,-4 0-7,-4 0 12,-3-1 377,-4 2-327,-4-2 56,-2 1 84,-4-1 51,-1 0 302,-2 1-689,-5-1-84,1 0-156,-4-1-180,1 0-229,-1-1-415,1 1-897,-1-1-5572,2 1 7634,1 1 0,2-1 0,2 1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11647,'50'31'221,"-1"-1"1,36 22-172,-59-39 12,0 0 525,-2 1-537,0 0 169,-2 0-185,-2 0 99,-2 2-60,-3 0 288,-3 1-277,-1 1-11,-3 1-23,-2 2 23,-2 0 11,-2 2 11,-1 1 34,-4-1 11,-3 1 39,-3-1 28,-3-1 34,-2 1 28,-2-1 23,-2 1 10,-3 1 1,0 0-18,-3 1-22,0 0-50,-1-1-67,1-2-57,1-2-77,3-3-85,1-2-62,3-4-128,0-3-207,4-3-421,1-3-845,3-3-5825,1-2 7561,2-2 0,3 1 0,1 2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0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549 0 13917,'-59'44'1019,"8"-8"-795,33-26-39,0 0-57,-2 2-32,-1-1-6,-1 2-12,0 0 6,-1 1-5,0 2-23,-1 0 5,1 1 6,-2 1 17,0 0 28,0 1-5,1-1 5,1 1 11,3-2 11,1 0 1,2-1-6,3-2-12,2-2-10,4-1-12,2 0-17,2-1 12,2-1 5,2 1 17,0-1 28,2 1 22,2 1 12,4-1-3185,8 6 3812,19 12-569,-4-3-97,4 2-6,-17-13-12,-8-5-27,-2-1-12,0-1 3313,-2 0-3363,0-2 111,-1-1-134,0 0-5,-1-2-16,0 1-18,0 0-16,-1-1-23,2-1-11,-1 0-23,0 1-55,2-1-45,-1 1-51,3-1-78,0 1-113,1 1-206,2 1-286,0 1-605,1 1-1523,1 3-3529,-2-2 6598,-1 1 0,-5-4 0,-2-2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0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562 46 6983,'2'-9'2414,"0"2"-1720,-2 7 2269,0 0-2761,-73-19-881,43 20 774,-59-13 97,59 27-136,-1 2 11,2 2 0,-1 1 0,4 1 6,2 0 0,6 1-12,3 0-5,5 1 590,5-1-596,2 1 67,6 0-84,3 1 12,6 1 5,3 0 12,3 0 22,2 0 0,1-1 0,1 0 11,0 1-16,-4-1 33,-1 1 33,-6 0 34,-4 0 40,-4 1-17,-5-2-6,-5 1-17,-5-1-16,-7-2 5,-4 0-23,-3-3-27,-3-3-6,1-2-23,-2-4-21,0-3-29,2-4-34,1-2-27,3-1-73,3-1-101,4-1-247,4-2-302,5 1-353,4-1-520,5 0-5378,2 0 6996,3 1 0,-3 1 0,0 1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0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172 98 7111,'-1'-3'1798,"0"1"331,1 2-1609,-25 65-1189,15-35 1067,-20 52-73,22-51-56,0-1 329,1 2-402,0 0 159,0 1-248,1 0-29,-1 2-33,1-1-17,-2-1-11,1-2-6,-4 5-22,4-12-17,-2 2 567,6-16-590,1-3-16,1-4-78,0-2 55,1-7-22,1-3 6,1-10 16,2-6 0,3-5 6,2-5-5,2-4-12,1-1 6,2-2 11,1 0 22,1 1 17,2 1 6,9-15 28,-4 14 17,7-8-1,-9 17 6,0 4 29,0 1 16,0 2 0,0 4 22,-1 1-16,-1 5-12,-2 5 17,-2 3 51,-3 5 61,-2 2 45,-4 6 11,-3 3-5,-2 6-17,-3 4-17,-3 3 28,-6 2-17,-3 2 0,-6 1-5,-1 0-40,-3 0-39,-1-2-50,1-2-62,0 0-72,3-5-57,1-1-84,3-5-122,3-2-242,3-4-308,5-3-353,2-2-738,3-2 1965,5-4 0,-3 3 0,3-3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0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255 9 5829,'-5'-5'2083,"0"1"-1372,5 4 4129,0 0-4521,-68 26-638,44-13 543,-52 22-33,62-20 118,1 2-164,2 0 1,1 0-12,1 0-22,2-2-39,1 0 413,3-3-469,1 0 5,1-2 6,2-2 0,3 0 23,3-3-1,3-2 12,3-1-11,4-2-23,1-4-28,4-3-34,0-4-23,2-2-32,1-2-51,-1-1-23,0 1-27,-4-1 11,-2 2-168,4-6 313,-12 11 23,2-4-12,-10 12-251,-1 0 84,-5 1-29,1 2-22,-5 2-11,3 3-319,-4 6 167,3-3-144,-2 4-175,5-5-195,1-1-270,1-2-1898,1-1 3086,1-2 0,-1-1 0,0-1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0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106 19 6193,'-7'-11'1713,"2"3"-1203,5 8 2946,0 0-3126,-11 24 24,7-14 21,-9 20 11,11-20 6,-1 3-22,1 0-28,-2 3-46,0-1-44,-1 2-44,1-1-46,-2 0-44,1-1-46,-1 0-44,0-1-67,0-1-78,1 0-135,0-3-185,3-1-168,1-2-207,1-2-387,1-3-1097,3-1-1765,1-2 4061,2-1 0,-4 0 0,0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0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95 0 13525,'-30'81'532,"6"-14"-448,19-50-34,0 0-22,0-2-6,1-2-33,0 0-22,-1-2-57,2-1-117,-1-1-140,2-2-185,0 0-219,1-2-185,1-2-105,0-1-477,0-2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53.11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 1 12819,'-3'0'-678,"1"0"-1456,2 0 0,0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0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66 8343,'5'-6'2392,"0"2"-1546,-5 4 526,0 0-1808,70-22-710,-45 16-153,54-17-6602,-65 21 7901,-2 1 0,-6 0 0,-2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0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299 1 13410,'-27'46'411,"-1"1"1,-20 35-244,32-52 375,-1 2-470,0 3-40,-1-2-21,0 1-12,1-3 131,1-3-182,1-3-44,2-1-26,1-3-220,1-2 9,2-3-475,2-4-296,2-2-214,3-3-845,0-4-963,1-1 3125,1-2 0,0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0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18 8422,'5'-9'1636,"-1"1"-1032,-4 8 3412,0 0-3736,32 69-812,-20-43 666,25 55-38,-28-61 145,0 0-6710,9 39 6469,-14-39 0,9 28 0,-16-48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1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0 289 8500,'3'-3'1787,"-1"2"1395,-2 1-2841,75-48-1777,-44 28 1511,15-9 1,-1 0-3,-16 10 422,0-1-708,1 1-252,0 0-347,0 1-471,-2 1-532,-1 2 1815,2-1 0,-14 8 0,-1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1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239 2 5739,'-4'-1'1479,"1"1"1069,3 0-2296,-67 7-95,45-2-67,-49 8-68,64-5 157,2 13-67,5-6-5,3 10 89,12-1 577,24 16-533,-13-10 215,21 14 233,-28-20 819,-5 11-813,-19-4-453,-7-3 146,-20-2-40,-12-8-296,9-4-3427,-7-6 3309,22-8-95,2-5-3036,4-35-6184,20 12 9382,-3-17 0,12 29 0,-11 12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1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274 6 7895,'1'-3'1625,"0"0"4547,-1 3-5953,-19 61 386,1 0-426,-10 29 134,-1 0-173,13-43-11,-8 18 190,-9 16-246,12-31-40,-1-1 1,1-2-90,7-13-252,-8 16-5,17-35-113,1 0-1042,6-12 780,2-4-3003,6-13 3691,0-5 0,-2 3 0,-2 4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1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48 14309,'86'-23'845,"2"3"-761,-55 18-28,11 0-56,-14 2-101,0 0-100,-2 0-174,0 0-219,-3 2-3450,15 4 4044,-16-2 0,3 2 0,-19-5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1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162 12 12851,'-43'45'435,"0"0"0,2-3 0,12-7-172,26-13 805,1 0-916,3-3 324,4-2-258,2-5 220,6-1-113,1-6 500,3-2-511,0-2 167,11-10-323,-6 0 83,21-27-280,-20-11-146,3 4-2123,-28-15-2437,-8 30 4745,-7-7 0,9 19 0,3 7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1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98 2 7593,'6'-1'1529,"-2"0"3081,-4 1-4257,-22 70-1217,12-42 1037,-17 55-77,18-60 296,0 0-386,2-3 142,0-2-394,2 2-45,1-6-1726,0 5 1517,2-13 500,1 1 0,1-6 0,0-1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1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62 13866,'89'-28'-2532,"-13"5"-3461,-60 18 6042,-1 2 0,-8 1 1,-3 1-1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53.76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1 169 8490,'89'26'382,"-14"-4"-276,-56-18 130,-1 1-135,-1-1 62,-1 1-51,-1 0 7,-3 0-24,-2-2 103,-2 0 3,-3-1 113,-3-1 134,0 0 2257,-2-1-2643,-4-4 22,0 0 33,-5-3 29,-1 0 5,0 0-5,-3-3-34,0 0-6,0 0-5,-1-1-6,1 0 40,-1-1 44,0-2 45,0 1 12,0-1-7,0 0-50,2 0-39,0-1-16,2 3-35,2 0-38,1 3-35,4 1 24,1 2 55,1 2 95,1 0 79,1 2 22,2-1-11,2 0-50,2 0-29,2 0-33,1 0 6,1 1-17,0 0-12,1 1-10,1 1-39,1 0-35,-1 0-10,1 0-18,-1 2-5,1 0-11,-2 1-34,0 0-22,-1 1-56,-1 0-74,-1 0-88,-1 1-152,0-2-151,-2 1-241,1-1-330,-3 0-539,0-2-996,-2 0 832,-1-1 1,-1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1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119 1 11289,'-19'49'37,"0"0"0,-13 34-26,25-58 6,-1 0 445,1-2-456,0-2 160,1-3-267,0 4 106,3-11-206,-1 2 485,5-11-155,7-11-152,-1 0 7,19-30 27,-11 16 62,23-34-23,-21 32 320,30-33-202,-29 36 0,14-12-28,-20 22 56,5 1-145,-8 6 184,9 21-224,-14-2-11,3 20 0,-8-9-6,-2 1 12,-1 2 5,-3 0 51,-2 8-17,3-12 100,-3 12-139,5-23-79,0 1 95,3-14 6,8-9-11,-1-3 0,8-8 11,0 0 22,12-14 6,-4 8 415,34-27-202,-24 27 728,43-23-650,-43 31-5,19-6 33,-29 16 28,-1 5 45,-5 1 51,-2 5 44,-4 3-22,-3 5-56,-4 5-95,-2 3-101,-5 5-57,-3 4 309,-23 43-499,13-32-55,-13 26-62,21-44-135,2-4-257,2-2-392,2-4-757,2-1-2470,1-3-3752,0-1 7858,1-2 0,-1-1 0,1-2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1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0 911 8007,'0'4'1961,"0"0"2940,0-4-4694,21-35-50,-10 16-34,16-29-28,-13 25-45,-1-3-10,0 0-12,0-3-22,0 0-6,-1-1-11,0-1-12,-2 0-17,-1-1-21,-3 1-18,-4-1 1,0 0 0,-4 0 22,-2 1 5,-2 1 18,-2 2 21,0 2 18,1 2 11,-2 3 11,2 2-6,0 4 1,0 2 21,2 2 1,0 3 0,2 2-17,1 1-22,0 1-12,1 1 6,1 1 11,0 1-5,0-1 27,3 1 29,2 0 33,3 0 51,2 0 56,4 1 11,3 0 11,3 0 22,3 0-5,2-2-6,3-1-5,2-2-23,2-3-22,0-3-34,1-3-28,-3-1-39,0-3-39,-1 1-17,-2 0-22,-3 1-46,-3 4-49,-4 1-68,-2 2-61,-4 2-124,-2 1-134,-3 2-157,-2 1-331,-2 2-2178,-2 0 0,0 1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1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 5 8741,'-2'7'1664,"0"-1"-751,2-6 3909,0 0-4480,75-5-152,-44 3-425,58-4 285,-63 4-50,-3 0-56,-1 2-89,-2 0-66,-1 0-293,-2 1-382,-1 1-581,0 2-3653,-2-1 5120,-3 0 0,-5-1 0,-3-2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2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295 6 8466,'0'-3'2628,"0"1"682,0 2-2885,-35 74-1482,21-40 1253,-7 14 1,1-1 167,7-10-56,0 2 405,0-1-220,-6 18-258,4-14 232,-3 11-131,0-4-202,5-14-33,-3 11-34,4-18-33,1-2-45,0-2-12,1-2-318,0 3-68,3-8 532,2 1-2206,5-10-292,3-4 2375,5-3 0,-3-2 0,0-1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2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166 15 7598,'-1'-8'3182,"1"1"-2364,0 7 2940,0 0-3450,-34 72-16,21-44-12,-26 57-56,29-64-51,0 0-38,0-2-57,1-1-28,0-2-27,2-1-40,1-3-61,1-2-57,0-1-94,2-2-107,1 0-140,1-2-203,0-1-194,0-1-253,1-2-420,0 1-4139,2-2 5685,-1 1 0,1-1 0,-1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2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8 6199,'0'-4'1232,"1"1"-1796,-1 3 0,0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2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135 0 11189,'-37'91'521,"5"-13"-369,22-54-7,1-1 241,-1-1-240,1-3 90,2-3-85,0-3 32,2-3-65,1-3 107,1-4-130,3-1 319,-1-1-386,2-9-39,3 0-28,1-9-17,3 1-39,2-3-6,3-2 11,0-1 18,2 0 32,-1 0 18,2 1 16,-1 2 12,1 1 0,0 2-6,-1 1-6,0 3 6,1 1 22,-2 2 6,0 1 12,-2 2 21,-1 2 34,-2 3 62,-2 0 62,-1 5 38,-2 2-16,-1 6-11,-2 2-40,-1 3-22,-1 3 6,-2 2-18,0 1 19,-4 0 4,0 0-11,-1-2-11,0-1-40,-1-3-33,1-1-28,0-3-56,0-2-45,2-1-100,1-1-102,1-2-145,0 0-207,1-2-253,1 0-475,0-2-964,1 1-2509,0-2 4800,0 0 0,1-1 0,0-1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2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348 0 13608,'-36'55'267,"1"-1"0,2-3 0,6-6-121,9-11-62,2 3 660,-3 0-716,0 2-33,-1-1-29,1 0-50,-1-1-50,3-3-62,1-3 208,3-2-421,1-5-10,3-2-353,1-5 217,3-3-672,2-5-225,1-2-2945,2-4 4397,0-1 0,0-2 0,0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2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4 7946,'5'-2'2582,"0"1"2016,-5 1-4273,46 72-1392,-29-45 1207,36 57-33,-40-63 356,0-1-463,0 0 188,-2-1-255,1-1-40,-3-2-94,0-1 521,-1-1-902,-3-3-236,-2 0-268,-1-3-477,-2-1-3876,0-2 5439,0-2 0,0-2 0,0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2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1 315 10265,'75'-51'-906,"1"0"1,0 0 0,-8 4 0,-1 2 0,-17 11 219,-18 15 0,-15 9 1,-7 4-1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54.10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1 178 12279,'94'27'487,"-17"-5"-347,-64-21 291,-3-1-258,0 0 216,-3-2 103,-2 0 260,-1-1 94,-2-2 162,0 0-263,-1-2-151,0-1-152,-1 0-94,-2-3-85,-2 0-50,-2-2-51,-3 0-16,-2-1-23,-1 1-44,-2 1-23,1-1-40,-1 1-21,-1 1-34,0 0-57,1 0-88,0 2-180,1 0-258,1 2-577,1 1-1283,2 1-5656,2 1 8138,1 3 0,4 0 0,0 1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2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1 11116,'3'1'2739,"-2"1"-3456,-1-2 62,4 0-365,1 0-761,4 0-2162,0 0 3943,-1 0 0,-4 0 0,-1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2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3 12416,'4'2'2811,"-1"-1"-6104,-3-1 1568,-3-4-2745,6 4 4470,-1-2 0,3 4 0,-2-1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2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5739,'0'0'0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3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14 15 6585,'-3'-1'1103,"1"-1"-896,2 2-145,-7-6 33,8 6 17,-3-6 6,12 9 5,2-1 6,4 0 106,13-1 180,44 4-331,-17-3 75,9 0 1,1 0-3,-5-1 249,17-1 0,2-1-70,-2-1 137,15 0 0,1-1-496,-8 0 272,11 1 1,1 1-121,-12 3 84,9 1 0,-2 1-107,-13 0-67,6 1 1,-3 0-91,-16-2-2,-17-1 0,0 0-401,8 1 23,-18-2-2196,21 1 700,-38-1 1927,5 0 0,-24 0 0,-2-1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3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710 13 6495,'0'-7'740,"0"1"-673,0 6 39,0 0-83,-74 49-1489,40-26 1486,-13 9 0,-1-1 52,12-5 372,-2 1-276,0-2 22,0-2 252,-16 5 707,-29 11-819,24-11 583,-29 12-711,64-28-90,-9 4-112,23-7 1110,5-4-774,9 11-139,3-5 319,28 22-342,-10-15 167,49 27-273,-34-26-4,7 4 0,0-1-30,-6-3 78,42 21-78,-52-24-23,14 7-22,-22-9-34,-6-4-470,6 12 60,-14-10 455,4 18 0,-11-22 0,1 8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3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 5 6854,'-1'-2'621,"-1"0"572,2 2-1075,79 23-1800,-39-9 1693,12 2 0,1 2-16,-5 2-1,0 1 0,-2 2 585,-3-2-292,25 33-192,-34-24 347,17 48-290,-44-46 632,-22 47-572,-2-42 236,-15 9 0,-5 0-39,-4-4 45,-28 25 403,11-21-543,15-13-57,-35 17 426,46-30-2991,-13 3 2308,52-28 0,-8 5 0,16-10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3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 1175 7419,'-5'5'2051,"0"-1"-1307,5-4 992,0 0-1640,0-65 16,5 31 11,1-21 1,2-2 21,10 4-22,5-20 51,6-8-1303,-6 18 1179,8-21-338,-7 26 330,-1 4 0,2-2 25,19-33-34,-14 26 1,1 2 33,13-20-11,-6 19-44,-14 24-18,5 7-22,-13 20 39,4-1 1161,-9 10-1082,-2 5 413,-1 3-290,0 5 44,2 5 320,3 9-50,0 32 0,2 12-261,-8-19 0,-1 2-243,-1 1 1,-1-1 231,0 3 0,-1 0-40,-1 0 1,-1-1-111,1-2 1,-2-1 157,2 39-100,0-14-90,2-17-45,0-12-56,-2-9-96,-1-9 328,-3-7-937,-3-8-912,-6-8-2864,-5-9 3661,-2-5 0,7 0 0,3 1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3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1 125 9022,'0'-3'2083,"0"0"4050,0 3-5747,72-49-671,-44 35 492,57-36-84,-63 47-39,-1 1 151,-3 2-190,0 0 60,-3 2-295,8 6-1003,-1 0 269,0 2 924,-1-3 0,-15-4 0,2-1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3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116 43 8069,'2'-3'1832,"0"1"576,-2 2-2021,-21 68-23,12-36 5,-18 55-882,19-51 838,0 1-17,1 3 235,-2 1 29,-3 37-472,5-29 46,-3 49-140,8-64 179,2 17-39,1-40 241,2-4-242,0-15 250,10-42-434,-3 13-34,5-25 0,3-4 45,-2 9 14,2-2 0,0 1 9,-2 16 44,21-40-17,-17 42 29,33-43-68,-33 60 22,17-14 63,-30 35 436,1 11-325,-8 1 454,-24 44-510,8-26 45,-29 37-129,23-40-218,-17 18-62,22-25-2476,-6 12 1345,23-23 1372,13-1 0,-5-6 0,7-1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3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125 301 12576,'-19'52'237,"-1"1"1,-13 38-114,29-59-12,-2 2 598,2 0-626,-2 1-16,1 0-1,-1 1 194,1-4-227,0-2-6,1-6-6,1-5 155,1-6 328,1-3 857,0-16-1373,1-2-23,3-31 18,0 7-49,5-20 1,1-2 47,1-1 20,6-14 0,0 1-3,-1 17 11,10-28 0,-9 40 11,1 1-16,1 1 11,2 2 44,10-12-10,-7 15 22,26-18-62,-24 32 28,19-4-5,-27 23 341,10 29-241,-19-10 381,-3 47-330,-13-36 196,-18 31-196,7-34 443,-31 25-555,27-33-57,-19 9-150,33-26-1844,-2-1 68,10-3 1910,3-2 0,-1 1 0,2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54.84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59 10999,'43'73'560,"-6"-13"-369,-24-53 124,2 0-96,-2-1 21,1-1-67,-1-1 9,-1-1-3,-1-1 69,1-2-13,-2 0 40,2-1 78,-2-2 134,0-2 146,-2-3 56,-1-3 5,-2-1-78,-3-3-117,-1 0-68,-1-2-89,-4 0-45,-1 1-73,-4 1-39,-1 0-28,-2 2-17,2 1-45,-3 1-17,2 1-22,-1 2-33,0 1 22,0 2-34,0 1-11,0 1-51,-1 1-61,2 2-112,0 0-224,1 1-303,0 1-694,1 2-1182,2 1-5337,1-1 7964,1 0 0,3-1 0,0-2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3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 70 8696,'-2'-5'230,"1"0"-146,3 3 0,1 0 0,1-1-16,1-1-7,0 1 6,0 1 17,2-1 28,-1 2 23,2-1 10,1 2 29,1 0 11,1 0 11,2 0 0,1 0-17,3 0 28,1 0 17,2 1 17,3 1 28,0-1-34,2 0 0,3 0 7,1 0-13,2-1-5,3 1-5,2-1-18,1 0 6,2 0 1,0 0-1,1 0 6,3 0-6,1 0 0,2 0-442,3-3 431,2 0-17,3-2 6,2-1-666,2 0 673,2 1-8,2 0-27,0 0 0,3 2-17,-2 0 6,-1 2-1,-2 1-27,-2 1-17,-2 2-474,-2 2 463,-4 1-12,0 1 6,-3-1-231,-2 1 236,0 0 6,-3-1-5,-1-1 0,-2 0 316,-2-1-317,-2 0 650,-4-1-666,-1 0 489,-4-1-506,-2 0 267,-3 0-278,-3-1 34,-2 0-40,-5-1 28,-2 0 45,-2 0 56,-4 0-5,-1 0-6,-1 0-230,-1-3-73,-1 1-106,0-3-157,-2 2-212,-1-1-247,0 0-628,-1 2-1456,1 0 2952,-2 0 0,4 2 0,-1-1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3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 3 8388,'-3'-1'1754,"1"-1"1662,2 2-3197,50 61-57,-28-37-44,42 48-778,-40-50 722,0-1 239,1 1-268,0 1 117,-2-1-88,-1 1-6,-3-1 5,-2 1 400,-4-1-388,-3 1 5,-3 1 12,-4 1 5,-2 1-5,-2-1 16,-3 0 6,-3 1 6,-5-1 16,-2 1 12,-2-1 28,-3 0 33,-2-1 28,0-3 0,-2 0-11,0-2-39,-1-3-56,2-1-62,0-2-56,2-2-61,3-1-73,2-3-101,4-2-196,3-2-331,2 0-263,3-2-391,2-1-5961,0 1 7366,4 0 0,-3 0 0,3-1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3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1534 232 7223,'-6'0'213,"2"0"-140,4 0-5750,-65 0 5643,40 1-33,-51-1 1381,55 0-1432,1 0-22,-2 0 776,-10-4-821,-32-3 140,-18-1 67,3 0-1047,21 6 0,3 1 1160,1 4 10,0 0 1,-1 1 0,0 5-23,-18 4 39,18 2 1,-1 5-138,8-2 0,1 3-28,-8 0 0,0 3 6,3 6 0,7-1 8,8-1-5,-35 39-6,46-35-1512,-20 48 1512,31-42 12,-5 39 16,16-21 284,9 35-256,3-30 84,10-10 0,4-3-22,4-7-964,38 35 981,-24-42 1075,17 10-1039,3-14 0,9-1-143,3-5 0,3-1 713,5 6 1,5-2-763,-10-11 1,3-1 0,-10-4 11,-17-2 1,1-2-7,24 3 0,13 0 0,-12-2 970,-21-2 1,-2-2-958,13 0 0,8 0 1,-6-1 1523,0-2 1,0-2-1537,-1-3 1,5-1 0,-5 0 10,1 0 1,1-3 13,2-4 0,6-4 0,-10 1 6,22-10 1,-28 4 1,7-6 0,-10 2 15,16-14 100,-2-9 1,-3-3 304,-18 2-50,-5-9 1,-4-2-93,-14 5 128,-7-10 1,-6-3-163,-10 7-1578,-13-11 0,-6-1 1494,-9 6-965,-15-10 0,-6 1 937,-4 9-859,-2 6 0,-7 1 532,13 26 0,-5 3-1239,-33-10 0,-4 4 928,26 13 0,-3 4 487,-39 0 0,9 6 0,35 8 0,-25 2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4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130 0 7875,'-10'53'703,"-1"0"0,-5 46-272,15-41-1078,1 7 1017,0 9-1168,0 6 1117,1 8 0,1 7-162,0-45 0,0 2 17,0 2 0,0 0-442,0 3 0,0 1 447,-1 2 0,0 0-17,0 1 1,0 1-679,-1 1 0,1 0 625,-2 0 0,0 1-28,0-1 1,-1 1-819,-1 0 0,1-1 773,-2 1 1,-1-1-18,1 0 1,-1 0 83,-1-2 1,0 0-135,0-1 0,0-1-39,0-2 0,-1-1 35,1-2 0,0-1-290,-5 44-129,1-11-134,3-11-219,3-12 849,2-13-1375,2-15-2324,3-11 4323,2-12 1,-2-6 0,-1-4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4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33 13 8175,'0'-7'1519,"0"2"-1071,0 5 616,0 0-538,-10 84-1687,6-34 1408,-2 11 0,0 3 206,4 12-49,0 9-85,1 9-196,0-43 0,1 1-48,-1 2 1,1 1-26,0 1 1,0 1-26,0 1 1,0 1-21,1-1 1,-1 1-572,1-1 1,0 1 534,1-2 0,0-1-22,-1-1 0,1 0-579,1-3 0,-1 0 256,3 46-217,1-7-332,-1-10-441,1-8-629,-2-8-1107,0-11 2841,-1-13 1,-1-20-1,-2-10 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4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0 8645,'18'50'921,"1"0"1,19 36-418,-10-52-584,7 1 483,5-1-27,6-1-34,5-1 10,6-1-874,4-1 808,4-1 16,1-2-39,1-2-11,1-2 23,1-4-12,1-3 17,0-5 29,3-4-7,-1-3-11,3-3-2570,0-5 2503,0-3-22,0-6-581,0-3 491,-3-2-39,-2-2-45,-3-2-28,-2-1-6,-3 0-5,-2 0-23,-3 0 186,-3-1-225,-4 2-39,-2 0 205,-4-1-350,-3 0-146,-3 0 2523,-2-1-3151,-3 1-885,0 0-5130,-7 5 7046,-4 3 0,-11 7 0,-6 4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4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47 14 7179,'0'-7'2397,"0"1"-857,0 6 1501,0 0-2553,-11 28 4,7 8-256,-8 15-12,10-3 129,0 9-118,1 7-173,-1 0-328,1-6 294,-1-23-23,1-4-10,-2 5-46,2-11-33,-2 2-325,2-10-594,0-5-391,1-3-1099,0-7-2648,3-21 5141,-2 9 0,1-10 0,-2 16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4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5 141 9386,'-3'-1'2492,"1"0"2991,2 1-5085,43 14-286,-22-14-51,34 8-4267,-34-18 4223,1-2 844,-2-2-855,1-2-28,5-7-23,-3-1-6,1-3 23,-10 10 6,-7 5 3390,-4 9-3362,-2 1 88,0 1 91,-2 11-90,-2-1 0,-1 12 101,-6 14-78,2-4 22,-4 12 1,2-9-7,1 0-22,0 1-22,0 0-1,-2 15-78,3-11-39,-1 9-128,3-7-7,2-12-84,2 3-117,1-15-196,2-3-241,1-2-4318,8 1 4271,0-6 0,1-1 0,-5-5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4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186 339 6271,'0'-3'1770,"0"1"4811,0 2-6284,-56 4-51,38 5-27,-44 4-17,53 5-12,0-1-10,1 2-12,1-1-28,1 0 190,0 11-268,4-10-29,-1 6-16,4-15 67,9-5-73,3-8-95,13-10-73,5-11-22,5-12 11,0-5 112,-9 8-173,2-3 178,-19 22 102,3-1 49,-12 17 18,-1 4 123,0 11-62,-1 7-73,1 12-61,-1 0-3448,2-3 3397,2-11 6,6-5-5,4-9-1,1-2-5,2-4-11,-4-4-141,10-8 34,-5-1-27,7-7 3352,-7 2-3415,-1-3-10,1-4 21,-1-1 51,0-5 23,-2 0 16,-1-3-5,-1 0 11,-1 0 22,-1 1 17,-2 1 17,-1 2 28,-1 2 23,-2 2 22,-1 1 44,-1 3 6,-1 2 29,-1 2 16,1 3 44,-1 2 18,0 4-17,0 2-51,0 3-67,0 2-5,-3 7 0,1 0 17,-1 9-7,0 1 12,1 4 17,-1 3-17,0 2 11,0 1 12,0 3 10,1 0-5,-1 2 0,1-1-22,-1 2-23,1 1-11,-1-1-17,0 0-5,1-2-34,0-2-17,0-3-39,1-4-61,0-3-63,0-4-83,1-4-79,-2-3-61,2-3-202,0-2-414,-1-2-673,-1-1 1720,0-1 0,0 1 0,0-2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4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0 13963,'99'5'-392,"-15"0"-90,-60-1-224,-1-1 195,0 0-581,-1-1-377,1 0-2339,-3-2 3808,-4 0 0,-8 0 0,-3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55.24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94 200 7660,'4'2'1249,"0"0"5534,-4-2-5965,57-12-79,-43 3-106,40-12-129,-57 6-123,-5 0-67,-2-1-39,-3 1-63,-3 0-88,0 2-29,-4 1-39,1 0-39,-1 2 5,1 1-33,2 1-45,1 1-67,2 1-85,2 2-189,3 2-338,2 0-732,3 2-1087,2-1-114,1 1 0,1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4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12 193 8780,'52'-44'4521,"-8"6"-4549,-35 28-12,-2 0 7,-2 0-18,0 1 1,-3-1-6,-1 2 17,0-1 28,-1 2-1,-1-1 24,-2 1 16,-2 0 22,-2 1 28,-1 1 46,-1 2 4,-1 1 7,0 2-12,-1 3-22,1 2-6,0 5 0,0 3 17,0 1 17,2 3 33,1 1 6,1 1 0,2 0-11,0 1-6,2 0-5,1 1-28,0-1-34,1 1-40,0-2-27,2 0-28,3-3 0,1-1-17,2-4-6,1-2 6,2-2-11,2-3-17,0-2-17,1-1-22,0-1-17,1-3-11,0-3-34,0-3-56,-1-2-33,0-2-23,1-2 6,-2 0 44,0 0 57,-1-1 56,-2 0 50,-1 1 39,-2 0 22,0 2 1,-1 1 0,-1 0 16,0 1 12,-2 0 38,2 1 24,-3 1 27,1 2 0,-1 2 11,0 1 1,-1 2 481,0 1-342,0 5-16,1 1-40,-1 7-44,1 1-45,-2 4-34,0 3-27,0 4-40,0 2-45,-2 0-22,-1 1-57,-1-1-33,0-1-56,0-1-67,1-2-123,-1-3-174,1-2-179,1-2-274,0-4-343,1-2-508,1-4-1542,0-2 3395,0-1 0,0-2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4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1 11659,'65'6'-414,"-11"-1"279,-44-1 23,0 0 45,0-1 56,1 0 22,1-1 6,-2-1 0,2 0-6,-2 0 28,0 0 68,-2 2 61,0-1 16,-1 3 57,-1 0 28,-1 2 56,0 1 23,-2 2-24,-1 3-60,0 1-68,-2 3-51,0 1-50,0 0-44,0 0-51,0 0-39,-1-1-62,0-2-67,-2-1-101,1-2-151,-1-3-219,1-2-263,-1-3-369,2 0-488,-1-4-666,0 1 2425,1-1 0,-1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4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0 5739,'0'0'0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5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175 0 13500,'-83'46'554,"15"-5"-392,61-27 259,1 1-253,2-1 80,1-1-68,1-2 14,1-1-76,1-1 102,0-1-141,0-1-18,2 0 6,0-2 1,4 0 4,0-1 1,2-2-17,1 0 11,1-2-27,2-1 4,1-2-21,0-3-6,1-3-1,0-1-16,-1 0 0,0-1-11,-2 0 0,-1-1 5,0 2 1,-3-2 5,0 2 11,-2 0 0,0 2 12,-2 1 38,-1 3 40,0 1 56,-1 2 504,-1 1-426,0 5 6,-2 2 5,0 8-16,-2 0-29,0 4-50,-1 1-49,1 2-52,0-2-44,1 1-62,1-2-74,0-2-99,2-2-152,0-4-241,1-1-302,2-4-566,3-3 642,7-2 0,-7-1 0,3-1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5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56 3 7761,'-2'-1'1697,"0"-1"1188,2 2-2527,-12 67-33,9-38 213,-10 66-286,13-63-23,-2 11 113,0 4-208,-1 3-173,-1 14-252,0-4-1165,-1-1 565,3-23-1966,1-1 2857,1-24 0,0-2 0,0-6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5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35 0 7531,'1'9'2146,"-1"-2"-1385,0-7 1003,0 0-1483,-9 68-130,5-42-100,-6 52-141,5-53-319,2-4-62,0-1-1377,2-7 1000,1-9 0,0-1 0,0-3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5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5739,'0'0'0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5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33 25 13771,'41'-1'1198,"-8"3"-946,-34 12-67,-2 2 23,-5 9-186,0-4-27,-3 7-46,2-8-61,0-1-426,-8 10-33,3-9 280,-2 2-448,9-14 470,5-7 286,1-4 106,6-3 39,2-4-78,2 1 56,5-3 107,6-7-135,2-2-23,7-8-38,-10 9-12,5-5-28,-6-1-11,-3 2 6,-5 3 274,-7 5 72,-4 12-60,-5 1-164,0 8 164,-8 11-163,5-1-28,-3 6-56,6-4-45,0 1-40,2-1-32,2 1-58,1-2-66,1-2-106,0 0-163,1-3-173,2-1-264,2-2-409,2-2-655,2-1-2033,-1-3 3999,0 0 0,-3-2 0,-3 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5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62 373 14511,'-17'47'456,"0"1"1,-11 29-272,28-64 201,2-3-235,1-2 117,2-3-27,2-3 45,1 0-45,2-5 78,1-3-156,2-6-40,0-7-6,0-5-21,2-6-1,-2-3 6,0-3-12,-3-1-27,-1 0-40,-2 2-16,-2-1-45,-2 1-29,-2 2-60,0 1-113,-1 2-129,-1 3-162,-1 3-196,-1 2-320,-1 3-531,1 3-1233,1 2-2279,2 4 5091,-1 2 0,1 3 0,0 3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5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11 245 9313,'0'9'1512,"0"-1"-941,-5 62-1409,4-32 1550,-3 57 39,4-51-1,0-4-67,0-3 377,1-4-572,2-8 169,2-4-253,4-6 27,3-6 28,1-4 784,3-4-818,1-7-66,4-5-79,1-10-78,2-7-62,1-7-39,0-5-51,1-6-621,-2-4 588,1-3-12,-1-2 1,-1 1-28,-2 1-1,-1 4-38,-4 5-331,-2 6 145,-3 6-145,-2 6-191,-4 6-251,0 6-421,-4 4 169,1 5-1474,-2 2 465,1 2 1,-1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55.90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28 0 7380,'-3'0'1658,"0"0"4811,3 0-6334,-12 32-29,11-21-10,-7 24-1,14-30 0,1 2 6,2-1 0,1 1-6,1-1 0,0-1-5,1 0-1,1-2 12,-1 0 5,2 0 29,0 0 22,1 0 33,1 1 40,0 1 27,0 0 34,-1 3-5,1 1-28,-3 2-40,0 1-16,-1 2-28,-3 0-12,-1 0-16,-2-1-34,-3 0-45,-2-1-78,-1-2-118,-3 0-1524,-17 0-2486,-17-14 1468,4-1-2684,-3-12 5355,24 4 0,5 6 0,4 3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5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99 0 16008,'-17'48'232,"0"0"1,-12 35-261,20-54-112,0 1 141,2-2-449,2-2-269,2-4-416,1-2-1108,2-5-3964,0-2 6205,0-5 0,0-4 0,1-2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5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59 171 10041,'1'6'862,"0"-2"981,-1-4-1938,35-45 5,-25 28 1,25-34 27,-34 41 34,-1 1 28,0 1 45,-3 0-11,0 1 10,-5 2 29,-1 2 39,-1 2 51,-2 2 27,0 3 40,0 4 10,-1 5-21,2 3-29,-1 3-33,2 3-73,1 1 22,3 2 1,0 1-1,3 0 29,1-2-40,2 0-6,0-4-5,0-2-11,2-2-34,2-3-16,4-2-23,0-3-11,4-2 22,0-3-22,2-2-12,2-4-33,1-2-45,1-6-44,0-2-68,0-3-61,0-2-46,0-1-4,0-2 49,-2-1 79,-1 1 67,-3-2 57,-1 2 27,-3 1 28,-1 0 6,0 3 0,-2 0 22,-1 2 0,-1 1 45,0 2 34,0 0 27,-1 4 46,-2 1 27,2 3 0,-2 0 415,0 4-470,0 7-1,0 0-22,0 9 17,0-1 28,0 4 44,0 0 1,0 3 11,0 0-22,1 0-46,0 0-27,2-1-34,2-2-62,0-2-39,2-2-11,1-4-16,0-2-68,7-2-12,-4-4-106,4-3-117,-4-4-112,1-2-90,-1-6 51,0-1 72,-1-2-11,0-3 34,-1 1 16,-2-1 45,-1 3 169,-1 2 128,-1 3 67,-1 2 90,-2 3 34,1 2 106,-2 2 549,1 1-218,-1 5 66,0 1 40,0 7 22,0 0-44,0 1-67,0 2-80,0 0-105,2 1-68,2-1-67,3 0-50,0-2-40,1-2-39,2-2 18,-1-2-29,2-3-22,-1-3-23,2-2-50,-1-3-40,0-3-44,-2-4-101,1-1-157,-2-4-224,-1 0-387,-1-1-682,-2-2-1351,0 0 2941,0-5 0,-1 11 0,-2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5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22 925 6820,'-5'3'2202,"2"-1"-4581,3-2 2799,-10-49 1208,10 26-1141,-4-54-342,11 44 102,2-13-1576,9-35 1463,-4 26-27,9-35 308,5 5-365,-5 34-705,5-12 1,2 2 659,2 15-37,5-7 1,2 2-121,3 19 74,16-1 72,-27 34-244,-4 46 200,-19-11 262,-8 26 0,-5 4-235,-3-6-399,-6 4 1,-2-2 444,-2-15 44,-18 27 56,7-31 84,-15 5-134,14-24 590,1-10-237,11-12-275,9-1-168,-2 0 2067,27 2-1775,-2 1 2586,26 11-2586,-17-3 218,16 18-96,-11 0-150,5 13-113,-2 9-179,-11-9-190,-2 4-812,-8-13 487,-4-14-1149,0-5 1323,-3-12-29,1-4 281,2-5 162,5-9 22,-2 4 3527,7-8-3280,-1 4 129,14-15-292,-7 8 118,12-16-56,-11 9-61,7-19-113,-10 16-3402,-2-4 3396,-11 18 29,-2-5 386,-7-5-179,-6 9-140,-10 3-2178,-13 39 2155,8-3 2353,-11 34-2363,16-8-2409,1 27 2251,9-26-223,10 10-303,11-32-1048,25 1 1071,-5-13-942,33-13-2710,-11-16 4234,6-4 0,-22 2 0,-18 8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6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129 518 7570,'-7'0'6027,"2"0"-5999,-49 67-2088,43-42 2065,-40 52 1,57-60 650,1-1-628,6 0 338,-1-6-243,13-2-27,-9-7 116,14-10 972,10-29-1234,-6-5-45,10-27-90,-16-12 129,-10 22-67,3-30 95,-10 29 33,-2 8 1,-1-2 22,4-16-6,-2-5 57,-6 47 234,-3 17-240,-1 6 62,-4 10-40,0 4 11,-4 10 292,-6 30-258,5-12-3387,-4 24 3410,6-23 162,-1 17 84,-6 41-409,5-12-56,0 10-56,7-42-712,6 1 309,0-21-151,4 11 3223,-1-28-5133,4-1 1728,-1-6 0,-1-2 0,-5-4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6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59 6 7929,'5'-6'4795,"-17"75"-10041,2-24 5330,-10 48 1330,12-50-2354,1 15-1142,4-29 1298,0 17-22,3-39-1312,2-5-49,0-4 2167,2-4 0,-2 2 0,-1 1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6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265 8 5739,'-8'-4'1036,"3"1"-761,5 3 3069,0 0-2908,-52 5-21,38 2-57,-40 6-11,51 0-10,1 2 38,1 2 17,1 1-11,0 2 353,3 8 391,7 21-890,-2-14 332,6 17-198,-11-33 1266,-8 20-1405,-2-23 61,-24 12-324,12-23-567,-18-3-189,19-5 789,-9-11 0,18 8 0,-2-4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6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32 836 7738,'-5'2'3109,"0"0"1949,5-2-4951,-12-16-1,11 2 12,-8-16-18,16 3 1,1-4-28,1-2-39,0-2-18,0-4-16,1 0 0,0-4-11,1-1-466,-1-1 443,0-1-27,-1 0 5,-1 0-23,-3 3-16,0 1 6,-2 3 5,-1 3 39,-2 3 17,0 4 17,-1 5 16,-1 3 6,-3 5 489,0 5-433,0 4-5,-1 3-12,0 3 12,1 3-6,-1 4 28,1 4 11,0 5 11,2 6 12,0 4-6,2 4 0,1 1-17,3 3-16,2-2-1,4-1 0,4-2-16,1-3-12,2-3-27,3-2-1,2-2 6,0-5-5,3-4 5,0-4-34,2-2 12,1-4-18,1-3 1,0-4 6,1-5-29,0-2-5,-1-2 0,-2-2-1,-4-9-10,-3 17 5,-5-13 6,-4 22 28,-2-8 0,-5 5 5,-1 2 6,-2 3-22,-4 5 33,-3 4 22,-5 7-5,-3 5 23,-4 6 10,-2 7 12,-2 5 39,-1-4 11,-1 21 12,0-13-236,-1 20 219,1-12-519,0-1 479,2-3-16,2-5-29,4-3-38,3-6-40,3-4-84,4-6-134,3-4-135,3-5 84,2-5-442,3-4 121,4-2-1364,6-5-5266,-1-2 7265,1-3 0,-7 3 0,-2 1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6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195 42 7078,'0'11'1926,"0"-2"-1276,0-9 3243,0 0-3680,52 41-17,-30-36-62,42 28-44,-43-48-40,0-3-27,0-2-7,-2-1-10,-2 3-12,-5 1 18,-2 4 88,-4 3 40,-2 5 28,-3 2 0,1 2-56,-6 3-5,-3 4 10,-6 6 12,-5 7-11,-4 6-3358,-5 8 3413,-3 5 40,-2 6 39,-2 4 6,1 2 10,-1 3-4,1 0-1,2-1-6,2-1-552,2-4 474,4-6-39,2-4 2712,0 1-3009,7-14-95,3-1-123,8-17-297,4-4-661,6-5-4744,1-1 6077,3-5 0,-4 4 0,-3 1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6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5739,'0'0'0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6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483 34 6719,'1'-8'2039,"0"2"-1395,-1 6 2207,0 0-2615,-57-9-1,35 7 22,-44-6 51,48 8 28,-1 3 34,1 2 22,0 3-39,1 2-51,2 0-50,2 2-56,3 1-5,2 2 0,4 2 10,2 3 6,3 4-11,4-7-5,4 20-3432,4-23 3359,3 36-1684,3-24 1628,2 17-153,2-8 108,-1 0-6,0 2-5,-2-2 16,-4 0 28,-4-3 23,-6-1 34,-2-2 167,-12 10-128,-3-10-1,-9 4 12,-1-13 5,-2-3 6,-3-4-22,-1-5-28,-2-3-46,-1-4 852,-2-6-896,1-2 107,-11-15-181,11 3-32,-4-10-57,17 7-49,5-1-79,7 0-101,2-1 2362,15-10-2709,-1 9-169,13-7-264,13 3-721,-5 9 1865,18-4 0,-30 16 0,1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56.58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364 505 12090,'0'-6'1300,"0"1"-992,0 5 202,0 0-381,-23-69-709,15 42 642,-19-55 5,19 58 177,-1-1-104,-7-11-79,3 10 40,-14-17-50,11 20 44,-15-12 146,6 13 834,-7 1-386,0 10-392,8 9-34,3 6 162,3 9-122,3 6-169,2 9-128,7 4-57,14 5 7,10 4 44,4-7 39,7-2 34,-6-9 5,2-2 73,13 8-39,2-1-33,11 2-96,0-8-34,1-9 7,-13-8-214,11-10 157,-26-1-16,7-8-175,-17-5 147,-8 2-169,-1-15 141,-8 9-247,-10-17 0,-9 9 257,-1-1 51,-16-6 280,15 18 23,-3-3 77,15 13 40,7 7 286,4 1-516,1 2 1,6 1-23,1 1 5,5 0 12,4 0-84,3-1 0,5-4 16,-5-1-27,-3-5 5,-3-5 68,-4-3-18,-1-7 1,-6 4 11,-4 2 67,-3 3-17,-2 3 202,0 1-79,3 7 208,3 8-364,2 3-6,2 8 157,10 14 28,8 11-40,13 21-122,-3-8-35,3 5-66,8 4-90,-10-12-56,13 12-448,-2-4-690,-2-3-3241,4 6-5284,-16-22 9606,-11-14 0,-14-19 1,-1-3-1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6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340 1 11362,'-51'35'461,"-1"1"1,4-4-1,9-1-5718,18 0 5660,0 4 34,0 4 1414,2 4-888,-4 25-441,7-15 881,-1 16-423,9-9-583,4-18-61,5 6-56,6-23 3381,7-5-3425,3-5-6,6-3 218,20-6-252,-8-8-45,15-7 67,4-26-156,-12 3-759,13-19 708,-20 11-11,-4-3-11,-5 2-28,-5 1-241,-8-9-34,-6 13-190,-11-5-1311,-15 5 460,-4 11-342,-12-5-454,5 15-565,-3 4 2716,-3 4 0,17 4 0,2 2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6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14556,'26'46'681,"0"1"0,17 32-452,-32-57 40,5 10-207,-5-9 456,2 7-534,-6-11 116,0-2-263,-1-2-71,0 0-1093,1-1 442,-2-5-957,3-2 994,-2-5 0,-3-2 0,0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6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36 0 10825,'12'60'1603,"0"0"1,0-5 0,-4-5-1464,-10 1-895,-1 4 906,-3 0 12,-2-4 27,0-12 17,-1-2 147,0-2-91,0-5 216,1-2-183,1-4-10,2-2 235,2 2 157,1-8-425,2 1 157,3-8-125,3-2-5,4-1-39,3-2-67,0-2-68,4-2-44,0 0-46,2-3-240,11-5-184,-7 1-421,7-2-863,-9 3 844,1 1 0,-10 3 0,-1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7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9 1014 7649,'7'-90'0,"-1"14"16,-3 56 77,-2 0-48,0 0 58,-1 0 20,0 0 50,-1-1 17,0-1 23,-2-2 68,-1-1-11,0-3-1,-1-2 0,2-2-6,0-2-6,2-2 7,0-1-18,1 0 28,2-1-16,2 1-6,4-1-6,1 0-61,2 3-17,2 0-39,0 4-11,2 1-28,0 4-6,2 1-34,1 4-22,3 2-5,1 3-12,2 2-11,1 5-23,0 3 7,0 3-18,-1 3 17,-3 6 17,-1 4 6,-4 5 16,-3 4 17,-3 2-5,-5 3-6,-2 3 28,-4 2 6,-4 3 44,-4 0 6,-4 2 45,-2-2 5,-3 0 6,-1-2 34,0-3-29,0-4-27,1-3-51,1-6-56,3-2-67,0-5-95,5-1-218,1-3-214,3-2-190,3 0-230,1-3-240,2-1-622,3-3-762,1 0 2599,3 1 0,-5 3 0,0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7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117 102 6635,'-4'3'1854,"0"0"840,4-3-2296,-48 69-29,36-41-4,-36 54-7,48-61 12,3 0 39,2-3 5,3-3 23,3-2 22,2-3-16,2-3 16,3-4-22,1-1-17,3-6-73,2-3-55,-1-6-68,-1-5-56,0-2-40,-3-3-32,-2-2-18,-3 1-44,-4 0-18,-4 0-27,-3 1-50,-2 1-85,-1 1-117,-3 1-174,-2 0-201,-3 0-225,0 0-196,0 2-218,1 1-336,1 4-565,3 3-1441,2 4 3619,1 3 0,0 2 0,0 1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7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15030,'27'96'583,"-5"-14"-359,-15-56 34,-2 0 246,-3 0-235,-1-1 66,-2-3-111,-2-3-2,-2-3-94,-1-3 61,0-3-189,0-3-101,0-4-117,1-1-169,0-6-229,2-4-240,-2-7-243,2-5-284,0-6-471,1-3-3859,1-1 5713,1 5 0,0 12 0,0 5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7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40 0 14605,'13'55'358,"-1"-1"1,8 41-202,-20-60-50,0 1-40,0 2-44,-2 2-12,0 0-56,-1 2-33,-2-2-29,0 0-50,-2-2-78,1-2-146,-1-4-151,1-2-163,-1-5-178,1-3-158,0-5-336,1-5-907,-1-4 101,2-4 2173,0-1 0,2-2 0,0-1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7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1 134 9738,'75'-35'2223,"1"0"1,-7 3 0,-13 8-3568,-34 21-1468,-2 0-3702,-3 2 6514,-3 1 0,-7 0 0,-3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7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224 0 12720,'-81'50'207,"17"-9"-173,63-31 309,1-1-315,1-2 100,1 0-88,2-2 105,3-2-21,0-1 197,3-2-181,1-1-33,3-3-51,-1-3-28,3-3-28,-2-2 11,1-1-17,-2 1 1,-2 1 5,-1 2-23,-2 2 18,-1 5 33,-1 0 50,-1 4 40,-1 2 27,-1 6-10,-1 4 16,-1 5 6,-1 3 22,-3 4 12,-1 4-6,-6 3 16,0 2-5,-2 0-11,-1 2 5,-3-1-22,0-1-22,-2-2-6,0-2-45,0-3-33,1-2-29,1-4-21,1-5-7,1-2-50,1-4-22,1-3-62,1-3-111,1-3-130,3-1-162,2-4-185,3-2-196,1-6-179,5-2-270,2-6-542,7-2-2179,0 0 3978,0 2 0,-7 9 0,-1 4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7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 6 8242,'2'-3'2140,"0"1"409,-2 2-2459,-2 74-1123,2-45 1055,-2 58-10,2-64 308,-1 0-382,1-1-61,-1-2-96,0 0 43,0-4-363,0-3-217,1-3-218,-1-3-219,1-3-1915,0-3 3108,0 0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07.08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17020,'36'58'543,"1"0"1,-3-4-1,-3-6-184,2-4-74,1 2-49,2-1-1,0 2-22,2-2-366,0-1 377,0-1-16,-1-1-12,-1-2-28,-1-1-17,-2-2 207,-2-1-235,-1-1-28,-3-1-11,-1 1-2569,-3-2 2525,-2-2-12,-2-2 251,5 6-312,-8-10 401,4 3-469,-9-13 166,-2-2-339,-2-4 3246,-2-2-3561,-1-2-430,-3-3-2258,0-2 0,-1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57.70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37 345 8903,'0'3'919,"0"0"1759,0-3-2236,70 46-659,-45-31 604,55 35-74,-65-46 203,0-1-174,-3-3 166,0-1-14,-1-3 44,0-3 27,-1-5 313,-1-2-346,-1-2-34,-3-3-50,-2-2-66,-1-1-85,-4-3-84,-2-1-68,-2 0-44,-5-1-17,-1 3 28,-2 0-28,0 2-45,-3 0-28,-2 2-55,0 2-40,-3 1-17,2 1-62,-1 2-100,0 1-151,1 1-209,1 2-474,0 2-813,2 0-1170,1 1-6751,3 2 9767,2 0 0,6 3 1,2 1-1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7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4 10174,'91'-2'-4565,"-17"1"4135,-60 4 0,-7-2 0,-3 1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7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106 184 9167,'46'-24'-17,"0"1"0,28-16 23,-64 29 421,-3 1-376,-2-1 142,-3 2-114,-1-1 71,-1 1-49,-2 0 259,-3 1-186,-4-1 50,-3 1 5,-2 2 18,-4 0 16,-1 3 45,-1 1 40,0 3 44,-1 3 0,1 4-6,0-6-11,1 20-22,0-13 11,2 18-34,1-10-27,3 2-34,1-2-39,4 2-62,1 0-23,4-1-44,1 0-28,1-1-11,1 0-29,3-2-10,0-1-40,5-1 6,1-1-85,4-2-94,2-2-129,2-2-231,2-2-234,2-2-308,2-2-627,1-2-4056,-2-2 5775,-3-1 0,-9 1 0,-5 1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7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172 8 6238,'-3'-2'1209,"0"1"51,3 1-1036,-14-4 107,13 6 448,-6 4-426,15 5 274,7 15-330,-7-8 375,4 14 549,-6 3-734,-1-7 23,-3 2-6,-5-17 420,-6 2 387,-20 5-1121,7-6-44,-14 1-6,11-11-611,-8-3-1108,10-4-2460,4-5 4039,22-2 0,1 3 0,1 2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8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202 26 10746,'-53'-14'1244,"9"3"-947,34 11 336,-8 0-488,8 0 35,-9 2-141,12-1-39,-2 1-577,-2 0-12,4 0-1729,-3 0-1743,8-1 4061,1 0 0,1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8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5 13 9582,'-3'-7'2077,"1"1"-1741,2 6-1786,0 0 582,6 0-488,0 2-1226,4-1 2582,-2 1 0,-3-1 0,-3-1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8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10 11553,'6'-5'902,"-1"0"-594,-5 5-7332,0 0 7024,48 7 0,-36-6 0,35 6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8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0 16521,'30'7'-3943,"-5"-1"-2896,-17-1 6839,-1-1 0,-4-2 0,-1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8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1 122 12735,'13'2'879,"1"-1"-6366,0 0 5622,0 0 1375,3-1-1421,0 0 866,1 0-597,17-5-83,-2 0-158,8-3 74,0-2 3357,-5 2-3396,10-1-74,-8 3 96,9 0 0,9 0-129,-10 1-230,8-1 235,-24 3-16,0 0-17,2 0-6,0 1 17,1 0-6,0 0 12,-1 0-17,1 0-12,0 1-5,1 0 17,0 0-11,2 0-1,-1-1-5,2 0 0,-1 0 6,0 0 5,-2 0 241,2 1-241,-2-2 28,2 1-5,0 0 0,0 1 5,0 0-17,-1 1-5,-1 0-6,-1 0 6,0 0 0,-2 0 0,1 0-1,0 2-4,-1 0-7,0 0-5,1-1-5,-1 1-7,0-2 7,0 0-1,1 0 12,-1 0-23,2 0 11,-1-1 1,0 0-1,-1-1 23,0 0-17,0-1 6,-1 2-1,0-2 1,0 1-12,0 0 6,0 2 0,0-1 0,2 1-5,-2 0 10,0 0 1,0 0-17,0 1 22,-1 1-6,-1 2 1,0 0 5,0 1 0,0 0 1,0 1-7,1 0 12,-1-1-17,0 0 11,0 0-22,0-10 22,1 16-5,0-15-12,1 17 12,1-10-12,0 0 1,1-1 10,0 0 1,-1-1-12,0 1 12,-1-2-12,0 1 6,0 0 0,1-1-11,-1 1 11,2-1-6,0 0 18,-1 0-7,2 0-10,-2 1 5,0-1 0,-1 0 0,1 0 5,0 0 1,0 0-23,0 0 11,0 0 1,-1 0-1,1 0 1,-1 0-1,-1 0 6,1 0-6,-1 0 23,0 0-11,0 0-6,0 0 0,0 0 11,-1 0-11,-1 0 11,-2 0-5,0 0-23,0 0 17,0 0 0,-1-1 6,0 1-12,0 0 6,1 0-6,0 0 6,0 0 12,0 0-18,0 0 0,-2 0 1,1 0 10,-2 0-5,-1 1-5,0 0 5,-1 2-17,0 0 17,0 0-6,0 0 6,0-1-11,-1 1-6,0-2 6,-2 1-6,1-1 6,0 0 17,-2 0-6,2 0 0,-2-1 17,0 1-23,0-1 0,0 0 1,0 1 5,0-1 0,1 1 5,-1-1 7,0 1-18,0-1 6,0 1 6,1 0-6,-1 1-6,1 0 6,-1-1-6,0 1 1,-1 1 16,-1-2-11,-1 1 0,1 0-6,-1 0 1,0 0-1,1-1-11,-2 0 6,1 0-6,-2 0 17,1 0-5,-1 0 10,0-1-5,0 1 0,1-1 6,0 0 0,0 0-6,0 0-12,0 0 12,0-1-11,-1 1 17,1-2-12,-1 1 6,1 0 6,-1 0-6,0 1 5,1-2 1,-1 1-12,1 0 1,-1 0-1,1-1 6,-1 1 11,0-1 6,-1 2-6,0-2 6,0 1-11,0-1-6,0 1-6,0-2 1,0 2-1,1-2 12,0 1-6,0-1 0,0 1-6,0-1-5,0 1 5,0-1-5,0 1 5,-1-1 1,1 1-1,-1 0 17,-1 1-11,1-1 12,-1 1-18,1 0 0,0 0 1,0 1 10,-2-1-5,2 1 0,-1 0 0,0 0 0,0 0 6,0 0 0,0 0-1,0 0-5,0 1 11,0 0 1,1 2-12,0-1 11,0 0 0,0 0 0,1 1 0,0-2-5,0 1-6,1 0 0,1-1 0,0 0 0,1 1 6,0-1-1,1 1-5,-1-1 0,2 1 0,-2-1-5,1 0 10,0 0-5,0-1 0,-1 2 11,1-2-5,0 1 5,-1 0-5,0 0-6,0 0 11,0 0 0,-1 1-5,1 0-6,-1 1-6,0 0 6,0 1 6,-1 1-6,1 0 11,-2 1-5,1-1-1,-1 2 6,-1-1 6,1 1-11,-1-1-1,0 0 7,0 0 10,-1 2 6,1-1-11,-1 0-12,1 0 1,-1 1 5,0 0 6,1 0-6,-2 0 0,0 1 1,1 0-7,-2 2 12,1-1 0,0 2-17,-1-2 17,0 1-6,0 0 17,-1 0 17,0-1-23,0 0 6,-1-1-17,1 0 6,-1 1 0,1-1-6,-2 1 0,1 1 6,-1 0 5,1 1 18,-2 0 4,2 0-27,-2 1 28,0-1-11,0 0-6,0 1 11,0-1-22,0 0-1,0 1 7,1 0-12,-2 1 11,1 0 1,-1 0-6,1 1 27,-1 0-10,1-1 5,-2 1 0,1-1-16,0 0 10,-1 0 12,0-1-6,1 0 17,-1 0-11,1-1 0,-1 0 5,1 0 1,-2 0-1,2 0 12,-2 0 11,2-1-1,-1 1-10,0-1-6,-1 0-6,1 1-10,-1-1 16,0 1-6,0-1 6,-1 1 17,0-1 5,-1 1 24,-1 0 4,1 0-11,-1 1-5,0-2-23,-1 0-5,1 1 11,0-1-23,0 1 12,-1 0-6,1 0-6,-1-1 0,0-1-5,0 0-6,0-1-5,1-1 0,-1 0 5,1-2-6,-1 0 1,1 1 11,-1-1 22,0 0 11,0 0 29,1 0-6,0 0-1,0 0 1,0 0-17,0 0-17,1 1-11,-1 0-5,0 0-1,1 1 0,0-1-5,0 2-6,1-2-22,-1 1 11,2 0 0,-1 1 0,1-1 0,0 1 0,0-1-5,0 0-23,0 0 11,0-1 0,0 0-5,0-1-6,0-1 11,1-2-11,-1 1 5,1-1 7,-1 0 4,1-1-16,0 0-56,-1-1 6,1-1 22,0 0 6,1 0 10,0 0 12,-1 0 387,1 0-3350,-1 1-723,-1-4-4877,0 3 8563,0-6 0,0 5 0,0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8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6382 0 15265,'-34'92'616,"6"-15"-409,25-56-11,1-1 269,-1 0-292,2-1 77,0-1-104,0 0 41,0 1-36,1-1 159,0 1-131,0 0-16,0 2-12,0 1-34,0 1-21,0 0-35,0 2 1,0-1-17,0 1-22,0 1 16,-1 1-17,0 1 18,1 0 4,-1 2-16,0 0 6,-1 2-17,2 0-6,-2 1 11,2 0 12,-2 1-12,1 0 18,-1 1-24,1 1 18,-1 1-6,0 2 0,0 2 0,-1 0-6,1-1 6,-1 2-28,1-2 23,-1 0-6,-2 2-6,2-3-11,-2 2 0,1-2 5,1 0-5,-2-1 23,2-2-23,0 0 17,0-1-17,1 0-12,0 0 12,1-1 0,1 1 0,-1-2 0,1 1 12,0-1-12,0 2 0,0-2 11,0 2-17,0-2 1,1 1 5,0 0 0,1-1-6,-1 0 6,2 0-6,-1-2-5,0 2 22,0-1 1,0 1-12,0 0-6,0 0-11,0 0 28,1 15-3363,3 33 3368,-2-22-191,3 32 175,-4-57-17,1 11 17,-2-16 11,1 1-5,-2-1-6,1 0 11,-2 0-6,0 0 7,0 1-18,0-2 3325,0 0-3297,0-1-10,0-2 32,-2 0 222,0-2-255,-1 0 6,-2-1 11,0-1-6,0-1 1,-2 0-12,0-2 6,-1 1-6,-1-3 6,-1 2-6,-1-2-11,-1-1 11,-2 0 12,0-1-1,-1-1 6,0-1 6,-2-1-12,0-1 12,-1-1-12,0 0 0,-2 0-22,-2-2 6,-1 1 11,-1-1-23,-2-1 6,-1 1-5,0-1-1,-1 0 12,0-2 10,-1 1-21,0-1 5,0 1-11,-1 0 5,-1 0 12,-1 0-23,0 1 6,-2-1-23,-1 0 12,-1 0 16,0 0-11,-3 1 6,1 0 17,-2 1 5,0 0 17,0-1-6,0 1-44,0 0 11,0-1-6,0 1 11,-3-2 29,1 0-12,-2-1 22,1 0-21,1 1-7,1-2 6,-1 1-27,1-3-7,-1 1 29,0-2-1,0 1-10,0-1 10,0 0-5,0 0 0,-1 0 12,-1 0 4,1 0-16,0-1 12,1 0 44,-20-3-28,14 1-462,-14 0 445,17 0-11,1 1 6,-37-1-40,-11-2 12,0 1 11,29 1 0,3 0-2556,5 1 2578,-29-1-2188,21 2 2188,14-1-1699,-32 1 1688,33 1-12,-14 0 1,2 0 0,-3 0 0,-20 0 613,21 0 1,-3 0-606,3 1 1,2 0 18,-37 0 653,41-1 0,1 0-691,-27 1 2942,1 0-2937,-10-1-11,0 1-1452,19 0 1,5 0 1496,9 0-490,-2 1 1,1-1 478,12 2 396,-10 1 1,-2 0-408,-13 3-508,-26 2 490,43-3 23,17-1 2586,-33 5-2586,10-1-11,-13 2 1504,24-3-1471,-25 3-33,33-5 28,-44 5-34,42-7 17,-22 0 0,13-2 918,4-1-918,8-2-3403,10-3 3420,1 0-17,4-1 17,9 1-23,-7-2 34,-20-4-34,10 0-632,-7 1 649,22 3 3071,-4 0-3071,3 1-33,-3-1 38,3 1 12,-2 1 12,0 1-35,-3 0 966,7 2-931,6 1 60,-4 0-77,7 0 10,-11-1-10,-2 1-1,3-1 57,-11 1-57,17 0 84,-14 0 17,10-2-100,-1 2-6,4-2 78,2 1-73,4-1 57,-6 0-63,9 1 52,-7 0-68,7 0 11,-3 0-11,1 0 5,1 1 29,-3-2 0,1 0-18,2 0 12,-2 1-11,5 0 34,-2 1-29,3 0 45,-2 0-39,3 0 28,-1 0 73,1 0-1842,-1 0 873,8 1-1177,-3-1 2017,8 0 0,-8 0 0,1-1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8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7 22 8136,'0'-10'2034,"0"2"-1178,0 8 3597,0 0-3881,-4-3-1,4 5-39,-3 1-134,6 9-96,1 2-22,0 0 291,2 7 612,2 15-926,-2-10 197,2 17-275,-6-32 308,0 51-403,-2-41 39,-1 61-112,-1-52-67,-3 27-50,4-33-1439,-3 24 705,6-30-5165,8 21-1187,-3-29 7192,6 4 0,-9-12 0,-2-1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58.26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76 267 6409,'46'27'277,"0"0"1,32 18-65,-60-34 67,3 1 471,-1 1-431,1 0 171,-1 1-189,-1-1 40,-1-1-113,-1 1 183,-1-2-266,-2-1-34,-2-1-51,-1-2-44,-3-1-56,-3-1 28,-1-3 61,-3-1 174,0 0-123,-7-5-68,-1 0-16,-8-5-22,2 0-1,-4-1 0,-1-2-5,-2-1 6,-1-1 10,-1 0 12,0-2 0,-1 0 11,1-1 33,-1 0 46,2 0 16,0-1 23,0 1 16,0-2 6,1 1 22,1-1 23,0 0-16,2 1-35,1-1-16,1 0-45,2-2-29,1 2-21,2-2-6,2 0 5,3 1 0,2 1 29,2 2 50,1 3 111,3 3 158,1 3 112,4 2 50,1 3-51,2 2-94,1 4-101,1 3-68,2 4-50,0 3-33,0 4-29,0 2-39,-1 1-39,-3 1-67,0-2-79,-2-1-106,-2-2-128,-1-3-197,-3-1-331,-1-4-901,-1-1-818,-1-4 877,0-2 1,0-1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8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 13236,'13'81'627,"-1"3"-470,-5-70 91,-1 8-80,0 7 0,0-12-17,-1 15-41,1-8-21,-2-1 178,3 15-171,-2-15 380,1 19-285,-4-29 514,0 8-386,-2-16 633,0-1-744,0-4-225,-1-8-34,1-1 7,-1-9 27,1-1 0,1-5 11,2-2 1,2-1 5,12-23 5,-7 19 1,17-32 0,-14 39-6,20-24 0,-17 30 50,22-16-16,-21 24 206,18 0-94,-20 12 392,18 19-358,-19-4 352,13 36-325,-17-26 386,8 46-430,-13-38 251,1 49-296,-7-47 134,-4 38-213,0-46-56,-7 26-45,7-37-1214,-4 8 167,7-21 1109,0-8 0,2 1 0,0-5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8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213 1 10937,'-83'38'745,"15"-5"-343,58-15-183,-1 0 10,2 4-55,0 0 22,3 4-56,0 0 63,2 2 32,0 32-246,3-28-29,1 22 12,2-38 6,2-2-96,14 4 174,-8-9 420,18-4-336,-17-14-44,6-7-63,-7-2-33,0-3-50,7-36 50,-8 24 0,7-40 17,-11 48 11,3-11-28,-5 24 89,6-1 18,-4 10 486,13 16-397,-8 0 196,16 43-330,-12-22 50,12 56-16,-16-47 430,7 51-308,-12-53 510,-3 51-470,-6-53 420,-16 45-527,5-51 263,-28 30-285,19-41 141,-33 11-175,30-26-146,-28-8-167,35-7-1771,-12-26-11,24 11 2000,2-20 0,6 28 0,2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8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124 345 13032,'57'-34'459,"-8"4"-364,-35 16-16,0 1-35,0-2 12,-1 0-33,-1 0-1,-1 0-5,-2-1 0,-2-10 28,-1 5-34,-3-5 146,-6-4-68,-2 14 247,-19-14-235,9 19 173,-30-3-134,22 11-11,-12 3 101,6 7-141,7 2 136,-20 21-197,22-10 67,-18 34-33,25-26 279,-3 39-145,13-35 320,12 47-427,-1-43-5,21 43-89,-13-49-175,32 23-49,-23-38-2695,44 1-4598,-38-17 7212,15-3 0,-34 0 1,-5 2-1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9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232 1 5739,'-5'0'1344,"2"0"1099,3 0-2169,-67 29-61,46-17-56,-51 23-57,64-23-32,3 0 10,2 1 23,2 2 100,6 7-111,0-3 168,19 22-202,-8-19 16,28 30-38,-23-29 235,24 27-90,-30-28 639,6 27-527,-17-27 544,-14 25-617,0-27 157,-29 20-313,17-25 39,-34 9-101,31-18-331,-22 0-16,32-8-118,-4-2-1047,16-6 369,3 0 1143,15-17 0,-10 17 0,9-8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9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24 0 11642,'2'52'546,"-1"-1"0,2 38-182,-1-60-22,1 1 762,-2 3-813,2 2-22,-3 1-28,1 2-39,-1 2-29,0 0 59,-2 9 1,0 3-177,-1 5 0,-3 18 0,0 0-78,0-26 138,-5 44-278,9-65-703,0 12 265,2-25-3317,0-2-1247,0-16 5164,0-5 0,0 3 0,0 2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9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25 7912,'0'-11'577,"0"2"-146,0 9 4442,0 0-4363,66-2-84,-37 2-90,54-2-62,-52 2-49,0 0-74,-1 0 17,24 2-163,-20 0-318,34 5 49,-41-3-89,12 2-84,-22-3-111,-3 0-108,0 0-116,-3-1-119,-1 1-151,-1-2-509,0 1 1551,-1 1 0,-3-3 0,-1 2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9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 7218,'1'3'3187,"-1"-1"672,0-2-3215,3 75-34,-3-44-117,2 20 0,-1 1-162,-1-22-107,0 10 56,0 5-269,0-18-78,0 16-28,0-28-96,0 1-1231,0-8 704,0-4-1897,0-1 2615,1-11 0,0 6 0,0-6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9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0 5739,'0'0'0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9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64 1 8147,'-17'75'4148,"-1"1"0,13-35-6699,-12 42 1,11-15 3138,21-66 1353,1-4-999,15-17-791,-13 3-11,15-25-118,-23 17 799,3-9-961,-10 8-1832,-1-23 73,-2 18-1199,-2-19 3098,-2 21 0,3 13 0,-1 1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9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0 14867,'3'56'103,"0"-1"1,1 40-81,-4-62-6,0-1 1386,43-22-1392,-24-11 11,33-23 194,-25-16-87,1 2 22,8-5-106,-8 16 522,8 8-113,-14 15 167,6 7-267,-15 5 10,-4 10-23,-4-2-77,-1 5 133,0 16-195,-1-6 5,0 12 129,-1 0-252,-2-10-23,1 9-10,0-15-57,-1 14-128,2-15-1708,1 13 1842,-1-26 0,0-2 0,-1-8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58.834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331 274 13609,'4'99'1248,"2"-27"-940,3-45-16,1-17-51,1 16 129,6-7-242,-4-6-32,5 2-1,-3-7-90,-4-3 119,3-1 374,-6-11 224,-2-8-223,-3-15-365,-5 1-27,-5-7-68,-3 7-28,-23-29 45,0 8-28,-19-22-17,16 30 12,-20-11-29,16 20 28,-19-10-22,14 17 34,6 5 28,8 7-6,12 5 28,9 5 146,7 3-264,7 6 79,9 6 0,3 2 39,8 5 146,9 5-1,8 5-66,13 11-79,-10-8 44,18 12-139,-26-18-78,11 4-18,-25-16-694,-4-5-364,-10-6-739,-1-2-96,-6-4-3764,-3-2 5764,-1-1 0,1 3 0,0 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97"/>
    </inkml:context>
    <inkml:brush xml:id="br0">
      <inkml:brushProperty name="width" value="0.11429" units="cm"/>
      <inkml:brushProperty name="height" value="0.11429" units="cm"/>
      <inkml:brushProperty name="color" value="#33CCFF"/>
    </inkml:brush>
  </inkml:definitions>
  <inkml:trace contextRef="#ctx0" brushRef="#br0">13 1 15339,'-4'56'779,"0"1"0,1-4 0,1-5-177,7 0-245,2 2-697,1 4 538,1 2-52,-1 2-493,1 2 577,0 3-183,-1 2 178,-1-8 0,1 8-139,0 18 0,0 2-69,0-13 1,-1 2-603,-1-1 1,0 6 0,-2-12 612,1 21-6,-2-22 1,0 10 0,-1-9 89,1 29-156,-2-26 0,0 11 0,0-10-153,0 26 162,-1-27 0,1 11 1,-1-11-151,0 25 137,-1-28 1,0 8 0,0-9-101,0 21 78,0 7 1,-1-2-99,1-15 187,0 5 1,0-1-26,1-14 6,-1 7 0,1 0 17,-1-11-12,1 8 1,0 0 5,0-8 0,0 6 1,0 0-12,0-9 22,-1 7 1,0-1-18,-1-9 6,-1 8 1,0 0 4,-1-9-5,2 7 1,0 1-7,0-9 9,1 7 0,1 0-14,0-8 6,0 6 0,0 0-18,0-9-5,0 8 1,0-1 38,0-8 0,0 4 1,0-1-12,0-11 17,-1 42-28,0-53 518,-3 31-529,2-38 117,-2 30-95,4-30-22,-1 35 11,1-32 28,0 41-11,0-36 27,-3 46-49,1-42 94,-7 48-33,4-47 28,-7 46-56,7-47 51,-7 40-51,7-46 2202,-4 24-2376,6-36-737,3 9-949,5-19 1849,4 1 0,-4-7 0,1-1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9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70 1686 9128,'0'-3'1411,"0"0"477,0 3-1362,-25-30-223,17 16-1,-20-25-27,24 23-18,2-1-27,0-1-40,1-1 101,1-9-179,0 6-22,1-7 61,0-2-106,0 7-6,1-10 23,-1-4-51,0 8 11,0-11 1,-1-1-1,2 9 1,-2-11 49,0 0-21,0 10 61,0-10-3380,0 15 3380,-1 0-17,0 0-34,-1 0 23,1-11-16,1 10-12,0-9 72,4 3-72,-2 10 0,4-7 45,0 6-56,-1 7 3403,2-4-3398,0 2-38,-2 4-12,3-3 39,33-60 11,-16 34-42,-2 2 1,1 0 36,-2 9 16,3-2-27,-5 10-6,6-8-17,2 4-28,-8 9-11,7-4-16,-3 8 27,-6 5 6,4 1-1,1 6 1,-5 1-6,4 2 1,-6 0-1,0 1 11,0 0 17,0 1-5,8-1-12,-5 0 1,6 1 10,0-2-5,-4 2 0,5-1 6,-6 0-12,1 0-5,-1 0 0,2 0 5,9-1 18,-6 1-7,9-1-5,2 2 11,-7 1 6,8 1 0,1 0-17,-9 0-6,10 0 1,-1 0 16,-8 0-22,8 0 16,1 1 1,-10 0 0,9 2-1,-12 0-5,-2 0 0,1 0 11,-1 0-5,2 0 0,0-1-12,14 1 12,5 1-6,1 0 5,-2 0 6,2 0 1,-10 0-18,10 1-11,-12-1 6,-1 0 17,1 0 22,0 1-6,15 1-22,-12-1-6,11 1 6,-15-1-5,0 0 5,0 1 0,-1 0-11,12 3-1,-12-1-16,8 0 6,-3 0 22,-10-3 0,8 2 0,-13-2 6,1 0-6,-1 1 5,-1 0-5,1 1-56,17 8-61,-4-1 61,14 8 84,-18-8 0,-4 1 0,-8-3-12,-1 0 80,9 8-46,-8-5-16,7 7 27,-6 1-16,-5-4 28,4 7-23,-9-8 12,0 3-12,-2 1 17,2 12-27,-3-8-12,2 10 22,-4-11 51,1 13-51,-2-8-16,1 10 11,-3-10-1,0 1 7,-1-1 10,0 0 23,-1 12-50,0-10-6,0 9 56,0-4-50,0-8 5,0 9-6,0-12-10,0 1-12,0 0 34,0 10-17,0-9 11,1 8-17,1-11 18,2 13-24,0-9 18,1 19-28,0-20 5,-1 6 17,-1-11 11,2 7-11,-3-7 0,2 6 11,-2-9 6,0 1-6,1 0-5,-3 1 39,3 9-22,-2-8-12,2 7 11,-1-10-5,0 0-17,-1-1 0,1 1-5,-1 4-7,0-5 1,0 2-6,-1-6 1,2-1-1,-2 0 6,1 1 27,-1 5-4,0-4-7,1 2 23,0-16-11,-1 17 5,1-15 18,0 17 83,-1-7-84,1-3 6,-1 0-45,0-4-17,0-2-28,0 0-39,0-2-39,0 0-56,0-1-3126,0-2 0,0 1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09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3137 0 8147,'0'3'975,"0"0"1691,0-3-1988,-13 71-1225,8-40 1006,-10 57-123,13-56 270,-1 1-394,0 2-38,2 1-6,0 1-17,1 0-44,-1 1-40,1 0-11,0-1-17,0 2 11,0-1 6,0 1-11,0 0-11,0 1-6,0 1 39,0 0 17,0 2-30,0 1 70,0 1-1,0 3 6,0 1 6,-1 2-12,0-1 6,-1 2-444,-1-2 433,-1 1-1,1 1-21,-2 0-12,1 3-23,-1-1-10,0 1-12,0-1-11,-1 0-6,2-2-5,-1-1 5,1-2-5,1 0 6,0-2-7,1-1 279,0 0-278,0-3-6,0 0 0,0-2 0,1 0 0,0 0 1,0 0 4,1 2-4,0-2 10,0 1 6,2 0-6,-1 0 1,3 1-1,0 1-11,2 0 29,1 21-29,-1-15 11,1 17-5,-2-21 0,-2 2-6,1-1 6,-1 1 0,-1-1-1,0-1 12,-1 1-11,0-1 17,0 0-3078,0-1 3105,-1-1-10,0-1-68,1 18 68,-1-14 5,1 13-6,-1-17 1,0-1-35,0 1 12,0 1-5,0 23-12,1-17-6,-1 3 1,0 1 17,0-1-7,0 8 1,-1-1-17,1-8 14,0 16 0,-1 2-14,1-12 152,-1-6 1,1-3-153,-1-5 8,0 6 1,0 0-4,0 8-16,0 11 0,0 0 5,0-16-195,1 28 195,0-38 2843,0-1-2849,0 2 7,0 0-6,2 20 5,-1-15-11,2 16 0,0-21-2685,-1 2 2714,1-2-18,0 1-200,1 20 184,-3-14 28,3 15-1,-1-19-10,0-2-1,-1-1 6,1-2 17,1 17-6,-3-14 6,3 13-28,-3-19-1,0 1 18,0-1-28,-1 0 10,1 15 1,-1-15 22,0 12 360,0-19-371,0-1 6,0-2 148,0 0-137,-1 10-28,-1-9 3318,-1 8-3290,-1-11 324,-1 0-308,0 0-21,-1 1 27,-3 9-17,1-10 6,-3 8-5,2-14 5,-1 1 11,-1-2-6,-1-1 29,-7 8-45,3-8 16,-5 7 1,5-10-12,0 0 6,-3-2-11,0 0 17,-13 2-12,6-4 1,-10 1-7,9-6 7,0-1 5,-1 0-17,0-1 35,-12 2-35,8-1 6,-8 1-1,11-2-10,0 0-12,-1 0 18,0-1 4,-14 2-10,10 0 11,-9 0-6,13 0-11,0 0 11,0 0-22,-1 2 5,-13 3 12,8-2 5,-10 3 0,13-4-22,0 0 11,0 0 11,1 0-5,-1 0 5,-1 0-11,1 0 6,-1-1-1,-15 4-5,12-3 6,-12 2 0,16-4-6,-1 0 22,0-2-11,0 0 17,-15 0-5,13-3-7,-12 0 12,15-1 6,2 0 0,-2 0-1,2 0 18,-17-2-57,12 1 0,-11-1-5,17 0 22,-1-1 1,3 1-18,0-1-16,-11-3 22,8 2 0,-7-3 11,12 1-22,-1 0 16,1 0 6,0-1-22,1 0 11,0-1-28,1 0 28,-1 0 11,-10-4 6,7 3-17,-7-4-11,11 4 22,1 0 23,0 1-23,1 0 11,1-1-22,1 0 17,1-1-17,1-1-5,-6-7-29,6 2 17,-5-6 0,9 5 1,0-2-7,2-1 12,0-2-11,0 0 16,2-1 0,-1-1-10,1 0 4,-5-12 18,4 9 0,-4-8-1,5 11-10,2 0 5,-2-1 0,0 0-6,0-1 6,0 1 0,-2-1-6,1 1 6,-4-12-5,3 10 16,-1-9-11,3 11 6,1-1 5,0 0-22,0-1 16,0-1-10,0 0 16,0-1-11,1-3 5,-4-15-10,4 10-199,-3-13 204,5 14 6,-1 0 5,1-1 0,1 0-11,0 1 23,0-2-12,2 1 6,0-2 27,0-17 7,2 12-18,-1-12 7,2 18-7,0 1 1,0 2 5,0 0 11,0 1-10,0 0-12,0-1 16,0 1 7,0-2 16,0 0 17,2-2 28,0-1 56,1-2 34,0 0 61,0-2-23,1 0-5,1-2 0,-1 0-45,2 0-16,-1-1-12,0-1-27,1 2 11,-1 0-6,0 3-6,0 4-5,0 2-22,-2 4-7,-1 2-4,0 3-12,-1 4-6,0 3-16,0 2 204,-1 4-227,0 1 17,0 3-22,0 2-18,0 1-10,0 2-17,-1 0-6,0 1 6,0 1-28,1 2-1698,-1 0 449,6 1-1630,0 0-5972,4 1 8890,-2-1 0,-4 1 0,-1-1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0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244 65 15552,'-40'-36'1132,"6"8"-903,28 27-72,-1 2-62,0 1-33,1 2-29,0 3-38,1 1 10,0 3-16,2 2 11,1 2 11,2 3-22,0 1 11,1 3 11,3 1-5,3 1 5,2 1 0,2 0 1,-1 1 21,1 0 18,-1 0 44,0-1 45,-2 2 22,-2-1 62,-3 1 23,-1 0 21,-3 1 24,-3-1 5,-3-1-17,-5-1 0,-2-1-39,-3-3-51,-1-3-44,-1-2-56,-1-5-29,1-4-61,2-4-78,0-3-113,2-5-161,2-3-259,3-7-437,3-2-873,4-6-1467,1-2-3681,5 0 7069,1 1 0,-1 12 0,0 5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0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14 8892,'0'-8'2258,"0"2"-1542,0 6 3962,0 0-4309,4 50-16,-1-25-28,3 42-51,-3-33-27,-1 4-40,0 6-22,-1 2 5,-1 4 1,0 3-23,0 1-413,0 3 374,0-1-6,0-1-22,0-1-1,0-3-21,0-1-29,1-5 1,0-1-29,1-5-22,0-13-17,1 12-28,0-19-50,0 11-56,0-15-123,0-3-135,1-5-102,-2-2 370,0-3-598,-1-1-566,0-3-1182,0-5-5063,-1-2 7550,0-2 0,0 4 0,0 3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0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1 104 20268,'57'-1'381,"-1"-1"0,42-2-241,-61-2 380,-1 1-480,-1-2-52,-1 0 105,-2-1-261,0 0-62,-1-1-318,-2-1-267,0 1-1633,-4 0-7383,-3 1 9256,-5 2 0,-9 2 1,-3 3-1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0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194 91 7761,'-10'-2'1322,"2"1"-891,8 1 3423,0 0-3636,-66 31-478,46-16 428,-50 26 104,63-22-104,1-1 16,2 4 63,2-2 5,2 2 28,0-2 5,2 1 309,2-1-308,4-2 5,1 0 0,3-2-22,0-3-17,3-1-22,0-4-17,3-2 33,0-3 17,0-2 0,0-5 1,0-3-28,-1-7-46,-1-3-39,-1-5-50,-3-2-11,-3-3-29,-2-1-22,-3-1 6,-2 1-73,-3 0-5,-3 2-40,-5 1-84,-3 0-95,-4 2-79,-1 1-117,-2 2-84,2 2-73,0 3-213,3 3-414,2 3-756,4 4-5333,2 3 7321,4 1 0,0 1 0,2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0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 1 7615,'5'2'2084,"-1"0"2027,-4-2-3478,-2 66-95,1-36-79,-1 52-67,0-51-50,2 0-40,-2 0-61,1 0-56,0-1-67,1-2-46,-1-2-49,1-4-46,0-4-72,0-2-106,0-4-107,0-3-79,0-3-38,0-4-780,0 0 102,2-7-561,-2-3-4301,2-4 5965,-2 0 0,1 5 0,-1 4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0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69 9402,'0'-6'1938,"0"1"-1171,0 5 2936,0 0-3956,70-14-887,-42 8 328,55-11-470,-61 11-846,1 2-2817,-4 0 4945,-4 0 0,-7 3 0,-4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0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131 340 10007,'4'3'6542,"-1"0"-6452,63-53-1,-46 29-10,51-40-6,-65 43-17,-1 0-28,-2 1 5,-2 1-5,0-1-5,-2 0-12,-3 1 0,-2-1 11,-2 1 6,-2 0 40,-2 3 32,-1 1 29,-1 2 17,-2 4-12,-1 2-22,-1 3-28,-1 4 0,0 4 0,-1 5 23,0 5 5,0 4-12,2 3-27,1 3-6,2 1 12,1 3-6,3 1 33,3 1 24,2-2 32,3 2 45,2-3 28,2-1-22,2-1-34,3-2 1,4 0-46,3-2-22,3-2-22,4 0-46,3-4-32,4-1-24,2-4-55,2-3-118,3-2-268,-1-5-573,3-1-1841,0-2-5580,-3-2 8447,-5 1 0,-14-1 0,-6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59.56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316 508 7027,'-9'9'1389,"2"-2"-722,7-7 3237,0 0-3658,3 65 6,2-42 28,5 50 297,6-52-118,4 2-167,5 3-203,0-5-162,-2-8-61,-4-6 212,-4-12 275,-6-10-78,-4-13-247,-13-12-39,-10-6-3364,-8-3 3380,3 13 12,-1 3 28,14 20 123,0 0-17,8 10-134,3 3-17,3 4 3403,4 2-3341,11 10 33,6 2 0,8 5-56,-7-5 45,4-1-112,-15-12 84,2 1 40,-11-9 72,-3-3 218,-3-12-156,-7-8-208,0-5-28,-8-6 6,0 8-22,-18-28 16,9 21 18,-14-20-1,7 18-11,-5 0 11,1 1 11,2 5 29,0 4 22,-4-1-6,-1 1 0,4 5 90,4 4 5,2 1 90,-1 0-73,11 7 657,4 4-226,10 5-229,3 2-292,4 3-44,22 15 45,9 7 22,27 17-862,-10-7 806,3 2-367,1 2 378,-14-10-11,11 9-17,-7-9-44,-5-3-57,5 1-117,-10-10 447,-11-6-716,-9-6-1633,-7-3 2081,-11-5 0,2 2 0,-4-2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0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169 1672 13609,'-1'3'-191,"0"0"1042,1-3-806,-30 2-28,21-10 5,-23-2-5,30-12 6,0-2-1,1-2-11,0-1-5,0 0-1,1-1 18,-1 0-23,1-1 0,-2 1-11,1-2-6,-4 0 11,1 0 1,-2 0 5,0-2-12,-1 2 18,0 0 0,0 0 5,1 0-6,-1 0-5,1-1 6,-1-1-6,2 0 17,0-1-17,2 0-11,1 1 5,1-1-11,0 2 17,1 0-11,2 1 0,2 0-12,2-2 7,1 0 4,3-2 7,0 0-18,2 1 12,1 1 11,1-1 0,1 3 34,1 0-17,1 3-6,-1 0 0,1 3 6,-1 2-6,1 2-5,-2 4-6,1 2 0,0 2 61,64-22-22,-44 19-296,48-18 302,-61 15 5,2 17-27,-2-14-18,1 18-5,0-9-5,0 1 10,0 0 297,1 1-296,0 0-12,1 1 6,1-2-11,0 0 0,1 0-11,2 0 16,-1-2 12,1 0 5,1 0 17,0-2-17,1 2 0,2-1 0,-1-1 12,2 2-12,-1-1 0,1 1 0,0 0-11,1 0 6,0 1 0,0 0-1,1 1-10,0-1 16,-2 1 0,1 0 6,-1 1 0,0 1-6,-1 0-6,0-8 7,1 7-7,-1-6 1,1 20-1,0-6 7,-1 9 4,0-9-21,0 1-1,-1 0-16,1 0-12,-1 0 29,1-2 10,-2 1 6,0 0 6,1 1 6,0 0-12,1 0 11,1-9-11,0 16 1,0-15 4,0 17 7,-1-9 5,-1 0-17,0 0-5,-2 0-1,0 1-10,0 0 10,-1 0 6,1 1 1,0-11-1,1 17-11,1-14-11,0 17-6,1-11 0,-1 1 6,0 0 5,1-1 6,0 1 6,0-2-17,0 1 5,0-1 6,0 0-6,-1-1 6,0-10-5,-1 18 10,0-16-16,-1 18 17,1-10-6,0 2 0,0-2 0,-1 2 5,0-1 1,0 1-12,-1 0 1,0-2-6,1 1 16,1-1 1,-1-1 5,1 0-11,0-1-6,1 0 1,0 0-6,-1-1 11,1 0 0,-2 0 0,2 0 0,-1 0-12,1 0 1,-1 0-11,1 0 5,-2 0 17,1 0 11,-2 0-11,1 0 17,1 0-6,-1 0 0,2 0 1,-1 0-12,1 1 5,-1-1 1,-2 1 5,1 0-5,-1 1-1,0 0-5,1 1-5,-1 0 5,0 0 0,1-1 5,0 1-10,0 0 16,1-1-11,0 1 0,-1-1 0,2 1-11,-1-1-6,0-1 6,0 0 5,1 0 0,-1 1 6,-1-2 0,0 1-5,0 0-6,-2-1 11,1 1 0,-1-1 5,1 0 1,0 0-1,0 0-5,0 0 17,-1 0-11,-1 0-1,-2 0 1,0 0 0,-1 0-1,1 0 1,0 0-1,0 0-5,-1 0 0,2 0-5,-2 0 10,2-1-10,-2 0-12,-1 1 17,0-1-11,-3 1 11,1 0 0,-2 0 0,2 0 0,-2 1 0,0 0 0,0 1 0,0-1 0,-1 1 5,-1-1 1,1 1-12,0-2 12,-1 2-12,0-1 6,-1 1 6,1-1-6,-1 0 6,0 1 5,0-1-11,1 1 11,-1-1-11,3-1 0,-2 1 11,2-1-5,0 1-1,1-1 7,0 0-12,0 0-6,1 0 12,0 0-18,-1 0 18,2 0-6,-1 0-6,2 1 1,0 0-1,2 0 6,-1 1 0,2-2-5,1 1 5,0-1 5,0 1 6,1-1 1,1 0-1,0 0-11,1 0 11,0 0 0,3-1 0,0 0 6,1-2 6,2 1-18,-1 0 23,2-1-5,0 0-1,1 1 12,1-1-1,1 0-5,0 0-5,0 1-7,0-1-10,-1 2 5,2-2 0,-2 3-5,2-2-12,0 2 1,0-1 5,0 1-11,0-1 22,1 1-6,-1-1-5,2-1 6,1 0 0,0 1 5,1-1-256,-1 0 267,2 1 1,-1 0-1,1 1-11,1-1 1,-1 1-12,0 0 0,-1 0 16,-1 0 13,2 0 16,-1 0 0,1 0-23,1 0-11,0 2-5,0-1 11,2 2 5,-2 0 12,2 0 5,-1 1 0,0 1-5,2-1-1,0 1 1,0 0-6,0-1-6,1 0 1,-1 0 5,-1-1-11,0 0 11,0-2-23,1 0 1,0-1-1,1 1 1,1-1 11,1 0 5,0-1 6,0 0-495,1-1 506,0 0-11,1 1-5,0-1-18,0 2 1,0-1-6,-2 1 0,0 0 0,-1 0-6,0 0-5,0 0 17,0 1-1,-1 0 18,0 1-1,0 0-5,1 0-6,0 0-5,1-1 5,0 0-11,0-1 6,0 1-6,1-1 5,-1 0-5,0 0 0,-1 0 0,0-1-17,0-2-5,0 0 5,1-2-5,0 0-1,0-1 23,0 0-5,-1 1 10,1-1 7,-1 1-7,1 0 1,-1 1-1,1 0 7,-1 1-7,0-1-5,-1 1 6,-2-1-6,0 1 0,1-1 5,0 1-10,0-1-18,0-2 12,1 1-220,1-2 236,1 0 7,0-1-7,1 0 1,0 0-6,1 0 0,0 0 0,0 0 0,-1 0 0,1 1 11,-1-1 0,-1 2-11,0 0 0,0 0-22,0 0 16,0 1 6,1-1 0,0 2-5,1-1-1,0 2-5,0-2 5,1 2 6,0 0-5,0 1-7,0-1-4,-1 1 21,-1-1 1,0-1-6,0 1 11,-1-1-22,2-1 5,-2 0 17,2 0-11,-1 0-5,1 0-12,0 1 0,0 0 0,0 0-3055,0 0 3072,-1 1 0,0 0-18,0 0 29,-1 2-11,-1-1-5,-1 0-1,1-1-11,-1 1-5,3-2 5,-1 1 6,1-1-2051,1 0 2062,0 0-5,1 0-29,-1 1 22,1 1 7,-1 0-1,0 0-5,-1 1 17,0 1 1959,-1 0-1982,-3 0 0,0 3 0,-2 1 0,-1 2 115,0 0-93,-2 2-5,-1 2 0,-1 0-5,-2 2-12,0 1 0,-2 0 3067,-1 2-3062,-1 0 18,-3 0 0,0 2 5,-4 2 6,0 1 5,-3 1 563,-1 2-551,-1 1 16,-1 1 1,-2 1 98,-2 3-82,-2 1-6,-1 2 390,-2 3-411,-2 0 4,-1 2 1,0 2-17,-2 1 0,-1 1-5,0 3-336,-2 1 330,1 2 5,-2 1-16,0 3 5,-3 2 0,0 1 0,-3 2 6,0 0-592,-1 0 592,-2 0 0,0 2 5,-4-1 6,1 3-6,-2 0 18,0 1-18,0 1 6,0 0 0,0 0 0,-1-1 6,0 1-6,-1 1-17,1 0 0,-1 1 11,0-2-10,0 1 16,0-2 5,1 0 18,-1-1-1,1 1 12,0-1-3102,0-1 3068,-1 0 0,0 0-427,0 1 416,0 0-6,0 2 0,1 1-16,0 0 21,0 0-4,1 1-1,-1 0 6,1 2-17,-1-1 11,1 1-6,-1 0-5,1-2 6,-1-1 0,1-2-1,0-2 6,-1-1-11,1-3 12,-1 0 4,1-2-4,0-1 27,0-1 119,-1 0-142,1-3 18,-1 2 141,1-2-136,-1 0-11,1 0-11,0 0-11,1 0-1,-1-1 6,2-1 1,-1-2-18,0-1 3022,1-1-3010,0-1-6,1 0 11,0-2-11,-1-1 0,0-1 0,1-3 681,-1 1-676,1-4 98,0 1-109,0-1 374,0 0-362,0 1-1,0-1 12,1 1-23,-1 0 6,1 3 0,0-2 6,-1 3-6,1-1 0,-1 1-6,1 1 1,-2 0 16,1 1-11,0-1-6,0 1 12,1 1-12,-1 0 6,0 1 0,0 0 0,1 0 6,-2 0 11,2-2-6,-1 0 0,1-3-11,-1-1 6,1-2 11,0 0-12,-1 0 23,1-2-17,0 1 1,0 0 4,0 0 1,-1-2 0,1 1-11,0-2-6,-1-1 5,1-1 6,-2-2 1,1-2-1,-1 0-11,-1-4-11,0 0 11,0-1-12,0-3 12,0-1 0,-1-1 12,-1-1 4,-1-1 1,0-2-6,-1 1 1,1-1-7,-1 0 18,-1-1 5,1 0-6,-1-1 0,0 0-10,-1-1 10,1 0-11,-1 0 6,-1 0-6,1 0 0,-1 0-5,-2 0 5,1 1 0,0-1-16,-2 0 5,1 0 0,-1-1-6,-1-1 17,-1 0-16,0-1-6,-1-1 11,-2-1 0,-1 0 0,0-1 0,-2-1-12,-2-1 12,0-1 12,-3 0 4,1 0-10,0-1-6,-1 2 6,0-2 5,-1 2 0,-1 0-5,-1 1-6,-1-1-12,-2 1 35,2 0-6,-3 2-6,1-1-6,-1 1-21,-1 0 21,-1 0-5,-1 0 6,0 0-17,-1 0-1,0 0 12,0 1 12,-2-1-12,0 1 0,-2 0-6,0-1 0,-3 1 6,2-1 12,-2 0-354,1 0 331,-1 0 6,0 0 5,-1 0-6,1-2 12,-1 0-12,0-1 6,1 0 0,-1 1 6,1 1-6,0-1-17,-1 2 17,2-1 0,-2 1 0,1-1 5,-1 1-10,0 0-6,-2-1-1,2 1 12,-2-1-5,1 0-12,0 0 0,-1-1 17,0 1 0,-1-1 0,1 0-11,-3 0-17,1-1 34,-1 1-6,-1-1 0,0 2 5,-2-2-5,0 1-5,-2-1 5,0 0 0,-2 0-687,1 1 681,-1-1 12,0 1 39,0 0-34,0-1 0,-1 2-22,0-1-17,0 0 28,-2 0 6,1-1-6,-3 2-6,0-1 6,-3 0-6,0 1 18,-1-1-24,1 0 29,-2 1-815,2-2 809,-3 1 28,2 0-33,-3 0-6,1-1 0,-2 1 0,1-1 11,-2 1-11,1-1 0,-2 1-22,-1-1 22,1 0 0,-1-1 0,3-1 5,-1 0 1,1 0-6,-1-2 6,1 1 10,-1 0-16,0 0 0,-3 1 12,1 0 4,-1 1-4,0 0-1,0 1-17,0 1 1,1 0 10,1 0-10,1 1 5,1-1-12,-2 1 7,2 0 5,-1 0 5,-1 1-10,0-2 10,2 2 7,-2-1 4,3 1 29,-2-2-39,2 2-1,-2-1 1,3 1-12,-1-1 6,0 1-5,2 0-6,-2-1 5,1-1 6,0 1 0,1 0 0,0 0-22,2 0 22,1 0 5,1 1 6,-1 0 6,2 0-11,0 0-12,0 0 6,1 0 11,0 0-22,-1 1 11,0 1-11,1-1 11,0 0 0,1 1-6,0-1 12,0 1-23,0-1 34,1 1-6,0 0-386,0 1 392,0 1-17,1-1 5,-1 1 12,2-1-11,-1 0-6,1 0 0,0 0-6,2 1 12,-1-1-6,2 1-11,-1-1-1,1 2-10,0 0 22,1 0 0,-1 0 0,0 0-6,1-2 1,-1 1-1,1-1 12,-1 0 5,0-1-11,0-1 6,0 0-6,1-1 5,0 1-10,0-1 10,1 0-10,0 0-1,2 0 12,-1 0-12,1 0 6,1 0-11,-1 0 11,1 0 0,1 0 11,-1-1-5,0-1-6,-2 0 5,2 0-5,-1 0 6,2-1-6,1 0 5,0 0-5,0 0 12,0 0-7,1 0-10,1-1 5,0 1-12,1-2 12,0 1 0,1 0 0,-1 0 0,2 0 0,-1-1 0,0 1 0,-1 0 0,-1-1 0,1 2 0,0-1 6,-1 1 0,2 1 5,-2-1-6,1 0 7,1 0 4,0-1 1,0 1-17,-1 0 6,1 0-6,0 0 0,0 0 5,0 1 283,1-1-288,0 1 0,0 1 6,0 1-1,-1 0 1,1 0-6,-1 0 390,1 0-390,1 0 0,0 0 0,1 0 0,-2 1-12,2 0 12,1 0 6,0 0-6,1-1 0,1 0-6,-2 0 6,2 0 0,0 0 6,0-2-6,1 0-6,1 0 12,0-1 0,1 1-1,0 0 790,0 1-795,1 0 457,1 0-457,1 1-6,1-2 6,2 2 6,1-2-6,1 0 11,1-1 256,3 0-256,-1 0-16,2-1 55,-17-3-56,8-2-5,-14-4 5,5-5-5,14 4 11,-3-3-6,16 6-10,-8-5-7,-9-8 29,6 3 5,-10-7 6,20 15-17,-5-3-6,-8-9 6,7 7-5,-13-12-12,12 8 17,1-2 0,6 6 17,-9-15-17,14 18-6,-9-15 12,12 11-18,-1-7 7,3 3 5,1 0 0,2-19 5,-1-10 1,1-14 0,-1-5-1,2 25-16,1-41 11,3 46-6,2-47-3386,2 39 3398,0-2-1931,-2 4 1908,1 15 12,4-39 5,-4 32-17,5-40-5,-5 41 2343,0-7-2428,-1 15 975,-2-4-10699,-2 20 9746,0-3 0,0 12 0,0 5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0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 18 5907,'2'-10'1484,"-1"3"-554,-1 7 3607,0 0-4206,0 48 27,0-23-28,0 42-5,0-35-11,0 3-6,0 3-11,0 2-12,0 2-15,0 1-18,0 2-17,0 0-22,0 0-12,0 0-27,-1-1-6,0-1-23,1-2-33,-2-2-22,2-3-45,0-4-12,0-2-27,0-4-28,0-5-46,0-3-77,0-5-96,2-1-61,-1-5-62,2-2-40,-1-3-27,2-1-230,-1-3-414,2-3-908,-1-4-3932,0-3 5915,-2 2 0,0 3 0,-1 3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15477,'55'13'876,"-1"0"1,39 7-407,-60-20-66,0-1-90,-1-1-62,-1-2 366,-1 0-467,-1 1 125,-3 0-203,-2 1 32,-3 0-105,-4 2 213,-1 0-275,-4 0-94,-1 0-169,-2 0-286,-2 0-437,1 2-1130,-2-1-6028,0 1 8206,-2 0 0,-2-2 0,-1 1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1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15 8562,'0'-8'2532,"0"2"-1726,0 6 3210,0 0-3836,-5 74-46,4-44-50,-3 58-45,4-64-22,0 0-11,0-3-46,0-1-10,0-2-51,1-3-72,-1-2-57,1-2-101,-1-2-123,1-1-150,-1-2-158,0-1-212,1-1-169,-1-2-782,0-1 0,0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14 15053,'60'12'1143,"-7"-2"-885,-34-10-101,0 0-62,0 0-4290,-2-1 4211,0-1 92,-3-2-131,-1 1-38,-2 0-96,0-1-173,-2 1-314,-2-1-505,0 1-1316,-2 0-726,-2 1 3191,0 0 0,-2 1 0,-1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1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282 39 5952,'-4'-10'1775,"1"2"-1159,3 8 4482,0 0-4650,-66-12-62,44 12-56,-51-9-50,59 17-39,1 2 0,0 3-11,1 1-17,1 2-11,0 2-18,2 2-38,1 2-6,0 2-34,3 0 12,0 2 0,3-2-18,0 0 18,1-3-40,1-1-22,2-3-11,1-1-17,2-3-11,1-1 5,3-2-22,0-2 23,2-1-1,2-2 6,0-3 17,1 0-23,1-4 18,0-2-12,2-3 0,0-4-6,0-4-22,0-1-6,0-3-10,-2-1 4,-2-1-16,-2-2 12,-2 0-7,-2-1 6,-2 1 12,-2 0-6,0 2 11,-2 0-6,0 2 12,-1 2 5,0 2 11,-1 2 1,0 2 27,-2 3 23,1 2 22,-1 3 0,1 1-39,0 2 0,-1 2 6,0 4 16,0 5 17,0 4 1,0 6-12,1 3 11,0 4-17,2 2-22,0 1-17,0 1-55,0-2-1,0 0-45,2-3-44,1-1-79,2-3-140,2-3-145,0-3-180,2-3-257,1-14-365,2 13-1007,1-17-4269,-1 15 6548,-1-13 0,-5 1 0,-2-1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1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 14 15317,'-5'95'605,"1"-13"-493,4-56-39,0-1-6,0-2-22,2-3 0,-2-2-29,3-3-16,-1-3-11,1-4 0,1-2 0,-1-3 56,0-1 27,0-2 24,1-3 4,-1-3-49,2-7-29,0-3-16,2-5-12,1-4 17,1-4-11,1-2 12,3 0-24,1 1 18,1 0 22,1 5 17,1 1 11,1 4 22,-2 4 12,2 3 44,-3 4 118,0 5 56,-1 2 73,-3 6 0,0 5-45,-3 7-67,-1 7-61,-1 3-1,-2 6-28,-1 2-5,-1 3-40,-2-2-61,0 0-73,0-1-62,0-4-134,0-2-213,0-4-342,1-4-548,2-5-1278,3-3-5555,1-4 8132,0-3 0,-3-3 0,-2-1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1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228 431 7380,'-4'0'2118,"1"0"2950,3 0-4984,-64 16-50,48-12-12,-48 14 51,64-14 56,2 2 11,2 4 11,4 2 6,1 2-23,2 3 24,1 1-30,0 1 12,1 1 28,-1 2 51,-1 1 55,-3 2 45,-1 0 23,-4 0 5,-1 2-11,-2-2-22,-3 1-23,-2-3-50,-4-1-16,-1-2-35,-2-2-33,-1-3-12,-2-3-49,0-3-35,0-3-38,0-3-29,-1-1-33,2-6-17,-1-2-23,3-4-5,3-2-5,2-1 10,4-2 18,1 1-1,5-2 12,3 2 11,5-2 5,2 2 0,4-2 18,3 1-1,4-2 11,3-1 6,3-2 6,3-2-17,3-3-408,3-3 419,2-3-22,2-1 16,0-2 6,-1-1-5,-4-1 21,-3 0-4,-5 2-107,-6 1 112,-6 3-1,-6 2-4,-6 4-7,-3 0 6,-5 2 403,-5-1-403,-3 0 122,-6-1-127,-1-1-6,-3 1 22,0 0-5,-1 3 17,2 3-6,-1 3-17,1 3-17,1 5-16,1 3 5,0 2-5,2 6 22,1 4-6,1 6 17,2 7 1,1 4 10,1 6-11,3 5 0,1 5-357,3 5 340,1 4 34,0 5-752,2 4 730,1 5 22,1 3-17,1 2 22,0 0 12,0-2-6,0-4 1,-3-4 4,0-7-210,-1-6 188,0-6-33,0-6-12,0-5-44,0-6 246,0-4-420,0-6 533,0-14-824,0 2 105,1-8-491,0 12-320,2-10-560,1-1-980,2-16-2095,-2-2 4873,2 1 0,-4 11 0,0 5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1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156 12 9716,'-4'-6'2593,"1"1"-1741,3 5 805,0 0-811,-55 74-1287,36-39 821,-12 11 1,3 1 291,20-11 191,3-2-386,3-2-85,3-4-61,5-3-46,4-3-33,5-4 945,4-4-945,3-4-6,3-4-16,2-3 0,2-7-57,1-4-44,1-6-28,3-5-12,-1-4-10,1-3-18,-4-3 13,-4-2-35,-5 1-5,-6 0-12,-7 4-50,-3 2-90,-4 2-123,-5 3-190,-2 2-252,-6 0-348,-2 2-689,-4-2-2133,-2 2-4515,2 1 8368,2 3 0,8 5 0,2 3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1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22 1 9761,'-3'2'2413,"0"0"326,3-2-2111,-7 71-1275,6-39 1078,-6 57-145,7-57 277,0 0-473,0-2 141,1-3-219,1-3-52,2-3-49,0-4 523,0-1-770,1-4-156,-1-3-198,0-3-83,0-3-89,0-1-336,-1-3-444,-1-5-3191,-1-1 4833,-1-3 0,0 5 0,0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59.74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33 335 14493,'-3'2'633,"0"-1"835,3-1-1541,-10-77-1372,6 43 952,-7-61-336,10 65-210,0 2-1516,1 3-2484,1 4 5039,1 6 0,0 7 0,-1 4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1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 13664,'99'-2'-296,"-14"2"-186,-62 3-353,0 1-417,1 0-2456,-2 0 2258,-2 0 1450,-5 0 0,-7-2 0,-5-1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10903,'5'6'1423,"-2"-2"-1003,-3-4 1406,0 0-1585,0 74-68,0-44-395,1 59 311,0-61 12,0-1 95,1 1-101,-1-2-10,-1-1-18,0-1-22,0-3 5,0-3-22,0-3-22,0-2 222,0-4-245,0-3 79,0-3 223,0-2 407,28-69 0,12-28-631,-15 52-457,14-47 1,1 16 451,-23 70 34,1 3-6,-2 0 6,-2 6 10,-2 3-32,-1 7-12,-2 4 818,-1 4-840,-1 4 16,-2 2-38,-1 3 27,-2 1 11,-1 1 6,-1-2 51,0-2 5,0-5 16,-1-3 8,-1-5-36,0-5-44,0-4-22,0-3 16,1-3-38,1-6-1,0-2-6,2-7-44,0-3 45,4-2-6,0-3 0,3-1 22,1-2-5,3 0 11,2-1-6,1 2 18,3 2 10,2 3 23,1 3 33,0 4 34,1 4 39,-3 2 73,0 4 84,-2 2 45,-1 5-11,-4 4-85,-1 7-89,-2 6-84,-3 7-45,-2 5-50,-3 4-118,-1 2-195,-3 2-354,-1-1-677,-1-1-2757,-1-2 3236,0 4 0,2-22 0,1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1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5485 19 6109,'0'-3'655,"0"0"2639,0 3-2947,-42-6 6,26 4 582,-48-3-739,46 6 17,-22 2-135,19-2 113,-32 3-152,23-1 62,-61 4 78,17-1-89,-11 0 128,32-4 1,-2 1 209,-2 2 0,0 1-226,-42 1 5,23 3 0,-3 0-87,15-1 1,2-1-113,8 0 1,-3 0 50,-35 1 0,-1-2-353,32-5 0,2-1 302,-8 2 1,-2-2 13,-8-4 1,-1 0 5,7 0 0,-3 0-4,2 1 0,-5 0 0,0 1-11,-3 1 0,0 1 1,3 0-947,-15 1 0,6 1 935,13 1 1,9-1 3,6-2-435,0 0 441,1 0-1,2-1 246,-24 0-257,20 0 0,-18-3 6,26 0-18,1-1 12,1-1 1464,0 1-1464,1-2 0,-1 1 0,0 0 0,-21-3 11,16 2 540,-14-2-556,0 0-1,17 1 290,-15 0-284,1 2-5,16 2 10,-15 1 1,-19 2-1,29 1-261,-29 2 268,38 0-1,1 0-11,0-1 11,-17 1 0,15-1-16,-14 0-7,3-2 7,13 0 5,-11 0 0,0-2 0,15-1 0,-12-1 11,5-4-11,11 3 0,-9-3 17,-6-1-12,19 4 1,-15-2 638,25 6-633,0 0-11,3 1 11,-10 1-5,8 1-6,-6 2 11,3 5 6,7-1 11,-4 3 17,4 4-39,4-3 5,-2 8 0,6-5-11,1 2 17,1 1-17,1 3 5,-1 12-5,3-7-11,-1 9 11,4 1-5,1-8 10,0 8 18,1 4-12,1-9 17,2 13-6,1-13 17,4 19-27,-2-10-1,1 13 0,2 3-11,-3-13 11,3 11-5,-5-20 5,1-2 0,0-2 40,1 12-35,-3-12 12,2 9-5,-3-15 10,1 11-16,-3-21-6,2 24-5,-1-27-6,-1 14-17,0-12-56,2 0 40,-1-7-23,1 0-107,-2-5-946,0-1 398,1 1-745,-1-1-5193,1 0 6649,0 0 0,-1 0 0,0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2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452 198 12713,'-27'-74'817,"5"12"-503,17 54 5,1-1 17,-2 1 28,1 0 6,-1 1-11,-2 0-1,1 1 443,-13 1-264,-5 2-391,-1 3 168,-21 19-253,26-4 96,-30 31-107,30-24 96,-22 34-90,27-30 34,-19 34-74,22-32 80,-11 38-74,16-36 73,-2 27-44,8-31 178,3 26-155,2-26 329,15 40-280,-5-39 152,17 27-102,-14-35 258,25 12-296,-17-19 324,52-1-381,-40-14 1,44-13-96,-46 2-202,35-17 18,-36 15-3193,34-11-141,-46 20 3535,10-1 0,-27 8 0,-1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203 68 7229,'-3'-1'2185,"0"1"1965,3 0-3865,-64 12-49,42-5-40,-48 11-17,60-7 6,1 1-6,1 0 196,-1 8 695,5 23-784,4-12 481,16 32-549,-1-39 376,31 25-398,-20-34 393,40 6-393,-34-21 369,40-20-408,-43 2 235,24-32-302,-38 26 27,-2-30-117,-18 32-246,-26-31 22,11 28-1014,-36-30 571,33 32-3673,-17-15-3367,29 28 7707,-2-1 0,12 10 0,0 1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2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 21 7716,'-1'-12'1832,"0"4"-1171,1 8 2727,0 0-3214,3 72-628,-1-43 644,1 56 89,-1-61-94,0-2 0,-2-1-11,1-1-23,-1-2-28,0-2 456,0-1-512,0-3 67,0-1-84,0-4-5,0-1 124,0-2 206,0-13-364,0 1 67,5-29-50,-2 16 146,12-28-96,-7 28 1,7-10-1,-5 17 12,0-1 22,1 3 11,1-1 23,-1 3 10,1 1 18,0 2 397,12 3-364,-9 5 409,19 18-452,-20-3 149,16 31-184,-19-24 336,9 31-308,-14-30 291,0 32-325,-4-31 274,-8 32-346,3-38-51,-6 14-96,6-27-1505,-3-2-153,5-9 1754,-2-5 0,3 4 0,-1-1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148 2 6255,'-3'-1'2083,"0"1"2728,3 0-4704,-59 6 10,44 0 57,-45 8 39,61-1 28,2 4-23,2 1-11,5 3 135,7 11-197,-1-7 197,20 29 560,-2 10-655,-6-15 318,-7 12-302,-20-44 303,-11 9-448,3-15 16,-25 5-168,15-13-453,-29-2 174,26-4-1575,-15-8 740,26 3 1148,6-13 0,5 14 0,5-6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0 130 15315,'1'90'1199,"4"-17"-875,9-62 169,3-3-174,2-3 25,1-2-98,2-3 8,0-1-47,0-2 84,-1-4-95,-3-2-23,-3-3-16,-2-1-34,-2-2-39,-4 0-22,-1 0-40,-4-1-16,-1 2-34,-2-2-67,-1 1-381,-7-9 21,-1 6-222,-4-9-231,3 9-312,-1-2-483,2 2-1137,2 2 2840,1 1 0,4 8 0,0 1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12920,'7'49'336,"1"0"0,4 35-179,-8-66-29,-1-1-27,0 1-22,1-1-12,-2-1-6,1-1-5,-2-3 6,1-1-12,-1-3-5,1-2 45,-2-2 78,0-2 599,0-1-745,0-6-22,0 0 0,0-5 12,0 0-12,0-2-12,0-2 1,0-1 0,2 0 5,-1-1 12,2 0-6,1 0 6,0-1 5,1 2-6,3-7-5,-1 7 6,2-3-12,-1 8 12,-1 1-12,2 3 1,-1 2 10,0 2 7,1 1 4,1 3 7,0 3 10,3 10-21,-4-2 11,2 7-7,-4-3-4,-2 1 16,0 0-12,-2 2 7,-1-2-1,-2 1 6,0-3 6,0 0 27,0 0-44,0-5-11,0-1-23,-2-6-11,2-3-45,0 0 62,0-7 11,1-1 34,3-7-12,2 0 51,7-11-23,0 5 34,4-5 51,-2 9 33,1 1 39,1 2 11,1 0-5,0 2 17,0 3 10,0 0 46,-2 3 425,4 3-291,-6 2-38,1 4-63,-7 2-33,-2 4-40,-1 2-44,-1 3-34,-2 1-79,-1 3-55,-1 1-68,0 1-296,-4 12-157,2-8-331,-3 7-644,3-12-1826,0-3-4889,2-2 8177,0-5 0,0-4 0,0-4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2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46 309 9094,'-5'3'1675,"0"0"-1205,5-3 752,0 0-1021,-5 54-27,4-20-17,-3 37-23,6-38 12,1-7 22,1-1-6,0 2 0,0 0-27,-1 1-34,0-1 5,-1 0 6,-1-2 17,-1-3-6,0-3-5,0-3-1,0-2 12,-1-4 28,0-2 16,-2-4-5,2-2-56,-3-1-61,2-3-74,-2-4-38,0-4-6,-1-6 5,1-6 17,-1-4 17,0-4 17,2-4 5,-1-1 6,2-3 0,0-1-5,1-2-6,1 0-200,0-2 217,2 1 16,1 0 17,2 2 23,2 1 16,2 4 29,1 0 22,1 3 23,2 0 21,1 2-5,0 2 6,3 4-6,0 6 199,3 2-222,0 6-27,0 4-6,0 4 17,-2 5 28,-1 3 16,-2 7-5,-2 4 6,-3 3-6,-2 3-11,-2 3-6,-4 1-11,-1 1-6,-3-1 6,-4 1-11,-3-1-11,-4-1-28,-1-1-28,-2-3-23,0-3-22,0-2-29,-2-3-55,1-3-67,1-4-91,0-5-139,1-1-168,2-6-235,2-3-342,2-5-426,2-5-991,3-1-3596,2-1 6122,1 3 0,1 7 0,0 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9:00.23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108 238 14997,'21'-22'589,"-3"3"-427,-15 9 1,-1 0-6,-1 0-12,-1-1-27,0 0-1,-1 0-10,-2-1-1,-3 0 90,-6-7-134,0 5-6,-4-6 5,3 8 1,0 0 28,1 3 10,0 0 63,1 3 50,1 1 39,2 3 0,1 1-40,1 1-44,2 1-39,0 1-39,3 3-29,-1 3-26,2 3-30,2 2 23,3 3 17,2 2 22,3 1 12,1 2 16,2 1 39,1-1-5,1-1 17,1 0-6,0-2-11,0 0-12,-1-2 6,2-1-16,-1-3-12,0 0-11,-1-3-39,0-1-12,-1-3-55,-1-1 28,1-3-6,-3 0 5,2-3 29,-2-1-34,1-3 0,0-2-34,-2-3-27,-1-1-107,-2-2-140,-1-1-219,-2-2-465,0 0-1270,-2-1-6045,0 1 8307,-2 3 0,0 7 0,0 3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2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 0 14785,'3'77'963,"0"-10"-621,0-39 11,0 2-12,-1 1-16,0 3-50,-1 1-29,1 3-44,-2 2-29,0 0-27,-1 2-40,0-1-27,-2-3-23,-1-1-12,0-2-32,0-3-24,0-2-32,1-4-29,0-2-73,0-5-111,0-3-163,1-4-180,1-3-111,0-4-197,0-3-2592,1-1-2538,-2-4 6038,2 0 0,-2-1 0,2 2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19 8405,'0'-3'1955,"0"0"2010,0 3-3853,70-6-925,-42 5 830,54-5-45,-58 7 214,0 0-343,-1 1 60,1 2-233,-2-1-113,-1 1-100,1-1 309,-4 1-572,2-1-85,-4 1-139,0-1-141,-3 1-1187,0 0 2358,-3-1 0,-2-1 0,-4 0 0,-2-2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 0 7173,'1'11'2845,"-1"-2"-1803,0-9 4374,0 0-6654,-1 198-431,-1-148-3247,3 63 1,-4-27 4463,2-86 0,0 0 0,1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3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5739,'0'0'0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3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104 55 6159,'-8'-2'2330,"2"1"-1663,6 1 3422,0 0-3479,-39 66-829,28-41 813,-28 53-78,38-57 100,1-1-308,1-1-56,1-2-6,2-3 29,3-2 61,1-4 45,2-3 671,0-3-654,2 0-28,0-6-62,1-2-72,0-5-57,-1-3-56,0-2-50,-1-2-17,-3-1-28,-1 0-28,-2-1-17,-2-1-67,-2 1-84,0-1-146,-1 0-173,-2 1-264,-1-1-1859,-4-7-50,3 8-4493,-3-2 7153,5 11 0,0 6 0,1 2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4 9906,'5'-2'1608,"-1"1"817,-4 1-2335,8 70-34,-4-42-34,7 55 0,-6-61-5,-1-1-11,0 0-1,-2-3-33,1-1-28,-1-2-67,-1-4-67,1-1-79,-1-4 28,0-3 51,0-1 72,1-2 62,0-4 0,1-1-22,4-14 78,-1 3 22,5-7 34,-2 6 39,2-1 45,2 2 51,0 0 229,8-4-207,-5 7 117,5-2 68,-7 8 128,-1 2 74,0 3-1,-3 1 23,1 6-34,-3 4-112,0 6-163,-1 5-66,-2 4-23,-2 4-22,-1 0-12,-2 1-83,0 0-118,0-2-107,0 0-184,0-4-338,0-1-592,0-4-1753,0-3-5131,2-4 8116,-1-3 0,0-4 0,0-2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32.1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24575,'0'0'0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54.22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116 1 16667,'-37'78'1125,"8"-10"-783,26-42-23,2 0-16,0 3-17,0-1-12,0 3-5,0 1-17,-1 2 0,1 1-5,-1 0-18,1 0-5,-1 0-11,0-2-6,0-1 0,-1-2-16,1 0-7,-1-2-32,0 0-29,0-1-5,1-3-45,-1-3-6,2-3-5,-2-2-29,2-4-10,0-1-6,-1-3-40,1-2-10,0-1-35,1-2-55,-1-1-1563,1-1 936,0-5-478,1-2-1185,0-6-5950,2 1 8363,0-2 0,-1 6 0,0 2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54.57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7 11598,'0'-4'1680,"0"1"2319,0 3-3540,36 65-1198,-19-37 1053,29 51-73,-26-52-45,0-2-67,0 0 353,-2-2-358,1 2 200,-2-3-139,0 1-22,-2-1-29,0-1 537,-3 0-603,0-2-35,-3-2-10,0-13-18,-4 16-27,0-18-6,-1 15-39,-2-12-1,-1-2-32,0-1-578,-1-1 95,-2-8-302,-3-1-381,-3-9-789,-3-1-1592,-1-4-1304,-1 1 4951,1 1 0,6 10 0,2 4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54.81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1 241 17140,'41'-40'260,"0"0"1,29-27-222,-54 54-55,-1 1 611,0 0-826,-1 3 24,0-1-515,-2 2-262,1 0-730,-1 1-3854,-2 1 5568,-2 1 0,-3 3 0,-3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24.70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25 16 9419,'3'-9'1641,"0"2"-1199,-3 7 3009,0 0-3138,-12 49-27,8-28 22,-9 38 0,12-39-16,1 0-24,0 1-38,0 2-17,0-1-34,0 2-28,0-1-11,0 1-5,0 1 5,0 1 5,0 0-10,0 0-35,0-1-10,1 1-17,0 0-12,-1 2 12,0 0 0,1 1 5,-1 1 12,1 1-22,0 0-1,0 1-11,0 0 0,0 0 17,1-1-11,-2 0 16,2-1 0,-2 0 1,2 0 38,-1-1-5,-1 0 17,0 1 0,0-2-34,0-1 0,0 0-16,0-1-18,0-1 18,-1 1-6,-1-1-12,1 0 12,0 0-17,0 0-11,1 0-1,-1-2 12,1 1 0,0-2 0,0-1 0,0-1 0,0-2-11,0-1-17,0-2-5,0-1-12,1 0 11,0-1-11,0 0 1,1-1-7,0 0-16,0-1-6,0-1-28,-1 0-27,2-1-52,-1 1-60,1-1-74,0-1-78,0-1-129,0-1-134,0-1-214,1-1-329,0-2-1065,1-1-5735,-1-1 7942,0 0 0,-2 0 0,-1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55.73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250 506 14302,'-82'10'958,"13"0"-644,58 2 0,-1-1 5,1 2-5,1-1-3,0 1-31,1 0-3,1-1-42,1 1-27,1-1-35,1 0-33,1-2-17,1 2-27,2-2-29,-1 0 0,2 0-28,0 0-5,1-2 5,1 0-22,2-1 0,1-2-12,2 0 1,0-1 22,2-1-17,1-2 0,-1 0 6,2-2-17,-1-1 0,2-2 11,-1-3-28,-1-1-16,1-1-6,-2 0-17,0-1 16,-2 0 1,-1 1 11,-1 0 11,-1 1 12,-2 2 22,0 2-1,-2 1-21,0 3-18,0 3 12,0 2 6,1 4-1,0-1-11,2 0-5,1-1-1,1 0 12,0-2 11,3-1-5,0-2 10,1-1 6,0-1 34,2-1-11,1-2 11,2-3-6,1-1-22,2-3 16,2 0-10,1-3-7,2-1 1,2-1 0,0-2 5,0-2 6,0-2-22,-2-2 5,-1-2-16,-1-2 10,-1 0 23,-2-1-22,-2 0 11,-1-1-12,-2 1 1,-1 0 5,-4 2 0,0 0-11,-4 0 0,0 2 11,-2 1 13,0 0 15,-3 2-11,-2 1 17,-2 1-1,-2 1 1,-2 0 6,-1 2-12,-1 1 6,-1 1 22,0 2 22,0 1-10,0 3-6,2 1-29,-1 3 7,3 2-18,1 1-16,0 2 0,1 3-39,0 3 27,0 4-5,1 3 0,-1 3 11,1 2-22,0 3 22,1 4 6,0 1 6,1 4-12,0 2 6,0 3-12,1 4 18,-1 3-215,1 4 214,-1 3 23,1 5 6,-1 1-548,-1 0 614,0-2 6,-1-1 12,1-3 10,-1-3-5,0-3-17,0-2 0,-1-3-33,1-2-6,0-4-34,0-3-10,1-5-29,0-3 189,1-5-222,0-3 558,1-4-625,1-3-27,1-4-331,1-1 144,0-7-134,2-3-235,1-9-443,2-3-1007,4-7-6051,-1 2 8173,1 0 0,-4 12 0,-2 5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56.14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137 1 15177,'-6'90'1260,"2"-17"-991,-3-42-6,3-8-5,-2 2-6,0 2-45,-1 1 79,-5 14-169,-1 3-106,0-1-22,1-4-78,1-7-175,0-1-4,2-2-1317,0 1-3611,6-19 4093,0 2-359,3-12-683,1-2 2145,2-3 0,-1 2 0,1-2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56.39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0 15504,'46'45'192,"0"1"1,-3-5-1,-8-6 906,-20-14-919,1 0-22,-2-2 253,-1 0-365,3 6-39,-6-6-12,2 4 160,-5-10-333,0 3 250,-3-5-1807,0-2-1311,-4-6-100,-6-13-1200,0 1 4347,-3-7 0,6 10 0,1 3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56.59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1 270 10315,'42'-54'2921,"0"1"0,-15 20-3588,20-24 1,-3 8-1356,-31 40 2022,-1 2 0,-4 3 0,-2 1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57.33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296 1 5823,'-93'12'9673,"17"-1"-15142,65-3 5659,0 1 1426,1 0-1403,0 1 837,1 1-871,0 1-6,1 0 203,-8 14-304,7-8 3522,-9 25-3460,12-17-55,-1 7-18,4-12 175,6 12-186,1-16 40,5 17-62,-2-22 0,4 1 0,-2-5-6,1-3 28,1-10-22,0 15 17,1-16 0,2 16 0,-1-10 5,2 0 1,0-1-18,1-2-10,-1-3 5,0-1-23,-1-2 6,-1-1-27,0-1 4,-1-2-21,-1-1-12,-1 1 17,-1-3-22,0 1 16,-2-1 6,-1 0 11,-2 0 0,-1-1 6,0 1 0,-1 0 5,1 0 12,-3 1-6,2 0 11,-2 2-11,0 0 34,0 3-12,0 0-5,0 1 22,0 2-22,0 2 11,0 2-6,0 0 34,0 2-11,0 7 22,0 1 12,0 7 6,0-1 43,1 4 12,0 1 23,0 3 22,0 1 11,-1 1 22,1 1-11,0 1 0,1 1-39,0 1-33,-1 0-51,2-1-23,-2 0-55,2-2-23,-1-3-39,1-2-61,0-3-102,0-3-257,-1-2-358,1-3-841,-1-4-6778,0-1 8453,-1-3 0,0 0 0,-1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58.07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361 75 16527,'-30'-39'1109,"4"7"-801,13 30-6,-1 1 12,-1 1-6,0 0-11,0 0-50,-1 3-40,1 1-50,-1 4-45,2 0-28,0 3-12,0 1-16,-1 2-11,0 2-6,0 1-22,-1 0 11,2 2-5,-1 1-1,2 1-16,1 3-1,2 0 18,2 2-7,3 1 29,2 0 6,1 2 16,2 0 0,0 0 17,3 1-17,2-2-11,3 0-11,3-1-28,1-3 5,2-1-16,2-4-12,1-2 0,2-3-5,0-3 0,2-3 11,0-3-11,3-2-12,0-3-21,3-3-80,1-3-88,2-5-180,1-4-275,1-3-431,-1-3-856,1 0-4818,-4 0 6772,-4 4 0,-13 8 0,-4 4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58.43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99 73 13917,'-27'48'616,"0"0"0,-17 32-4538,44-64 4392,5 5 1219,1-6-1207,13 8 671,-3-13-637,17 1-2190,-11-8 1937,8-3-16,-9-5 2861,26-27-2845,-18 0-179,11-14 28,-24-15-173,-14 31-869,-14-32-5,-1 42-4403,-18-12-2974,14 21 8312,-3-1 0,13 9 0,3 1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59.02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51 11351,'1'-6'1563,"0"1"-1316,-1 5 593,0 0-650,2 73-923,0-45 889,2 58-32,-1-64 303,0-1-85,4 13-242,-3-15 185,3 14-212,-3-20 353,2-2-197,-2-10 163,7-24-352,-3 1 491,11-32-436,1 4 101,16-27-123,-10 26 50,14-9 84,-16 37 605,10 5-453,-14 16 291,1 20-208,-13 17-3503,-3 32 3100,-3-17-101,-4 26-195,-2-34-454,1 4-1065,1-15-2397,2-15 4173,2-9 0,-1-6 0,1-1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59.46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13 8769,'3'3'1535,"0"-1"644,-3-2-1955,3 68-17,-2-41 516,2 71-533,-2-73 45,0 16-212,0-27-18,-1 1 57,2-10 173,-1-3 118,1 0 622,0-14-835,-1 2 17,5-20-6,0-3 50,6-13-1016,0 7 904,1 4 107,3 4 51,1 3 542,15-4-167,-9 16 95,6 13 39,-8 34-605,-8-1 180,1 29-169,-12-24 856,1 9-957,-3-2-78,-1-12-72,1 7-874,-1-1 212,1-16-5550,0 6-527,1-22 6828,0-3 0,0-4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7:59.89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113 266 9167,'5'2'1893,"0"0"2728,-5-2-4419,56-53-85,-41 34-55,41-42-6,-55 48 6,-1 0 27,0-1 40,-1 1 33,-3-1 46,-3 1 55,-3 0 34,-2 1 39,-1 2 0,-3 2 22,0 1 28,-1 3-21,1 2-23,1 2-79,-1 6-78,2 3-51,-1 6-22,1 5-17,0 1-16,3 4-12,0 2-17,2 1 1,1 0-23,2-1-17,3-1-22,1 0-6,1-4 6,4-1-17,0-5-23,5-2-33,0-3-44,3-2-68,1-2-90,3-2-128,1-3-164,4-1-240,0-4-324,3-2-623,2-5-1332,0-2-3064,-2-1 6161,-4 2 0,-9 6 0,-4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25.22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10 8853,'0'-5'1154,"0"1"1496,0 4-2169,10 65-38,-5-39-23,7 52-17,-6-55-22,1 0-17,0 0-34,2 0-38,1-1-35,1 0-5,1 0 6,0-1 11,0 1-6,1-1 0,0 0 0,-1 0-5,1-1-17,1 0-51,-1-1-5,2 0-11,-1-1-12,0-1-4,-1-1-41,-1-2-38,0-2 27,-1-3 28,1-1 18,-2-2 38,2-3-5,1 0 16,0-2 29,1-1-12,-1-3 1,-1-1-40,1-6-34,0-1-33,0-4-39,0-2-28,1-2-28,-1 0-23,-1-1-22,0 1-33,-2 0-74,-1 2-83,-2 2-146,0 1-224,-2 3-392,-1 2-975,-2 2-6436,0 2 8391,-1 1 0,-1 2 0,0 1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8:00.4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182 492 17878,'-87'47'846,"16"-6"-644,64-24 365,1 3-461,1 1 130,2 2-163,1 1 60,2 1-77,0-2 205,2 0-222,2-2-11,2-3-5,1-3-18,1-1-16,3-3 11,1-2 6,3-3-12,0-1 17,2-3-11,2-2-5,1-3-1,1-3-5,2-6-6,2-3-5,0-5-12,2-3-61,-1-4-219,-1-4 29,1-2 21,-1-1 40,0-1 219,-2 0-23,-2 0-6,-2-1 23,-3 0 17,-2 1 10,-2 0-4,-1 1-1,-3 0 6,1 0-1,-1 0 12,-1 2 0,0 0 12,-1 1 10,-2 1 12,-1 2 27,-1 2 18,-1 4 16,-1 3 28,0 4 23,0 2 33,0 4 11,-2 3-33,1 2-34,-2 3-45,1-1-38,0 2-35,-1 0-22,1 0-27,0 2-1,-1 2 6,1 3 11,-1 2 0,0 4 0,0 2 11,1 4-11,-1 2 17,1 3 16,0 1-5,0 2 28,0 1 0,1 0 11,-1 2 1,1 2 10,-1 1-11,1 1 12,0 1-12,0 0-11,1-1-11,-2 1-23,2-2 12,0 0-23,-1 1-17,1-2-16,-1-1-17,0-2-29,1-3-27,0-3-22,0-4-57,0-4-33,0-3-79,0-3-117,0-3-123,0-3-101,1-1-1340,0-2 270,0-4-812,-1-2-4767,0-3 7276,0 1 0,0 3 0,0 2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8:00.79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 17 12623,'-1'-4'1971,"0"2"4011,1 2-5534,51 11-50,-29-7-57,41 7-49,-41-10-90,2-2-34,-1-1-39,-2 0-23,0-2-33,-3 2-11,-1-1-12,-2 0-5,-2 0-23,-1 0 1,-1 1-12,-1-1-11,-2 2 22,-1-2-39,0 1-11,-3 0-39,0 1-50,-1 1-79,-1 0-3081,0 0 0,-2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8:30.2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92 2916 7710,'-4'-11'706,"0"3"-398,4 8 1653,0 0-1726,-2 47 6,2-23-17,-1 40-39,4-33-40,-1 6-33,0 2-235,0 4 252,-1 1 39,0 3 12,0 1-23,0-8-6,0 18-22,0-11 16,0 18 23,1-7-677,-1 2 643,0 3-38,0 1-819,-1 2 785,0 1 5,0 1 6,-1 1 0,-1-1-6,1 1-11,-2-1 0,1 1-28,-1-2 28,0-1-11,0-1-1,-1-2-4,0-2-18,0 0-330,1-2 313,-1 0 12,0 0-6,1-2-11,-1-1 6,2-1-6,-1-2 0,-1 22 6,-1-18-326,-1 17 331,3-25-5,-1-2 5,1-1 0,-2-2 496,2-3-496,0-2 1,0-2 10,0-2 0,1-2 775,0 0-786,1-2 347,0-1-364,0-2 649,1-1-643,0-3 76,0-2-82,0-2-10,0-3 27,0-1-6,0-2-10,1-1-12,1-1 11,1-1 6,0-1 6,0 0-12,1-1 1,0 0 5,1-1-6,-1 0 6,2-1-11,-1 2-11,1-1 16,3 6 6,-1-3 6,3 5-34,0 1 22,-2-4 0,3 4-10,0-3 4,-3-4 18,2 1-45,1-2 16,-4-2-16,3-1 34,0-1-12,-1-2-6,8 2 51,-8-2-5,13 6-23,-12-3 84,14 12-73,-12-7-33,16 16 5,-14-15-28,19 11 56,-18-15-28,22 4 23,-21-7 44,23 1-50,-22-3 51,25 3-40,-22-4 23,28 4-29,-26-5-22,45 5 40,-38-4-1,35 4 17,-25-3-5,12 2-34,-9-1 0,23 1 11,-29-3-33,47 1 33,-46-2 11,48 1-16,-48 1 22,49 3-28,-48-3-11,54 5 0,-50-6 2,7 1 1,1 1 8,-4 0-20,7 1 1,1 0 13,-3 0 3,8 0 0,0 1 3,-5-1-3,8-1 1,0 0-9,-7-1 22,6 0 0,1 1-28,-8-2-6,8 0 1,1 0 28,-8-1 11,9 0 0,1-1-1,-7 0-13,10 2 0,0 0 3,-8 0 5,8 4 0,-1 0-11,-9 1-3,7 3 0,1-1 3,-8 0 8,9 0 1,1 0 8,-8-2-6,10 1 0,-1-1 1,-6-3 4,9-1 1,1 0 0,-10-2 16,9-1 1,0-1-45,-10-1 19,10 0 1,1 0 13,-9 0-11,11 1 1,0 0 4,-9 1-8,11 3 1,0-1-3,-9 2 13,8 2 1,-1 1-26,-9-2 20,6 2 0,1 0 3,-8-2-9,9 1 1,0-1 2,-8-1-3,10 1 1,0-1-3,-10-1-4,9 1 1,-2 0-8,-9-2 41,8 1 0,-1 0-30,-8-2 16,9 0 1,1 0 5,-10-1 8,12 0 1,-1 1-15,-8 1-8,8 1 0,0 0-3,-10 1 6,7 1 0,0 0-231,-9-1 205,7 0 1,1-1 3,-10-1 13,9-1 0,0 0 20,-9-1 17,8 0 0,1 0-34,-11 0-31,8 0 1,-1 0 19,-9 0-9,6 2 1,1 0-9,-8 0 6,7 2 0,1 0 17,-8 0-12,7-1 0,0 0 18,-7 0-7,6 0 1,1-1-6,-10 0 0,7 0 0,-1 1-11,-9-2 5,6 1 0,0 0 1,-8 0-21,7 0 1,-1 0 25,-6-1-11,5 0 0,1 0 17,-8-1 2,6 0 0,0-1-13,-8 0 5,54-3 0,-57 2 5,47-3-10,-51 3 10,40-3-5,-44 3 0,40-2 12,-42 1-80,36 0 52,-39 2 241,34 0-237,-36 0 35,33 0-23,-34 1 0,31-3 5,-33 1-5,29-3 23,-29 1 33,29-3-62,-30 2 29,32-3-29,-31 4-5,31-2 28,-31 4-51,30-3 40,-30 3-6,31-4 0,-30 2 22,34-5-33,-31 4 0,35-8 11,-34 7-34,37-8 34,-36 8-6,37-7 12,-35 8 5,36-5-28,-37 6 34,46-2-28,-44 5 22,34-1 0,-39 4-27,28 0 21,-28 0 6,44 1 1,-44-2-18,32 2 12,-37-1 27,26 1-33,-24-1-5,41 0 5,-39-1-6,26 1 12,-32-2 5,20 1-22,-19-1 22,31-5-17,-31 2 17,21-8 1,-26 3 66,20-17-44,-20 12 5,22-24-22,-26 22-12,13-17 6,-15 16-5,12-23 0,-11 18 16,17-45-16,-16 36 5,11-38-17,-13 38 12,14-52-6,-12 41 6,1-13 0,1-2 10,-4 10 29,11-50-22,-10 47-29,1-5 0,0-1 12,3-3-9,4-21 0,0-1 3,-4 16-6,3-14 1,-1 2-6,-4 21 2,-3 4 1,0 1 3,-1 3 61,-2-7 0,-1 0-51,-2 4-11,-1-4 1,-2 2 22,-4 19-12,-6-22-10,1 34 10,-22-21-5,14 24 23,-27-19-29,25 25 17,-19-10-5,19 13 5,-34-14-5,26 12-6,-38-14-6,39 16 6,-19-11 0,23 9-5,-30-22 10,25 16-27,-34-28 22,37 25 0,-19-20-11,22 18 11,-25-38 0,25 29 22,-25-51-5,30 49-17,-12-33 11,15 34 11,-14-52-22,14 42 3,-3-10 0,1-1-9,3 12 12,-9-40-12,11 41 6,-3-10 0,1-3 12,0-7-7,0 1 1,0 2-6,4 1 0,-7-27-6,8 39 6,-2-11 0,0-1-17,0 3 6,-2-10 0,-1 1 5,3 13-14,-2-7 1,0-1 14,2 6-7,0-9 1,0 0 17,2 7-12,-1-8 1,1-1-18,2 8 17,-2-9 1,1 1-1,1 8-8,-2-8 0,1 1 14,-1 8-11,0-7 0,0 0 11,-1 8-14,0-5 0,1-1 3,-1 10-1,0-6 1,1 0 0,0 8 13,1-7 1,1 1 3,1 5-18,1-6 1,0-1 11,2 6-20,-1-6 1,1-1 30,0 8-17,1-7 1,1 1-17,0 7 39,3-52-23,-3 57 17,3-44 0,-3 50 1,0-40 10,-1 45-11,0-31-11,-1 37 23,-2-22-17,0 28 78,-7-17-62,3 22 45,-14-14-39,9 17 40,-22-10-35,17 12 57,-27-6-79,22 9 51,-35-3-51,28 7 6,-39-4-1,35 4 46,-43-6-34,39 4 6,-49-6-29,44 6 29,-56-3-23,51 4 20,-9 0 0,-1 1-15,3 0 12,-10 0 0,-1 1-5,6-2-12,-9 0 0,-1 0 6,9-1 11,-8-1 0,-1 1-6,7 0 14,-9 1 1,-1 0-31,7 2 16,-13-1 1,0 1-12,7 0-3,-13 0 1,1 0 7,8 0-8,-10 0 1,1 1 8,9 0-9,-8 1 1,-2-1-15,11 1 11,-12 1 1,0-1-11,9 0 21,-11 0 1,2 0-194,9 0 185,-8 0 1,1 0 8,9 0-17,-9 0 0,1 0-22,8-1 30,-11 1 0,0 0-8,9 0 25,-9 0 1,1-1 7,11 0 23,-8-1 0,1-1-16,10-1 4,-7-2 1,0-2-6,9-1 34,-8-2 0,1 0-56,9 0 22,-7 0 0,0 1-28,11 2-14,-7 1 1,1 2-9,11 1-132,-6 3 0,1 3-75,10 2-796,-3 6 0,1 3-1837,11 3 2851,-22 13 0,49-22 0,1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8:57.24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65 0 9346,'-7'81'1180,"0"-1"0,0 0 1,0 1-1,1-1 1,-5 16-1,-1 5 1,4-17-1,11-44-1829,5-40-225,-1-5-481,1-2-942,-1-5-5387,0-1 7684,-2 2 0,-2 4 0,-2 3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8:57.4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17 7167,'2'-9'795,"-1"1"-783,-1 8-757,0 0 0,0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8:57.92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11061,'31'67'1300,"-4"-8"-925,-14-42 30,1 3-57,1 1 1,1 2-35,0-1-21,0 2-69,0-2 4,0 0-49,-1-2-22,0-3-17,-1 0-23,-1-2-43,-2-2-41,0-1-10,-3-3-23,0-1-23,-2-2-22,-2-1-6,-1-2-33,-2-1-1629,0-1 503,-2-7-465,-2-1-3405,-1-5 5080,-2 3 0,3 4 0,1 2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8:58.1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1 423 12807,'27'-48'705,"-1"0"1,22-34-454,-29 56-83,1-1 396,0 1-532,1 2 109,-2 2-232,-1 1-7,-2 3-244,0 1 62,-3 2-494,-1 3-280,-2 2-370,0 2-873,-2 1-992,-1 2 3288,-3 1 0,-1 2 0,-2 1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8:59.0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250 429 6372,'-3'-2'2117,"1"0"3439,2 2-5326,-64-22-6,43 20-11,-49-14-23,60 26 269,-8 19-319,6-9-10,-5 14-1,10-12 134,-2 10 118,2 10-297,1-8 5,2 7-72,4-22 22,11-3-11,-4-8-84,16-14-145,-2-11-3768,16-26 3778,-11 10-1560,13-22 1651,-27 35-130,7-8 281,-16 23 155,0 8-77,-4 4 179,-2 16-28,-1 2-67,2 14-162,3-14 229,12 5-146,-1-24 353,29-5-369,-15-11-6,32-20-90,-8-9 521,-2-4 0,2-4-653,-14 10 1,0-1 55,8-12 0,-4-1-428,-2-27 416,-20 28-147,-16-19 3600,-9 44-3225,-28-23-16,8 35-90,-12-3 17,14 21 167,-5 21-161,10-4-3247,-22 50 3224,25-31-2269,-9 29 2443,4 18 87,8-29 1,0 3-19,-3 10 1,1-1-222,3-11 1,1-3 168,-9 33 1391,13-53-1566,-2 5 1,-1-5-84,4-17 2297,-2 8-2527,7-23-1176,3-17 504,4-2-3143,9-29-2334,-3 18 6189,4-10 0,-10 23 0,-2 4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8:59.58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204 9 8046,'7'-5'2594,"-2"1"-2012,-5 4 1138,0 0-253,-36 73-1108,23-42-18,-13 27 1,1 3-213,12-23 11,-12 41-117,13-40-12,-4 10-106,0 5-12,6-21-380,-5 21 5,11-34-207,0 1-3321,3-10 4010,1-5 0,0-1 0,0-5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8:59.78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9083,'5'0'3108,"0"0"-1858,-5 0-1010,36 68-771,-23-41 542,29 54-56,-33-59-5,0-1 205,0-2-199,-1-2 53,-2-4-222,-2-2-156,0-4-124,-3-1 80,1-2-718,-2-2-600,0 0 1731,-2-2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25.92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0 401 15625,'38'-82'146,"-4"10"-113,-21 48-10,1-2 5,0 1-11,0 0-23,1 1-16,8-7 33,1 4 22,7-1 1,-7 10 28,-3 7 61,-5 6 101,-1 3 1114,25 10-968,-9 5-57,19 12-150,-23-3-18,-2 0-16,-8-7-16,0 1 122,7 5 62,-2 0 45,4 4 5,-4-2-174,-7-6-33,-3-4 84,-3-1-157,-2-5 40,2 3-107,-5-6-84,2 1-353,-4-2-89,0-2-433,0 2 959,1 2 0,-2-3 0,1 2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8:59.93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1 233 7694,'3'-4'2196,"0"1"-1233,-3 3-1036,53-67-1499,-31 42 1230,42-51-218,-46 59 87,0 4-877,-1 2-341,-2 4 1691,-2 1 0,-7 4 0,-3 1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00.38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192 5 8366,'-7'-3'2274,"2"1"-1451,5 2 3630,0 0-4318,-63 31-415,44-15 448,-48 24 116,59-20-111,2-2 7,0 2-29,1-1-11,2 0-34,1-2-5,1 0 281,1-3-337,2-2-6,2-1-11,3-3-5,2-2 5,3-4-6,1 0-22,2-6-11,1-2-23,0-6-22,0-4-28,-1-3-33,0-2-219,1-1 11,-1-1 73,-1 3 39,-2 0 241,-1 4 0,-3 1-11,-2 3 11,-1 4 62,-3 2 50,-1 4 313,-1 1-274,-1 7 6,-2 1 34,-1 8-12,-1 2-22,0 4 16,-1 1-16,2 3-23,0 0-38,1 0-52,2-2-49,0-1-46,1-3-77,0-2-136,2-3-251,2-3-386,2-4-920,3-2-6199,0-3 7992,0-1 0,-4-1 0,-2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00.98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143 0 7503,'-3'0'2000,"0"0"2766,3 0-4575,-41 17 66,30-9 46,-30 15 22,43-13-11,1 1-17,2 2-29,0 0-32,0 1-7,1 2 18,-3 0 21,1 0 12,-3 1 6,0 1-51,-2 0-33,-2 1-57,-2 0-72,-2-1-56,-2-1-56,0-2-45,1-5-45,0-2-112,1-4-190,2-2-235,-1-6-303,2-2-297,0-6-554,3-5-3726,-1-2 5546,2 2 0,0 7 0,0 5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01.28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126 9 12942,'-4'-5'2307,"0"2"-1684,4 3 1835,0 0-2189,-24 70-806,18-38 761,-19 58-12,25-55 7,0 2-40,0 2-28,1 0 168,-1 3-223,1-1-24,-1 0-32,0 0-29,0-2 6,0-1-12,-1-2 1,-1-1-6,-1-3-34,-2-2-16,1-2-51,-2-3-73,2-5 516,0-3-650,0-5-72,1-4-192,1-5-246,-1-1-397,1-5-611,-1-3-1014,-2-7-6450,0-2 9290,1-1 0,1 8 0,2 2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01.46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 75 10153,'-1'-3'4413,"1"0"-3292,0 3-1110,65-17-152,-37 10-155,53-14-264,-53 15-336,2-1-465,-2 3-919,0 0-2145,-4 2 4425,-5 2 0,-9 0 0,-4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01.76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38 1 6131,'0'5'1792,"0"0"-604,0-5 4805,-13 172-6066,9-121-634,-4 44 1,1-10 470,6-71 154,-1-2-506,1-3-246,1-3-136,-1-2-5174,1-3 6144,0-5 0,0 3 0,0-5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01.98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52 10808,'3'-2'2599,"-1"0"1355,-2 2-3898,70-1-89,-42-1-96,56-2-185,-59-2-274,-1 0-432,0 1-548,-3-1-1221,0 0-2448,-4 2 5237,-4 0 0,-6 2 0,-3 1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02.44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65 171 15820,'88'-41'-95,"-15"5"61,-61 23 501,-5 1-551,-1 1 211,-3 1-161,-2 0 133,0 2-99,-3 0 306,-2 1-284,-3 1-11,-3 2 34,-2 1 5,-2 1 12,-2 3 5,-1 3 40,0 3-1,-1 4 23,-1 4 16,1 2 7,1 2 16,1 1 5,1 2 23,1 1-33,3 1-23,1 1-45,2-1-39,3 2-34,1-3-16,3 0-29,0-2-16,3-4-17,2-1-33,4-3-40,3-3-67,3-2-62,3-4-106,4-2-95,2-2-135,2-3-224,1-2-218,0-4-330,1-3-516,-1-1-3557,-3 2 5439,-5-1 0,-8 7 0,-5 1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02.80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229 9 9402,'0'-5'5623,"0"1"-2861,0 4-2437,-66 36-1155,44-20 1054,-51 31-23,61-29 356,1 1-344,0 1 174,1 0-46,-1 8-212,6-8-28,-1 6 604,5-8-661,0-6-21,1 1 16,5-6-28,0-4 28,10-1-27,-3-7-7,6-4-72,18-25 39,-13 11-213,35-31 124,-34 33 21,12-6 108,-20 19 44,-6 5 140,-2 10-163,-7 3-22,-4 9-16,0-1-34,-3 3-34,2 0-398,-1 8-83,2-10-354,1 4-8923,6-10 9271,-1-6 0,2-1 1,-3-6-1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03.37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52 0 15164,'-8'55'22,"1"0"1,-7 41-23,11-63 409,-1 2-404,0-2 143,1-1-148,0-3 83,1-3-88,0-5 218,1-4-207,1-5-23,0-2 17,0-5-11,0-1-1,1-12-4,1-2-1,2-10-22,3-17 33,1 6-5,13-42 22,-9 34 17,9-20 106,-5 21-33,-3 12 162,12-17-229,-12 26-12,4-4 57,-8 18-12,-3 6-11,1 5-17,-2 15-33,-3-3-85,0 11 29,-2 8 56,0-8 94,-2 10 102,-4-2-129,2-12-6,-2 8-28,2-14-56,2-7-11,1-2 6,1-10 33,0-2 6,0-6-51,5-14 18,1-1 10,5-9 12,4-9-1,-2 10 23,6-8 179,1 7-11,-4 10-16,6-3 340,0 10-195,-4 6 118,3 2 392,-2 9-471,-6 4-28,2 7-28,-7 2 638,-2 42-862,-2-26-274,-2 45-85,-3-53-1091,1 10-309,1-26 1675,1-2 0,0-7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27.61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 42 8405,'0'-6'2487,"1"1"-1843,-1 5 2213,0 0-2874,-2-1 392,1 1 235,9-1-267,-1 1-7,10 0-12,-6 0-32,1 0-12,0-2-12,1 2 287,6-1-68,2-1-106,8 1-236,-7-1-9,0 0-24,-6 1 134,13-3-134,-2 1 45,19-2-135,-19 2 12,5 1-17,-14 2 39,-1 0 16,1 0 24,-1 0-7,0 1-16,0 1-23,-1 2-22,-1 0-11,-1-1-6,0 0 6,-1-1-17,0 0 11,0 0-11,-1-1 0,1 0 12,-1 1-24,1-1 12,-1 0 6,0 0-6,1 0 6,0 1 10,-1-1 1,1 0 0,0 1 0,1-1-6,-1 1-5,1 0-18,-1-1 24,1 1-12,-1 0 0,1-1 33,0 1 40,1-1 5,0 1 1,0-1-23,1 0-45,0 0-11,0-1 0,-1 2-11,2-2 11,-3 0 16,2 0 7,-1 0 5,0 0-23,2 0 12,-1 0-11,2 0-6,-1 0 17,1-1-12,-1 0 6,0 0-11,-2 1 6,0-2 0,0 2-6,-2-1 5,0 0-10,-1 0 16,-1 1 6,0 0-6,-2-1 0,0 1 0,-1-1 0,0 1 1,-1 0 21,-1 0-10,1 0-1,-1 0-5,-1 0 0,0 0-6,0 0 0,0 0 6,-1 0-6,1 0 11,0 0-10,0 0-1,0 0-6,0 0 23,-1 0 0,0 0 6,0-2 5,0 2 0,0-1 6,-1 1-6,0-2 12,0 2-1,0-1-5,0 0 17,0 0-1,-1 0-5,1 0 17,-2 1-11,1-2-1,0 1 18,-1 1 72,1-1-1462,-1 1-2632,0 4-5019,-1-1 8962,0 4 0,0-4 0,0-1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11.56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0 790 5739,'0'4'600,"0"-1"3578,0-3-3534,1 3-67,1-5-113,2 0-60,2-7-57,1-3-16,1-4 313,8-15-359,-3 4 477,22-47-384,-9 20 1,2-1-329,-7 10 0,3-1 17,17-31 1,-1 5-74,-8 19-89,-3 6 0,0 2-101,-6 11-1597,18-17 908,-25 33 885,10-7 0,-21 22 0,-1 1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12.67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168 6 5846,'0'-3'1831,"0"0"1653,0 3-3014,-16 30 29,11-17 16,-13 26-11,15-24 23,-1 3-23,-1 2-17,0 2-28,0 3-56,-2 1-49,-1 2-41,0 1-38,-1 1-62,1 0-51,-1 0-61,1-2-40,0-2-27,1-2-23,1-2-11,-1-2-22,2-3-521,-3 7 145,4-12-1098,0 3 746,4-13-98,7-14 0,-5 9 0,5-8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13.21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8 6686,'5'-4'2049,"-1"1"2298,-4 3-3899,15 64-1061,-5-36 887,13 50-67,-7-52 273,-1-1-346,2-2 155,-1-2-172,1-1-10,-1-3-18,-1-2-16,-1-2 473,1-2-496,9 7-72,-11-8-85,7 5 29,-18-13-1154,0-3 353,-6-4-416,-2-5-726,-2-1-1889,-1 0 3910,1 0 0,3 6 0,2 1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13.4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0 380 13978,'42'-52'272,"-1"0"1,-2 4-1,-5 7-188,-9 15-84,2 0-106,1-1-191,1 1 567,-1 4-1335,-2 2-980,-2 5-4497,-4 4 6542,-5 3 0,-7 4 0,-4 2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14.03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287 1 11206,'-66'3'716,"12"2"-469,53 3 11,-1 1 11,2 2 11,0 1-6,0 1-22,2 2-28,0-1-28,2 0 0,1 1-11,2 1 22,-2 0 0,0 1 12,-3 1 27,-1-1 12,-2 1-6,-3 1-33,-3-1-29,-5 2-44,-1-2-23,-2 0-28,-1-2-39,-2-1-45,-6-2-83,5-5-85,-3-3-1115,-1-16 494,13 2-7736,-3-25 8514,16 19 0,0-6 0,0 17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14.65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217 1 11473,'-90'33'499,"17"-4"-387,63-15 252,1 2-252,1 0 116,1 3-94,1-1 84,1 1-39,2-1 127,0-1-132,1-2-45,2-2-23,0-2-11,1-2-16,3 1-23,1-3-6,3 0-11,2-2 12,2-2-6,1-1-6,2-2-56,7-9-17,-5 1-22,6-8-11,-7 1-11,0-2-12,0-1-11,-1-2-44,3-9 78,-6 9 27,3-8 18,-7 12 28,-1 1 27,-2 2 51,0 3 45,-2 3 11,-1 2-11,-1 3 61,0 2-100,-4 4 89,0 2 51,-3 7 509,-5 14-296,1-3 27,-3 12-16,2-6-29,0 1-61,-2 3-67,1 0-78,-1 2-68,0-2-185,-10 34-83,12-33-443,-5 24 50,15-47-246,2-2-577,3-7-1843,1-4 3176,5-4 0,-5 3 0,1-4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15.25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284 12 7912,'0'-7'2398,"0"2"-1458,0 5 4880,0 0-5456,-18 27-6,8-9-16,-15 24-34,12-14-17,-1 3-21,-3 1-18,0 2-28,-3 0-23,0 2-33,1-2-33,0 0-29,2-3-44,2-2-23,2-3-5,3-1-23,0-3-11,3-3-34,0-1-50,3-3-39,-1-2-84,3-1-96,1-2-773,0 1 113,2-5 963,7 2 0,-5-7 0,4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38.5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139 67 14785,'-6'-38'1675,"1"9"-1474,2 38 219,-4 15-218,2-1 481,-13 60-521,9-38 9,-1 5 0,1-1-14,1-9-12,-2 11 159,-2 9-3568,1 0 3276,-1 0-12,4-14-808,5-14 662,2-14-711,0 13-1255,5-16 880,-1-1-840,4-5 2072,-2-7 0,-2-2 0,-1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38.95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11509,'24'45'633,"0"0"0,17 30-2677,-30-56 2246,0 1 793,-1 0-804,5 13-203,-7-13 397,5 11-519,-9-21 61,1 2-722,-1-5 1922,-3-4-1670,1 0 543,-5-12 0,2 7 0,-2-7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39.1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1 306 7565,'2'-10'1955,"0"1"-1283,-2 9 2005,0 0-2285,46-80-1762,-25 51 1364,6-16 0,3 0-789,6 14 22,-14 14-7917,18-9 8690,-25 19 0,-2 2 0,-9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07.608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239 283 8802,'-5'3'1916,"0"-1"275,5-2-1839,-66 36-100,43-17-67,-52 30-28,61-26 0,0 4 22,3 3 73,2 3 62,2 2 44,2 2 40,2 2 11,2 1-17,2 2-22,4-1-12,3-1-56,6-1-44,2-4-51,5-2-33,2-5-6,2-6 17,3-5 33,2-8-11,2-3-27,1-8 55,17-18-89,-10-1 106,0-16 0,-1-6-146,-2-7-550,-8 7 1,-4-1 505,-7-9-23,-5-1-586,-6-1 525,-4 0-51,-7 1-61,-6 1-107,-6 2-39,-7 0-78,-4 2-102,-2 2-190,-1 3-392,0 4-1062,-1 4-5693,5 7 7797,4 8 0,11 11 0,4 5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31.49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 1 17697,'-4'3'622,"0"-6"-426,4 24-11,0-9 0,-1 9 0,0 11 28,1-14 0,0 19 16,0-11-10,0 2-7,0 0-10,0 1-23,0 2-5,0 0-6,0 2 0,0-1-23,1 0-22,0 0-33,2-1-6,-2-2 0,2-1 22,-2-2 1,2-1-6,-1-2 11,0 1-12,-1-1 2,0 0-29,0-1 0,-1-3-45,0-2-6,0-3 0,0-3-61,0-4 22,0-1-44,0-3-595,0-2-2363,-1 0-599,-2-2-4845,1 0 8463,-2-2 0,3 2 0,0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39.74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175 0 2347,'-72'56'1838,"6"-3"1029,57-24-1943,-7 18-655,11-10 308,0 22-465,3-35 1442,7 21-1542,0-31 21,11 8-22,-3-17 877,4-1-838,6-9 2236,-4-2-2303,6-8-174,8-23 107,-12 13-3042,8-17 3031,-17 23-17,0-3 129,-3 7 201,-2 3 157,-4 13 561,-3 4-572,1 17 3056,2-6-3476,3 7-16,1-13-617,13-3 45,-7-5-532,10-2 1176,0-8 0,-13 5 0,5-4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41.2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211 519 9526,'2'3'935,"0"0"2621,-2-3-3533,61-68-18,-39 40-251,13-14 1,-2 1 223,-19 14-1,-2-1 108,-2 1-136,-2-1-22,-2 1 12,-2 0-12,-2 1 11,-2-1 385,-1 3-356,-2 0 22,-3 4 27,-3 2 24,0 3 21,-1 2 12,0 5 0,-1 4 5,0 2 12,0 7-6,-2 4 5,0 8-16,-1 6 6,-1 5-23,1 6 5,-1 4-384,0 7 368,1 3 0,0 7 5,0 3-863,1 6 852,0 2 23,-1 2 50,1-1 73,-2-4 44,1-3 29,0-5-349,0-7 287,0-4-44,1-6-57,0-3-62,1-4 289,1-4-401,2-5 770,2-3-988,2-6 221,2-4-434,2-5-1036,0-2-112,4-13-4150,0 3 5808,2-9 0,-1 10 0,-2 2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41.56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240 1 11497,'-19'50'381,"0"1"0,-13 37-163,24-57 12,0 2 5,-1 3-5,-2 4-40,-1 2-56,-1 2-61,-1 1-34,1 0-44,-1-1-40,1-2-45,1-3-83,2-5 315,1-3-540,2-6-32,1-4-388,2-5-192,0-5-429,2-3-2164,1-4 3603,1-2 0,0-2 0,0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41.7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8702,'2'3'2280,"-1"-1"-432,-1-2-1820,41 69-67,-27-46-51,32 51-78,-38-63-78,0-3-124,-2-1-140,-1-2-123,-2-2-27,-2-1-808,0-1 1,-1-1-1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41.9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0 207 7039,'0'-4'1119,"0"1"-665,0 3-588,69-70-2222,-40 46 2056,13-23 1,0 7-1140,-15 36 1019,-4-11 420,-3 21 0,-10-8 0,-4 1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42.2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141 0 13944,'-36'49'288,"-1"-1"1,-22 32-216,55-63-62,1-2 806,2-1-817,0-4 266,2-1-266,1-2 140,2-2-129,2-1 453,2-2-453,2-2-11,2-3-22,1-4-29,4-6-16,0-4-11,2-3-12,-1-1 34,0 1 0,-1 1 34,-3 3 16,-1 2 17,-3 3 6,-2 3 17,-3 2 50,-2 4 50,-1 0 96,-1 2 72,0 2 28,-1 4-27,0 4-62,0 5-90,-1 3-73,0 2-83,-2 1-124,1-1-202,1-1-374,0-4-718,2-2-6407,1-4 7830,1-2 0,0-4 0,-2-2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43.1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203 20 12791,'-78'-11'621,"15"3"-503,60 11 5,0 2-33,2 2 35,1 1 4,1 2 17,2 1-28,1 2 30,3 1-24,-1 1 27,1 2 39,-2 0 45,0 1 12,-2 1-17,-2 2 156,-1 10-251,-3-8-40,-1 7 17,-7-4-84,2-8-17,-3 2-117,-1-6-17,3-6-90,-3 0-695,3-6 197,4-5-168,0-3-1541,7-16 589,4 1-1592,2-8 3303,3 9 0,-5 10 1,-1 3-1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43.43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98 1 14689,'-15'18'314,"3"0"-191,12 4 23,0 1 16,-1 2 35,1 3 16,-1 1-29,-1 3-16,0 1-33,-2 2-40,0 3-5,-2-1-34,1 1-28,0 0-17,-1-1-11,0-2-157,-3 25 0,3-24-89,-2 15-589,6-26 129,0-11-156,1 0-7047,1-10 7909,0-3 0,0-1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43.63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28 12009,'92'-16'-443,"-14"4"-66,-56 14-242,-1 0-379,0 1-2427,-2 0 2512,-3 0 1,-8-1-1,-3-2 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43.8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53 0 12201,'-12'90'852,"0"-13"-768,9-57-56,0 0-39,-1 0-59,1-2-93,-1-1-121,1-2-199,0-1-208,1-3-205,-1-3-129,3-3-207,-1-2 1232,1-1 0,0-2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32.45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6 240 11575,'-3'2'409,"0"-1"4582,3-1-4605,68-13-1090,-38 8 1208,54-11-84,-52 9 276,2 0-422,2-1-89,2 0-17,1 0 0,0 0-28,2 0-23,0-2-17,1 1 62,1-1 51,0 1-62,1-1-22,1 2-28,0 0-34,1 1 23,0 0-46,0 1-4,0 0 32,-2 0 12,-2 0 12,-2 1 27,-2 0-45,0 0 1,-1 1 5,-1-1-6,0 1-39,-3-1-11,-1 2 575,-3-1-558,-1 1 34,-2 0-28,-2 1 219,-1-1-265,0 2 1,-3 0 33,0 1-22,-3 0 16,-2 0-5,0 0 17,-2 1-6,-3 0 17,-1 0 0,-1 1-16,-3-1 27,0 0-11,-2 0 0,0 0-17,-1-1 11,0 1 197,-1-1 150,1 0-397,-1 0 0,1 0 0,-1 0 17,1 0-6,-1 0-5,1 0-6,-1 0 11,1 0-22,-1 0 11,1 0 6,0 0-12,1 1 23,1-1-6,-1 1-11,1 0 0,0 1 6,2-1-12,0 0 17,2 0 0,0 0 6,1 1-6,1 1 1,0-2 10,0 2-22,-1-1 17,1 0 0,-2 0 11,2 0 5,-1 0 1,0 0-6,-1 0 0,-1 0 5,0 1 7,0-2 4,0 2-21,1-1 27,-1 0-22,1 1 17,0-1 5,1 0-38,0 1 16,-1-1-17,0-1 28,0 1-28,0 0 28,-1-2-22,-1 1-11,-1 0 27,0-1-10,-2 1-6,0-1-12,-1 0-1422,-1 0-129,-6 0-2979,2 0-4712,-6 0 9237,4 0 0,3 0 0,0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44.06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83 8802,'5'-2'2202,"-1"1"190,-4 1-2459,69-23-910,-43 14 702,54-18-195,-61 20-66,-2 2-864,-2 1-2959,-2 1 4359,-2 2 0,-6 0 0,-2 1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44.46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56 242 8937,'8'-2'1597,"-2"1"-1620,41-67-1241,-34 45 1180,35-53 392,-45 62-364,-2 0 232,0 3-142,-2 0 33,-1 3 51,-3 1 662,-2 3-562,-1 2 359,-9 6-247,4 3 23,-7 5 359,0 11-371,4-3-44,-3 9-56,6-6-67,2 3-57,2 1-61,1 1-39,1 11-62,3-12-33,1 6-202,7-12 78,2-6-33,5-1-431,11-8 172,-3-3-99,9-1-1300,6-12 408,-8 2-828,7-7 2313,-15 5 0,-8 5 0,-5 2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44.7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179 21 6378,'0'-11'2879,"1"2"-1922,-1 9 835,0 0 3742,-85 108-5500,68-81-9,-29 33 0,15-12 15,43-47-12,4-4-23,0-2-10,3-3-7,0-4 1,2-2-11,-1 0 16,0-1-22,-2 3-5,-1 1 5,-4 4-17,-3 2 11,-3 2 6,-3 1 6,-1 2 11,-2 1-12,-1 2-61,0 3-106,0 4-146,0 2-879,0 8 273,0-4-251,0 3-6497,1-7 7690,0-5 0,-1-2 0,1-4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45.1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 10 9100,'4'-5'3187,"-1"0"-2313,-3 5 1444,0 0-2228,-6 70-28,5-42-1,-6 55-10,7-59-12,-2-1-28,1-2-762,50-68 729,-32 35 39,38-54-1,-44 54 7,0 2 16,-2 1-22,0 3 11,-2 2 17,0 2 44,-1 1 18,-2 3 16,-1 3-11,0 3-28,-1 4-33,0 5-18,-2 2-5,0 4-16,0 2 27,0 1 6,-2 0 16,0-2 1,-1-2-17,0-2-34,1-3-67,-1-5-17,2-2-73,0-5 135,1-2 28,2-2 11,2-8-22,2-1-23,4-8 11,-1 2-11,2-1 12,2 1-29,0 1-184,6-2-74,-6 5-285,4 0-3870,-5 7 4447,-3 1 0,-2 2 0,-5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47.09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239 24 13312,'-72'-14'672,"11"4"-459,47 18 5,1 0 12,1 1-29,2 1 354,1 15-342,4-8 17,2 12 537,18 10-532,-3-13 107,24 27-225,-13-27 62,36 42-134,-31-36 286,24 44-163,-41-50-12,1 16 108,-17-16-3567,-1-7 3393,-6 3 44,-23-6-128,9-9-225,-39-5 40,35-8-50,-15-6-499,18-7 140,11 3 3134,0-6-5072,12-3 515,7 6-3691,2-6 5702,4 12 0,-4 6 0,-1 3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47.4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111 27 13659,'4'-16'1131,"-1"6"-896,-3 28-11,0 3-16,0 3-45,-1 2-40,-2 2-34,-1 3-27,-1 1-34,-1 2-11,-2 2-40,1 1-16,-1 0-39,0-2-276,-3 10 30,3-14-108,-1 4-727,3-13 420,2-8-208,0 0-2190,-4-10 2289,1-4 0,1-1 0,2-1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48.0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0 320 7167,'67'-5'1609,"1"1"1,-6 0-1,-10 0-1631,-20-2-34,-1 1-17,-1 0-17,-2 1-5,-3 1-22,-4 1-163,1-2 156,-7 3 102,-1-2 218,-8 2-22,-3 0 481,-16 1-302,3 2 62,-11 2 593,-1 6-448,5 1 846,-14 15-1104,17-11 135,-7 18-331,16-16-44,1 5-40,7-10 79,11-4-78,-3-5 5,25-11-51,-16 1-44,12-9-196,-7 1-68,-3 2 180,-3 1 11,-7 5 28,-8 4 17,-2 1 0,-1 1 140,-1 7-6,-1 1-6,0 8-10,-2-1 33,0 12-23,1-6 18,0 15-51,4-18 11,5 6 6,0-18 50,18-6-73,-11-7-134,28-30 45,-20 13-331,31-47 269,-29 37-319,24-47 342,-30 47-34,11-39 151,-22 46 112,2-25 23,-8 36 582,-2-12-403,0 21 336,-5-1-527,4 9 96,-3 9-135,3 0 157,-4 31-162,4-14 72,-4 49-95,3-35-33,-5 60-28,5-54-88,0 5 1,-1-1-59,2-12-907,-1 29 436,2-48-3478,-1 7 3269,0-21 0,0-1 0,1-4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48.5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33 9712,'96'-19'-1596,"-16"5"784,-59 20 56,-2 2 576,0 2-235,-1 1 113,0 1 113,11 9 189,-12-7 696,10 14-131,-19-13 1705,7 12-1015,-6-13 184,7 3-879,-6-12 6,2-3 851,12-28-1254,-10 7-119,8-15 35,-16 11-3404,-4 7 3381,-2 0 465,-15-1-336,6 11 717,-33 14-264,18 12-319,-11 10 6,17-1 571,-1 15 2759,10-14-2999,-4 42-600,18-37-67,0 13-858,33-19 869,14-22 0,-13 5 0,1-14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49.27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162 5 4801,'-5'-3'1608,"0"1"3145,5 2-4563,-31 25 1,26-12-23,-23 20 153,34-18-176,1 2 303,6 17-297,-5-11 315,5 22 83,-10-15-39,-8 11-482,-2-15 164,-13 3-472,1-17-1142,-16-6 296,13-14 493,-2-7-17,18-5-4021,18-15 4671,0 10 0,3-3 0,-6 18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49.5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78 0 15501,'-2'24'1216,"0"-7"-1070,3 20-1,-1-11-21,-1 4-24,-1 2 63,-8 34-152,2-22-3437,-10 51 3365,11-57-2488,-3 22 2275,6-41-79,0 1-2167,2-10 2520,-2-12 0,2 5 0,0-9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37.75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43 10021,'97'2'-39,"-13"-1"50,-56-5-11,2-1 144,2 1-144,1 0 5,2 1 6,1 1-5,1 0 11,2 1 66,19 0-43,-12 1 86,5 0 0,1 0 25,5 0 117,9 0 1,1 0-67,-6 0 22,35 1 112,-18-1-191,-16 1 7,3 0 0,1 0-68,5 0-164,-17-1 1,2 1 219,30 2-67,-20-10 44,1 14 1,0 0-39,3-11-60,-18 11 1,2 1 41,25-5-49,-20-1 21,0-1 1,0 0-1,-1 0 40,28 0 146,-28-4-68,-15 0 252,37-7-291,-41 3-11,18-3 84,-25 4-118,-9 0 365,15 0-415,-22 4-162,13-1 21,-21 3-1080,3 5 67,-8 0 1137,-4 9 0,1-8 0,-2 3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49.79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74 15481,'53'-7'453,"0"0"1,38-6-342,-62 7-95,0-1 356,0 2-407,-2-1 70,-2 1-209,0 0-1192,12-1 329,-14 3 1036,17 0 0,-30 3 0,5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50.1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89 6731,'8'58'4915,"0"-1"0,11 34-3560,16-95-1059,-8-3-44,8-7-61,-12-2-40,0-2-38,-4-1-24,-3-1-21,-3 1-24,-4 1-16,-3 0-11,-4 0-34,-2 0-471,-18-10 57,4 10-1865,-34-14 1114,25 21 1182,-20-2 0,33 10 0,-3 3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50.4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58 0 15139,'-7'51'285,"0"-1"1,-5 36-224,10-59-23,0 0 377,0-1-444,-1-3 98,1-2-221,-1-2-18,1-5-1260,-1 3 893,1-10 536,-3-1 0,3-6 0,-1-2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50.66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95 17654,'91'-32'51,"-15"6"-191,-59 19 61,-1 1-470,0 0-230,-3 2-566,0 0-797,-1 0-4899,-3 2 7041,-2 0 0,-3 1 0,-2 1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51.0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75 181 10130,'0'7'1585,"0"-1"-1086,0-6 1859,0 0-2381,60-44-526,-42 26 471,45-34 133,-58 38-139,-3 1 5,-2 1 29,-2 1 11,-3 1 11,-4 2 410,-4 2-365,-3 2 28,-1 2 139,-10 9 584,-9 19 453,-4 20-818,8 0 588,11 25-739,17-39 381,18 43-599,-2-49-29,16 18-21,-10-33-57,4-2-90,1-4-721,12-2-2516,4-10 3400,3-4 0,-16 1 0,-13 2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9:51.71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13754,'4'50'-117,"-1"-6"-79,0-28-180,1 0-290,-1 0-421,1-2-946,-1 0-1507,2-3 2692,-2-1 0,0-5 0,-2-3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1:41.7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3698 196 10892,'-82'-5'491,"1"0"1,-1 1 0,6-1 0,2 0 0,20 2-492,25 2 6,-3-1-1,-1 1 12,1 0-6,-2 0 0,0 0-11,-19-1-5,12 1-291,-16-1 279,18 2 17,-3-1 0,0 1-5,-2 0 22,-1 0-40,-2 0 6,-1 1-16,-1 0-74,-26 4 63,15 0 10,-19 3 28,-8 2 23,20-1-1015,-22 4 1004,27-1 10,-1 1-10,-1 0 0,0 2 16,-30 8-5,21-5 11,-22 7 17,29-7-1,-1 1-532,0 1 583,1 0-5,1 1 16,0-1 121,-6 1 0,-2 1-59,-8 4-556,9-5 0,3 0 528,13-2 0,1-1 746,1 0-768,2 1-23,0-1 100,1 2-150,3 0-34,1 0-5,-15 9-17,17-7 11,-10 7-23,8 0 23,12-7-5,-6 6-42,9 1 58,10-8 1320,-2 7-1269,9-1 89,6-6-89,1 6 577,5-2-549,3-6 118,3 6-45,7-1-107,2-7-28,6 6-6,8-3-22,-5-4-6,11 4 12,6-1-6,-7-5 0,13 4 0,3 0-6,-9-5 12,13 4-6,8 0 22,-13-3-16,18 4 16,2-9-33,-13 12-653,17-11 653,-19 10-6,2-9 0,2 0 0,2 1 0,27 5 6,-16-4-949,20 4 943,-24-5-16,2 0 10,-1-1-5,3 1 6,-18-3 0,0 0 10,27 5 6,-27-5 1,2 0-9,1 0 0,-1-2-19,30 6 7,-29-6 1,2 0-14,1 1 0,0-2-6,30 4 22,-30-4 1,3 1-54,0-1 0,-1 0-2,33 2 39,-33-2 0,3-1-9,1 0 0,-2 0-8,35 2 36,-34-3 1,3 0-26,1 0 1,-2 0 27,35 1 3,-35-1 0,3-1-14,-1 1 0,-1-1 0,35 1-761,-33-1 1,-1 0 766,26 0-12,1 0-1043,2-1 1060,0-1-3,-26 0 1,1-1 7,-16 0 1,0 0 5,16 1 1,-1-1-12,28 0 17,-2 0-372,2 0 366,0-1 6,1 1-349,-1 0 327,1 0-57,-1 0-16,0 0 45,-1 0-6,1 0 50,-2 0 3,-26 2 1,1 0-4,-16-1 0,0 2 3,14-1 1,3 1 16,-1 1 0,-2 0-6,-15-1 0,0-1 6,15 2 1,2-1-2,-1 1 1,-2 0-6,-14-2 1,-1 1-3,15 0-1,1 1 1,1-1 0,-3 0-9,-15 0 0,1 0-6,14 0 1,1-1 8,0 0 0,-2 0 0,-13-1 0,0 0-3,13 0 1,3 0-1,1-1 0,-2 0 8,-16 0 1,3-1-10,17-1 1,8-1-1,-7 1-2,-13-1 1,-1 0-4,31-2 1,1 0 13,-18 1 1,-5 0-6,-15 2 0,1-1 5,16-1 1,1 0-6,-1 1 0,-2-1 0,-14 1 0,-1 0-6,16-1 1,-2 1 0,24-4 628,-2 1-618,-1-2 12,-3 0-6,-1-1 0,0 0 12,-2 0 10,-1 0 3,-24 2 1,0 0-3,27-4-18,-30 4 1,2 0 5,-3 0 1,-2 1-12,26-5-11,21-3 0,-33 3 6,-1 1 0,-2-2-6,-1-1 5,-1-1 680,0 0-662,-4 0 5,-1-2 17,17-8-29,-17 3 7,13-6-12,-23 6 0,-3 0 724,-3-3-735,-3 0 0,-2 0 6,-2-2-6,-3 1-6,-3 0 1317,-3 2-1317,-3-1 6,-3 0 12,-3 0 799,0-12-783,-6 8 540,-1-8-484,-7-2-39,-3 8 17,-4-9 305,-9-1-311,2 9-28,-9-9 0,4 12 0,-3-1-22,-1 0 27,-3 0 51,-18-14 1,8 10-1,-15-10 78,-6 1-89,11 9-777,-15-9 765,15 13-5,-1 0 0,-4 1-16,-1-1 10,-1 3 12,-2 1-23,0 3 6,-3 1 27,-29-7-38,19 8-6,-23-5-1017,27 8 989,0 1 0,-3 0 0,0 2-5,-3 0 16,0 0 0,-2 2 0,0-1-11,-1 1 6,0 1-12,-1 1 6,1 0 0,19 3 0,0 0-11,-30-3 11,29 3 0,0 1 0,-23-1-17,-2 0 17,0 1-11,-1 1 2,22 1 1,0 1 3,-33 0 5,33 1 0,-1 0 0,-3 2 0,3-1-2804,-36 1 2809,35 0 1,-3 0 14,0 0 0,3 1-557,13 0 0,0 0 537,-14 0 0,-1 1-56,0 1 1,2 1 60,-35 1-2,36-2 0,-3 1 8,1 1 0,1-1-5,-34 2-3,34-2 0,-1 1 5,-1 0 0,3 0 15,-34 2-12,33-2 0,-1 0 3,1 0 0,2 0-3,-35 2-116,35-2 1,0 0 149,-23 0 5,2-1 29,0-1 10,1 0 17,23-1 1,0-1 11,-29 1-71,30 0 1,0-2 1490,-20 1-1387,-1 1 45,0-1-11,1 1-23,21 0 1,0 1-74,-29 1-50,29-1 1,1 0 5,-20 2-6,1 1-22,0 0-1,3-1-16,-27 4-33,25-2-6,-18 1-45,34-4 1172,2 0-1592,6-3-683,2 1 1187,-12-5 0,32 2 0,-7-1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1:43.7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92 43 10494,'0'-3'2056,"0"0"3528,0 3-5343,-3-17-40,2 13 1,-3-11 12,4 21 32,0 5 6,-1 6 157,0 23-17,-5 32-258,2-10 73,-2-1 0,0-1-117,0-2-34,-3 9 0,1 1-28,0-9-25,0 1 0,0-3-31,3-15-275,-2 23 57,6-34-1586,2-6 454,2-8 1378,9-29 0,-8 7 0,5-12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1:43.9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10332,'4'-4'1142,"0"1"3636,-4 3-4106,41 76-2006,-23-41 1558,8 13 0,-2 0 179,-7-13 182,1 2-321,-2-2 485,9 12-654,-8-13 23,18 27-96,-19-34 892,15 29-1143,-19-36 347,1 6-2186,-10-20 264,-5-10 1804,-14-23 0,10 16 0,-8-14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1:44.2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8 485 12298,'-4'1'5623,"1"-1"-3808,3 0-1423,68-58-89,-35 31-163,10-9 0,1-1-687,-7 7 720,-1 1-55,0-1-57,-1 1-27,-1-1-28,-1 3 222,-3 0-295,-3 2-878,12-10-270,-17 14 1215,11-10 0,-26 25 0,0-1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38.23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0 10401,'49'32'115,"1"-1"1,-4-2 0,-5-5-48,-8-7 60,3 0 12,1 1 1,2-1 5,0 0-12,0-1 681,16 7-664,-14-5 506,34 21-438,-41-17 128,15 13 493,-26 10-298,-12-14-4,-5 34-230,-15-31 73,-8 13 420,-18 2-348,7-11 129,-12 2 1,-2 0-566,3-5-591,-29 21 367,44-39-213,1-2-4464,-14 13-4947,14-12 9631,-7 8 0,22-18 0,4-3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1:44.9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377 21 8489,'-3'-2'1462,"1"1"3047,2 1-4280,-66-10-33,47 10-44,-50-7-40,63 12-28,3 1 16,0 2 7,2 2 5,0 2-5,1 2-23,2 3 0,1 2 0,1 1 89,6 12 533,7 32-488,-7-21 292,3 29-252,-16-48 419,-12 24-498,1-25 220,-27 27-304,18-33 0,-34 9-123,32-21-229,-24-18 54,33 2-838,-3-33 201,18 20-3944,22-29 2505,-2 31 2279,20-12 0,-25 26 0,0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1:45.5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246 0 12724,'-47'18'826,"-1"-1"0,-31 14-333,64-15-45,1 2 343,2 0-433,2 2 107,2 1-163,2 1 250,2 10-395,2-7 315,5 25-410,3-25 50,16 23-17,18-30-73,-7 1-16,34-40-34,-43 4-34,21-32 12,-32 24-107,7-36 118,-12 29-17,5-38 56,-10 45 39,2-20-17,-5 33 29,-1-1-40,-2 16 84,-8 25-39,3-4 225,-12 53-141,11-34 120,-4 12 1,0 1-43,2-4 95,-3 5 1,1-1-190,3-11-24,-9 34-145,15-55-520,-1 9 78,5-26 487,11-12 0,-7 3 0,7-9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1:45.9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160 1 14564,'-11'59'989,"0"1"1,2-5-1,0-5-221,-1-4-107,0 3 381,-7 29-656,4-16 347,-4 19-436,1-3-247,4-22 123,-1 11-207,5-18-137,5-11-775,5-2-3175,8-18 4121,4-15 0,-3-3 0,-4-4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1:46.7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109 153 19512,'-13'52'616,"0"0"0,-1 6 0,3-6-308,6-8-73,-2 18 125,0 3-220,0-15-17,1 12 101,-1-9-129,3-15-22,-2 5 39,3-11-39,0-7 27,2-3 152,0-13-240,1-34-12,0 0 0,0-44 5,0 5 23,2-20-50,3 0-17,4 4 50,4 3-22,3 5-1,7 6 12,4 6-11,9 9 22,7 7-16,9 10-1,5 10 17,3 12-27,0 14 10,-5 13 0,-5 14 18,-5 19-7,-17-13 6,-7 19 17,-16-15 6,-11 13-12,-9 4 18,-23 14-18,9-21 23,-21 15 5,14-25-5,-10 8 45,1-7 33,-11 4-78,20-18 67,-14 8 22,19-17 17,-5 4-44,4-7-12,4-3-90,12-5-61,-1-12-235,11 3-767,1 1-2544,8-5 3602,5 4 0,-1-7 0,0 2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1:47.5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102 100 16426,'-1'55'885,"-1"0"0,-1 42-460,-2-53-804,-1 3 653,-2 1-50,0 0 0,0-1 6,0-4 454,-2 10-163,-2 6-403,2-13 310,-1 7-333,8-40 101,-1-2-190,3-19 381,0-22-381,1 5 10,1-59-10,1 41 16,4-15 1,1 1-1,3 10 45,15-46-22,-9 49 126,9-7 1,1 0-66,0 5 0,9-4 1,1 4-74,-8 18 46,34-16-74,-36 34 18,20 6-12,-30 14 17,4 32-17,-18-12 12,-11 38-51,-4-29 56,-12 8 0,-3 0-12,0-6-2,-7 2 0,1-4-8,9-19-17,-21 4 16,31-19-21,-5-9-7,17-2-5,15-16 34,0 9-6,42-19 5,-22 18-5,53-7 12,-45 16-12,48 16 11,-53 1 134,24 37-94,-43-18 106,-6 55-96,-21-40 110,-11 8 0,-5 0-3,-7-9 61,-8 1 1,-3-5-107,4-23 17,-4 9 0,-1-5-84,9-21 17,-34 12-118,47-18-767,-9-16-341,26 7 1153,7-17 0,1 22 0,6-7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1:49.7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 6462,'2'-3'689,"0"0"1747,-2 3-2206,-1 32-146,0-15-11,0 28 11,0-6-45,2-6 6,0 16-3381,1-8 3369,1 6-5,0 5-70,1 5 53,0 37-11,2-16-134,-3-27 1,0 4 172,1 4 0,0-2-861,3 33 884,-3-30 0,0-1 89,2 23 50,-1 2 35,1 2 32,0 2-8,-2-23 1,-1 2-135,0-16 0,0 0-3,0 16 1,1 1 119,-1 0 1,-1 0-37,1 5 1,0 0-119,0-2 1,0 4 50,0-1 0,0 5 0,0-8-98,-1-11 0,0-1-9,1 36 1,0-1-3,-1-40 0,-2-4-121,1 2 0,-1 2 146,1 22 0,-1 5 20,1 5 0,-1 0-37,0-2 0,0 5-210,0-3 1,-1 6 0,0-4 262,0 7 0,-1 2-27,0-6 1,0 6-1,0-3 15,-1-14 1,1-3-1,0-3-297,-1 17 1,1-3 289,0-2 0,0-4 0,2-22 0,-1-2 697,1 1 1,0 0-721,0 1 0,0 1 0,0-1 1,0 0-408,0 1 1,0 0 395,1 0 0,0 0-3,-1 0 1,1 1-1,1-1 1,-1 1 5,0-1 0,0 1-11,0-1 0,1 1-6,-1-1 0,0 0 3,0 1 0,1-1 3,-1 0 0,0 0-12,0-2 1,0 1 5,0 0 0,1-1-8,-1-1 0,0-1 51,0-1 1,0 0-55,0-2 0,0-1 0,0-2 0,0 0 2,0 46-21,-1-4 10,0-8 879,0-4-912,0-8-28,0-4-244,-1-17 1,0 1-222,-1 9-314,-2 23-208,1-55-6322,1-8 7087,0-8 0,1-7 1,0-5-1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1:50.7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5221,'37'52'132,"0"0"1,-2-4-1,-6-7-42,-7-12 11,2 1 1256,1-1-1245,1 1 17,1 0 50,2 0 28,1 1 230,17 15-286,-10-10-142,15 10 41,-14-15-11,2 0 0,2 1 34,1 0-6,2 1-16,2 0-12,2 2-5,2-1 16,27 15-28,-14-10-628,20 11 612,-23-15 10,2 1 18,0 1-6,1-1 513,2 0-524,2 0-924,2-2 924,2-1 5,-18-9 0,2 0-741,29 11 725,-27-12 0,0 0 5,24 9 0,3 1 6,-1 0-6,2 2 357,1 0-357,3 1-1076,2 3 1087,-44-20 1,0 0 7,1 1 1,0 0 218,-2-2 1,7 3-241,21 9 1,11 4-1,-6-2-553,-10-4 1,1 0 539,10 4 0,7 3 1,-10-5 11,-19-7 1,-5-2 7,4-1 1,-1 1-6,1-1 1,1-1-6,-2-2 0,3 1-6,24 5 0,1-1 5,-19-7 1,0 0-153,20 5 1,-1-2 174,-23-6 0,-2-2 22,2 0 1,0 0-358,1-1 0,-1 0 363,2-2 0,-1 1 0,2-1 0,-1-1-86,0 0 0,1 0 116,1-1 1,1 0 17,0-1 0,0 0-28,1-1 0,1 0-3,-4-1 0,8-1-16,3-1 1,12-2-1,1 0 1,-8-1-285,16 0 1,-1-1 240,-14 0 0,9 0 0,-1 0 0,-13-2-95,3-1 0,-8-2 83,3 0 1,0-1-12,1-1 1,0 0 2,1 0 1,0 0-1,0-1 1,0 0 13,1 0 1,-1-1-7,0 1 1,0-1-9,-1-1 1,0-1 10,-1 1 1,-1-1 0,1-1 0,-1 0 2,-1-1 0,0-1-2,0 1 0,-1-1-15,-2-1 1,0 0-15,-1 0 1,-1 0 235,-1 0 0,-1-1-286,-2 1 0,0-1-6,-1 1 1,-1-1-509,-1 0 1,-1-1 465,-3 2 1,2-3-902,5-4 1,4-4 0,-6 2 167,-5 4 1,-3 0 853,30-16 0,-12 5 0,-38 18 0,-15 7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1:51.9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286 2 6042,'11'-1'442,"-3"1"-151,-8 0 656,0 0-695,-9 67-721,6-35 682,-6 56-23,7-50-16,1 3-79,1 2 63,0 2-7,0 0-22,0 2-28,0-1-29,0 1 12,1-1 23,1 2 150,-2 25-133,1-15-29,-1 22 22,-2-23 1,0-1-28,0 20-352,-2-2 0,1-1 362,-1 1 32,1 3 0,0 2-43,1 7-503,0-19 0,0-1 504,2 8-17,-1 2 5,0 3-22,1 0 6,-2 2-222,1 0 200,-1 1-1,-1 1-990,1-1 979,0 2-17,-1-1 6,0 1-6,-1-1 11,1-2-16,-2 0 11,2 0-1,-2-1 7,1 2-125,0 0 136,0 2 0,-1 0 196,2-1-208,-1 4-10,1-1 4,1 1-10,0 1-6,1-1 6,-1 1-12,1-1 12,0 2-12,1-1-5,-1 1 0,1 0 11,-2-1 0,1-1 0,-1 0 11,-1-2-22,0 2 16,-1-1-10,1 1-1,-1 0 12,1 1-23,-1 1 22,0 1 7,0 1-1,-1 1-11,1-1 25,-1-8 0,0 2-8,2-31 0,0 0-437,-2 30 0,-1-3 426,1 4-6,-1-1 17,0-1 5,1-1-5,1-2 138,0-1-133,1-1 6,-1-2 12,1-2-7,1-1 6,-1-2 6,1 1-11,-1-1 16,1 1-16,0 2 16,0 0 1,-1 0 10,0 1 23,0-2 6,-1-1 16,1-1 29,-2-1 10,1-2-5,0-3 181,0-2-214,-1-4-29,2-6-22,-1-4-28,2-4 775,0-5-809,2-5 1283,0 11-1484,0-21 873,1 6-666,4-18 0,-2-8 0,2 2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00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630 84 8993,'-61'-9'896,"0"0"1,-30-4 10,1 24-711,49-3 73,-46 23-191,53-14-5,-35 25-460,30 4 331,4-6-72,13 37 66,42 17 17,-7-13-14,13-11 1,11 0-29,9-17 0,4-4 64,-11-5 1,3-2 78,31 6 0,8-13 249,-9-30 1,0-9-93,-12 8 0,2-6 587,30-19 1,-3-18 143,-27-15 0,-7-6-1159,-2 14 1,-3-5 370,-10-7 1,-3-7 0,-13 1-79,-17-7 1,-16 0-516,-10-10 0,-17 5-14,-40 16 1,-10 14-1,35 17 1,-1 10 0,-9 18-1,0 0 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00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0 10550,'-3'0'600,"0"0"-214,3 0-179,-21 85-2462,15-34 2328,-6 11 0,1 3 11,11 12-45,-1 7-17,1 6-22,0 4-33,1 3-23,2-9-6,-1-37 0,2 1-128,4 31-135,2 12-89,1-20-135,3-8-453,1-12-5599,0-12 6601,-1-12 0,-7-15 0,-3-8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38.96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9541,'95'24'353,"-13"-3"-197,-52-18 628,36 3-504,-21-3 50,12 1 1,2 0-145,-3-2 54,13 1 1,2-1-67,-5-1 75,13-1 0,1-1-69,-5-1 116,13-1 1,2-1-118,-9 0 73,16-1 0,-1 1-95,-9 1 48,11 1 0,0 0-99,-12 2 25,8 1 1,-1 2-48,-14 0-2675,-5 1 1,-3 1 2646,-3 1-17,16 0-503,-32-4 0,-2 0 492,13 0-160,2-3 1,-2-1 142,-15-1-1055,37-8 977,-59 6 628,10-3-718,-28 6 1373,-1 0-2197,-7-1 40,-3 0 1319,-3-1-378,-5-4 0,5 5 0,-1-2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01.2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0 5932,'-10'68'564,"-1"0"0,2-4 0,1-4-161,0 12-1880,0 7 1696,0 10-884,1 6 718,4-45 1,1 0 18,-1 49-44,1-3-33,1-7 447,2-11-542,3-11-108,3-12-161,3-8-438,1-9-1748,1-7 2555,-2-9 0,-5-10 0,-2-7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01.6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8346,'57'42'434,"0"-1"1,-3-2 0,-6-9 142,-4-19-5,3-2-57,1-4-190,3-2-112,1-5-118,1-5-73,2-4-38,0-5 767,0-3-1120,0-1-343,-2-1-2025,-1-1-1744,-6 3 4209,-8 2 1,-19 8-1,-8 4 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03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552 28 5739,'0'-8'880,"0"2"-270,0 6 1547,0 0-1978,-58-6-17,34 5-11,-45-5 29,48 7-40,0 0-51,0 2-22,0 2-27,0 1-40,-1 3 0,1 2-45,-1 1-6,0 3 18,0 4-1,-1 0 90,1 3-22,1-1-23,1 1-17,1-2-61,2 2 11,1 0 34,3 1-6,1 2 5,4 2-5,0 1-11,4 2 6,1-1 10,3 0 1,4-2-1,2 0 29,6-1-28,4 1-1,4-1 12,5 1 0,4 0 5,5-1-262,3-2 285,4-2-12,1-3 6,3-4 17,1-3-11,2-3-6,2-3 40,2-3-466,2-1 516,0-6 17,1-2-29,0-6-10,1-3-1,-2-5 1,-1-3 27,-1-4 17,-1-2 40,-2-3 33,-3-2 28,-5-3-17,-4 0-39,-5-2-45,-7 0-17,-4 0-5,-5 3-6,-5 1-10,-4 3-12,-4 1-23,-5 3-16,-4 1 244,-7 2-267,-6 4-2903,-6 1 2858,-8 5-447,-31 1-695,-19 7 152,-4 1-338,0 6 1362,-7 8 0,52-4 0,-17 4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03.7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 1 6543,'-14'53'304,"0"0"1,1-3-1,3-1 273,2 41-1243,3-16 772,2-22 1,0 0 72,1 26-39,0 2-81,1-20 0,0 1-59,1 31-17,-1-33 0,1 1-115,2-6 1,1-3-144,3 22-38,7 12-141,2-40-72,3-10 526,5-5 0,-10-15 0,0-4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04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0 9839,'-3'7'661,"1"-2"-364,2-5 50,-13 80-626,9-35 433,-4 10 0,2 2 131,5 3-66,0 4-107,0-13 0,0 1-95,0 30-698,0-27 0,0 0 625,1 22-51,0-1-67,0-2-95,2-5-975,3 20 258,1-25-3243,1 7 3926,-2-36 1,-3-17 0,-1-9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04.5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0 125 7666,'54'40'494,"-1"-1"1,-3-2 0,-4-7-19,1-11 39,1-3-17,3-5 46,0-4 635,3-4-809,1-5-492,1-6 312,0-7-78,0-6-78,1-5-101,-2-4-73,0-3-101,-2-2-258,-2-1-605,-3-1 1104,3-4 0,-25 19 0,-2 2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05.5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0 8707,'-13'34'-990,"1"-8"1,13-25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05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9094,'-3'2'-667,"0"0"163,3-2-957,-9 58 738,9-40 723,-6 44 0,9-58 0,-1-1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05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 6490,'-3'8'996,"1"-2"-609,2-6-1513,0 0 118,-10 48 1008,8-35 0,-8 35 0,11-47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06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3829,'-9'29'0,"1"-6"0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39.41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13093,'70'44'61,"1"-1"1,13 4 0,-10-11-45,-25-20-17,0-2 0,0-1-647,-3-1 658,13 4-3156,-9 0 3100,-7 5-2092,-4 0 2193,-13 2 73,-17 5 1203,-27 32 366,-18 12-1172,-7-1 169,-6-13 246,-8-5-835,21-22-106,-20 14-397,18-21-1416,-14 2-5927,16-8 7204,-4-2 1,34-14 0,2-1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06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5739,'0'0'0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08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27 980 9364,'-7'-51'294,"-1"-1"0,-4-37-651,19 54 564,0-2-3613,1-12 3574,0 15-17,2-15 923,-1 17-929,2-9-1931,13-36 1870,-7 27 176,10-28-176,2 4 2206,0 7-2284,6-9-12,-5 24-2284,-7 28 2346,-8 11 2521,5 13-1917,1 31-380,1 13-190,-1 12 44,-1 22-98,-10-26 1,0 2-46,1 4 1,0 0-107,-1 1 1,0-2 75,5 29 3281,-5-30-3477,6 28-235,-3-21 94,-1 2-268,-6-33 644,-5-23 0,0-4 0,-1-2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08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11133,'57'1'364,"-7"1"-325,-28-1-39,1 0-56,8 0-45,-7 0-128,5 0-1356,0 2 1585,-7-1 0,-2 0 0,-10-1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09.3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0 110 6809,'5'74'67,"0"0"0,-1-5 1,0-9-46,-2-14-11,2 2 12,-1-1-1,0-1 45,0 14 79,-2-6 38,0 5-60,-1-23 570,-1-10-375,0-19-291,0-4-67,-1-10 17,-3-29-3365,2 8 3393,-3-23 16,3 17 1,0-3 133,1-53-88,1 39 55,1-7 1,3-3 111,10-19-196,-2 10-5,8 3-6,-7 39-6,3 2 6,24-18 28,-7 22 62,9-7 235,-15 37-185,-17 4 3380,0 10-3408,-5-1 202,-7 28-219,-7-5-78,-9 22-319,-12-7-813,4-15-431,3-8 1518,10-17 0,9-14 0,1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09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15 7874,'-2'59'134,"-1"1"0,0-4 1,1-6-51,2-4-4717,0 3 4695,0 1 488,1 49-533,0-38 514,0-6 1,-1-2-414,1-3 100,0-2-44,-1-20 1176,-1-16-1204,-2-19 2804,0-4-2939,-6-44 1272,5 19-1283,0-13 0,1-3-11,2-15 6,2-14 5,2 22-6,2 18 12,2 1-6,1 0 0,2 2 5,1 2-5,1 4-5,1 3 5,1 4-12,0 3-4,1 2 4,-1 4-16,1 3-5,-1 3-12,0 4 0,-1 3 23,0 1 44,-2 2 73,-1 3 51,-1 3 61,-2 4 51,0 3 6,-3 2-18,-2 4-33,0 2-28,-3 2-17,-2 2-6,-3 0-11,-3 2-11,-2-2-22,-1-1-34,-2-2-23,-1-2-27,1-3-40,-1-3-55,2-4-113,-1-2-223,3-2-544,1-2-4621,1-1 5562,3-1 0,3-2 0,2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10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16 841 8528,'-8'6'785,"1"0"-684,7-6 503,0 0-508,3-75-24,2 40-27,4-62-816,2 57 787,0-1-4,0 1 79,-1 0-85,2 0 11,-1-1-6,-1 1-5,2 1 5,-2-1 0,2 3 6,-1 1 0,1 3-6,1 1 0,-1 2 0,0 2-5,-1 3 587,-1 3-610,-1 4 109,-1 6-92,-1 4 62,0 5 61,0 2 90,0 6 45,0 4-6,0 7-6,1 6-56,1 6 12,0 5-12,0 6-33,1 5-504,1 4 431,-1 5-17,1 4-17,-1 4-22,0 1-22,-1 1-17,0-1-17,-1-3-12,0-3 1,-1-6-34,0-6-27,0-7-92,-2-16-71,1 10-140,-1-19-168,-1 11-437,-1-14-2688,0-3 3696,-1-3 0,-1-1 0,-1-2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10.7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 10560,'51'-2'-68,"-1"1"1,38-2-106,-56 3 46,1 0-399,0 0-733,0 0-1457,-4 0 2716,-4 0 0,-12 0 0,-6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11.1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92 117 7569,'-6'54'244,"1"-1"0,-5 41-65,8-53-28,0 1 269,-1 1-342,1 2-16,-1-2-29,0-1 483,-23-105-528,19 41-240,-6-31 1,4-4 245,13 17 198,3 1-181,4 0-11,0 3 28,3 0 0,0 1 0,1 2 17,2 3 118,1 4-135,1 3-28,2 5-5,0 5 10,0 6 18,0 4 474,-2 5-435,-1 5-12,-2 4 12,-2 8-6,-3 3-22,-4 4 10,-2 6 1,-3 2 22,-4 4 34,-4 1 17,-4 1 11,-4-2-12,-3-3-10,-1-4-23,-1-3-28,0-5-34,0-3-39,2-5-78,0-4-95,3-5-169,2-3-246,1-4-493,3-5-1971,3-2 3069,2-1 0,1 4 0,2 2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11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128 320 8837,'5'100'257,"1"-13"-206,-5-54-23,0 3 5,-1 2 1,0 2 5,-2 0-5,0 0 11,-4-2-1,1-2 7,-2-4-1,0-3 187,0-5-165,0-7 62,0-3-67,1-5 3,0-5-64,0-2 58,-1-2-92,0-3-11,-2-3-6,0-4-6,0-5 7,1-2-1,0-4 17,1-3 17,4-4-1,-1-2 1,3-3 0,1-3 5,1-3 1,2-2-1,2-2 12,2-2-6,0 0-319,2 0 358,0-1 1,2 2 10,0-1 12,2 1-12,1 2-5,1 1-12,2 3-10,1 3-6,2 3-12,2 3 1,0 6-23,0 5 11,2 5 6,-3 8 12,1 3 21,-2 6 6,-3 5 6,-1 6 341,-1 5-324,-3 2 10,-1 2 35,-2 2 10,-3 1 35,-3 2 27,-2 0 17,-1 2 56,-3 0 73,-3-1 16,-3-1-10,-3-5-51,0-2-112,-2-5-56,0-4-56,-1-4-39,0-3-56,0-4-90,0-1-106,0-5-163,1-3-286,3-4-861,1-3-2813,4 0 4358,1 2 0,3 6 0,0 2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16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9078,'1'-8'184,"1"2"-307,-2 6-268,0 0 1,0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40.29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92 5663,'62'0'408,"0"0"1,-4 0 0,-7-1 5,-3 0-484,3-2 300,2-1-28,4-1 33,1 0 23,3-1 27,1-1-514,2 0 442,1-1-51,2 1 14,-2 1 1,3 1-88,19-1-50,-20 2 1,2 1 24,-14 1 1,-3 1 35,30 0-55,-29 1 0,1-1 28,-1 1 0,-3-1-2432,29 1 2415,20-1 129,-2-1-864,-23 2 779,21-2 117,-5 1-116,-22 0 5,17 0 107,-9 1-112,-21 0 658,43 0-692,-53 0-33,18 0 2740,-28 0-2751,-12 0 1555,10 5-1617,-20-3 476,2 4-689,-11 0-60,-2-2-3178,-3 6 3490,-2-4 0,0 1 0,0-4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16.6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 11878,'0'5'1187,"0"-2"-2985,0-3-3730,-2 12 5528,2-8 0,-1 8 0,2-11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16.7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10993,'3'4'1030,"0"-1"-2132,-3-3 1,0 0-1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16.9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5739,'0'0'0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19.3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 9171,'50'15'311,"-1"0"0,39 9-2543,-50-19 2501,2-1 39,5-2-2128,25 0 2262,-13-2-512,-6 0 0,1-2 344,12-1-16,-10 0 1,6-2 200,20-4 0,2 0-361,-10 2 0,1 0-128,11-1 1,-4 0 74,14 2 1020,-27 4 1,0 2-982,28 2 749,-30-1 1,-2 2-800,3 6-2376,7 8 2337,-28-5-1011,32 9 864,-36-10-704,15-10-1715,-21 8-2740,-5-16 5311,-20 12 0,-8-7 0,-1 1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19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9507,'47'21'171,"1"-1"0,34 16-87,-49-23 235,-1 0-251,-1 0 94,-3 0-34,-3-1 88,-3 0 260,1 10 449,-14 34-752,-4-14 171,-19 11 1,-6 0-9,-8-5 39,-3 0 1,-1-1-80,-3-3-285,-2-2 1,0-3-505,8-8 493,-18 15 0,41-42 0,2-1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20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5739,'94'0'664,"1"0"1,-1 0 0,0 0 0,1 0 0,-1 0 0,9-1 0,6 1 0,-6 0 0,-17 0 0,-27 1-654,-18-1 0,-4 2 0,-3 1-16,-4 2-23,-2-2-28,-4 1-516,10 0 174,-16-1-1994,8 3 2392,-21-4 0,0 1 0,-5-3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20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6501,'61'33'684,"0"-1"1,-1 0 0,24 13 0,-15-9-646,-35-23 96,-3 0 5,-3 0 44,-2-10 18,-5 16 11,-1-13 16,-3 18-21,-2-8-29,-3 4-11,-3 0 45,-3 4 72,-1 2 62,-3 3 34,-2 1-11,-4 1-6,-2 3 68,-5 1 21,-3 2 902,-17 36-1024,10-25-104,-2 4 0,-1-1-227,4-11-919,-14 29 68,25-49 851,2 1 0,7-19 0,4-2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21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7526,'8'-1'5,"-1"-1"124,-7 2 302,0 0-280,72 14 62,-39-8 6,59 11-883,-56-13 878,3 2-7,3-2 289,1 1-166,3-2 213,9 0 0,7 1-341,-5 0 0,2 0-130,6 0 1,2 0-89,9 0 1,-6 0 212,-7-3 125,20-6 0,0-3-255,-14-1 8,2-3 1,-3-1 653,-15 2-667,37-12-85,-50 12 35,31-6 32,-53 13 231,8-1-62,-24 5-191,-1 0-336,-5 2-872,-7 5-96,1-2 1282,-9 5 0,13-7 0,-2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22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13 10114,'-4'-7'0,"1"1"56,3 6 772,0 0-699,64 26-720,-36-15 635,52 21-16,-52-20 178,0 0-134,1 1 52,-3 0-1,0 0-28,-4 0 6,-2 1 459,-2 1-499,-3 1 68,-2 1 723,1 19 688,-14 20-1221,1-7 6,-17 19-286,4-38-280,-20 46-78,18-43-4044,-15 31-129,22-51 4492,1 2 0,5-14 0,1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22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0 103 6502,'51'6'336,"0"0"0,40 4-28,-50-10-384,4-1 390,2-2 16,3-1-32,4-1-24,3-1-89,2-1-62,13-2 0,2 0-56,9 0 17,17-1 0,-3 2 23,-25 3 7,-5 2 1,0 0-42,-6 0 25,10 0 0,0 0-31,-7 0-11,8 0 0,-3-1-33,-23 1 44,44-3-84,-58 3-13,20-4-149,-37 5-427,5 0 231,-15 2-3133,0 0 3508,-5 0 0,0 0 0,0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40.70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0 9497,'49'34'190,"1"-1"1,-4-2-1,-5-7 90,-7-10 163,5-2 0,1 0-46,3-2-22,2 0-106,2-2-45,0-1-50,1 0-40,0-1-28,3 3 1,0 2-85,4 0 18,37 12 591,-58-3-569,-13-3 33,0 6 570,-16 7-301,-7-6 936,-21 34-958,3-25-29,-16 19 175,-2-8-332,8-9-105,-33 33-281,32-35-4686,-5 4 1,1-1 4400,13-13 0,-12 12 0,29-31 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23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7959,'47'40'18,"1"1"1,-4-4 0,-7-6-8,-12-16 797,-1 0-825,-1 0 288,-1 0-243,-2 0 183,-1 0 147,2 9 1454,-10 24-1336,-4-12 1344,-28 44-1075,2-43 356,-7 6 0,-2-1-592,1-4 23,-31 41-593,37-49-1435,-15 26-55,28-35 1551,-2 8 0,10-21 0,0-1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35.09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588 82 7442,'3'-2'1288,"-1"1"3983,-2 1-4745,-11-22-22,5 13-84,-11-15-72,6 17-46,-2 2-44,-2 0-23,-3 1-28,-2 2-22,-3 1 28,-1 1 39,-3 1 17,0 2-17,0 2-28,-2 3-51,2 1-38,-1 3-23,-1 0-6,3 4 6,-1 1 6,2 3 17,1 2-29,2 2-11,1 3-11,2 1-22,2 3 11,1 3-6,2 4-11,3 4 22,2 2 12,4 3-430,2 3 480,2 2-5,2 2-1,4 0 0,3 0-10,6-4 32,3-2 24,4-4 32,3-3 18,3-3-17,4-2-28,3-5-17,3-4-12,1-4 13,2-5-221,1-5 242,0-6-5,3-3-12,0-2-5,1-6 322,25-27 0,1-7-406,-15 8-384,10-9 1,-10 0 366,-45 20-5,-4 2-34,-4 1 395,-1 1-423,-4 0 169,-3 1-287,-3 0 613,-4 1-870,-2 2-280,-2 0-657,-2 2-1886,0 1-6009,3 3 9207,2 2 0,6 1 0,3 2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35.82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173 67 15171,'-68'-13'981,"12"7"-763,45 19-28,0 5-10,2 3 4,2 4 12,2 3 23,2 4-6,1 3 11,1 2-6,3 2-16,3-1-29,4-1-27,3-3-6,5-4-17,3-5 35,3-4-2,4-6 35,3-5-1,1-5 6,3-5-5,0-6-18,3-6 1,-2-6-23,1-5 0,-2-3-11,-3-4 17,-4-2-23,-6 0-11,-6 0-22,-6 1-22,-5 1-18,-5 0-16,-6 2-17,-6 0-34,-7 2-22,-7 0-5,-2 1-40,-5 4-33,2 2-74,1 5-111,4 4-173,4 4-343,4 2-745,5 3-1909,5 0-4851,3 1 8312,3 1 0,1-1 0,2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36.55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11 11 9402,'-6'-6'1406,"2"2"-1244,4 4 1485,0 0-1467,3 67-40,0-37 11,4 54-352,-2-55 330,1 1 100,-2-1-72,-1 0 50,0-3 23,-2-1 0,0-5-18,-1-1 236,0-5-297,0-2-28,0-4-22,0-3 33,0-2 556,0-2-522,1-10-79,0-2-55,2-11-23,1-2 6,1-4-17,1-3 5,1 0 1,2-1 5,0 0 0,2 2 12,0-10-1,1 21 6,0-14 11,1 21 29,-1-8-7,0 3 12,-1 2 17,0 5 22,-1 3 67,0 3 95,0 4 62,0 5 34,2 5-6,-2 6-51,0 5-54,-1 4-41,-2 3 1,0 3-23,-4 0-6,0 2 6,-2-1-34,-1 0-10,0 0-12,-1-2-40,-1-1-38,-2-2-34,0-3-39,0-2-56,1-3-73,0-4-135,1-3-190,1-4-218,1-4-398,0-2-1440,2-1-5623,1-3 8144,1-1 0,-1 1 0,-2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37.47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11 15 7173,'-5'-5'1764,"1"2"-1371,4 3 1410,0 0-1719,-1 49-17,3-28-11,1 39-17,2-40-5,1 1 11,-2 1 11,1 0-12,-2 1 18,-2-1 22,0 1 22,-1-2 18,0 0 10,-2-3 0,1-2-10,-3-2 5,1-1-45,0-2-22,0-1-40,0-1 0,0-2 6,1-1 6,0-2-17,1-2-17,0 0 101,1-2-62,0-6-6,0 0-5,1-7-22,1 0-12,0-1 6,1-2-5,2-1 16,0-2-11,0-2 0,2-1 11,0 0 6,1-1 11,1-1 0,0 0 6,1 0 5,-1 1 22,1 0-16,1 0 17,-1 2-12,2 2-11,-1 0 23,1 4-6,0 1 6,0 4 5,-1 3 34,1 3 50,-1 3 50,1 4 29,-1 3 5,0 4 6,1 4 17,-1 1 33,0 3-16,0 1-6,-1 2-1,0 0-4,-2 3 10,1-1 0,-2 1 6,-1-1 0,-3 2 12,0 0-7,-1 0-5,-2-1-56,0 0-11,0-2-39,-2 0-39,-1-4-18,-1-1-66,0-6-29,0-2-33,1-3-62,0-4-95,1 0-925,2-2-228,0-8-1721,0-1-4788,0-8 7830,2 2 0,-1 7 0,0 2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39.17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73 280 16966,'89'-26'549,"-14"2"-199,-59 6-305,0-1-22,-3 0 127,2-7-117,-4 0 48,-3-5-86,-5 9 16,-8 3 155,-9 2-115,-10 2-29,0 4-22,-3 4 11,7 7 6,-1 5 28,-10 11 5,8 1 6,-8 11 118,4 9-84,7-6 22,-3 14 11,11-10 12,4 1-12,2 1-17,4 0 18,4 16-85,4-14-34,5 10-3565,39 3 3454,-17-26-62,30 10-245,-26-32 138,3-6-532,23-13 163,-13-1-319,16-11-3132,-4-8 4095,-12 3 0,-8 5 0,-21 12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39.46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328 0 8772,'-79'31'1127,"11"-4"-4340,47-15 3627,0 3 45,0 0 2106,-6 11-1999,7-6 459,-9 21-582,16-14 891,-4 9-651,10 3 237,3 0-752,7 7-135,9-8-38,5-13-136,16-5 124,-8-14-89,26-3-23,-17-10-78,12-4-594,6-24-868,2 8 595,14-30 1074,-15 20 0,-21 7 0,-16 13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39.75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74 1 7341,'-8'82'2454,"0"1"1,1 0 0,-4 21 0,3-11-2181,3 6 17,1-28 286,-2 27-1936,2-25 1577,-2 17-43,3-35 338,1-4-457,1-7-40,0-4-27,1-7-22,0-6-18,1-5-66,1-5-69,1-5-38,0-4-34,1-5 1133,-1-2-1441,0-7-470,1-4-745,0-9-1440,-2-6-2352,-1-2 5573,-1 2 0,0 12 0,0 4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40.03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11 87 11586,'-6'0'1939,"1"0"-1295,5 0 3679,0 0-3902,77 1-118,-40-5-819,63 0 611,-57-5-44,-1-1-559,38-4 0,2 0 1,-29 3-1,16 0 0,-1 0 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40.36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121 70 10259,'-3'5'2420,"1"-1"-796,2-4-801,-34 65-1690,21-33 1662,-27 54-39,31-48 447,0 0-615,4 0-111,1-3-124,2-2-73,3-4-62,2-4 225,3-3-281,5-5 12,4-5-12,2-3 875,2-6-836,3-1-5,2-7 17,2-3-11,-1-8-68,2-5-56,-2-5-33,0-3-11,-2-2-12,-3-1 12,-4-12-34,-5 19-34,-5-15-50,-3 19-84,-6-10-157,-4 2-240,-6-1-353,-4 1-416,-4-2-693,0 1-1233,-1 2 3260,-2-1 0,12 14 0,1 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41.49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1 120 5852,'51'-2'647,"0"0"0,40-2-395,-52 0 124,4 1-169,1-1-39,2 1-310,0-1 326,2 1-16,1-1 214,49-4-276,-33 2 238,24-7 1,2 1-183,-14 13 17,18-11 1,-1 0-29,-21 16 20,-4-8 0,-1-2-3,-4 1 170,15 1 1,2-1-154,-6 1 151,18-1 1,-2 1-113,-24 0 95,8-1 0,-1 1-56,-14 0 179,10 0 1,-2 0-314,-18 2 72,43-1-167,-64 1 208,14 0-214,-22 0-98,12 3-26,-21-1-704,3 5 178,-17-4-1409,-4 2-35,-2-3 2066,-3-1 0,6-1 0,1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40.72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 16439,'1'54'403,"0"1"1,0 39-298,-1-59 325,0-1-403,1 1 80,-1-3-192,1-1 15,0-5-121,1-3 126,0-4-266,2-5-40,-1-5-66,0-5-197,1-2-359,-2-6-649,1-3-952,-2-6-2185,-1-2 4778,0 0 0,0 7 0,0 3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40.76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40 11010,'96'-14'2806,"-15"-8"-3529,-62 27-436,0-13-779,0 16-2319,-1-8 4257,-4 0 0,-6 0 0,-3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41.32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303 1 8321,'2'6'2375,"0"0"-1501,-2-6 5567,0 0-6217,-66-8-51,46 9-44,-50-4-34,65 12-22,1 1 39,3 3 18,0 4 32,2 1 34,2 4 6,2 1 11,1 2-12,0 3-22,2 1-33,-1 2-12,1-1-10,-1 2-40,0-1-12,-1 1 91,-1-2 27,0-1 62,-3-2 50,-1-3-55,-3-1 5,-3-3-16,-3-1-40,-3-4-84,-1-3-45,-1-2-67,-2-4-50,1-3-57,-2-1-128,-1-4-186,0-3-335,-1-3-722,1-3-2695,0-3-4626,2 1 8799,4 1 0,5 6 0,3 2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44.87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45 105 12382,'1'4'375,"0"-1"-195,1-2 38,-1 0 3187,0-1-2906,1-2-152,-2-2-173,0-3-74,-2-2-21,0-2-6,-2-1-12,0 0-5,0 0 0,0 1 6,0 2 44,0 1 23,1 2 22,0 2-5,0 1 5,0 1-27,1 1-46,0 0-16,1 1-51,-1 2 17,1 1 0,0 2 6,0 3 5,1 4-17,0 1 6,2 4-5,1 1-6,2 2-6,0-2-11,0-1 0,1-3 0,0-3 0,0-1 11,0-3-17,1-2 6,-2-2 6,1 0 16,-1-2 18,-1 0 21,0-3 18,-2-1 5,1-2-6,-1-4-16,-1-2-18,-1-3-10,0-2-6,0 0 0,-1 0 6,-1 0 10,-2 4 1,0 0 0,-1 3 5,0 2 6,-1 2-5,0 2 27,0 0-5,-1 2-6,1 1 6,0 1-39,0 3 10,0 3-5,1 4 17,1 3 6,1 1 0,1 4 5,1-1-11,0 1-11,1-3-23,1-2-16,1-2-12,2-2 17,1-3-11,1-2 17,-1-2 0,1-2 22,0 0 28,-1-2 23,0-2 11,-1-2-1,0-3-16,-1-2-16,-1-2-7,-2 0-33,1-2-11,-1 0-23,0 1-33,-1 0-62,-1 3-128,-1 1-230,0 2-521,0 2-1328,2 1-6380,0 2 8688,1 0 0,0 1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45.8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33 171 9386,'-2'-3'1237,"0"1"1995,2 2-2857,-6-8-22,6 2-62,-3-6-56,7 4-55,0 1-40,-1-2-28,1 1-5,-2-1-7,1 1-4,-2-1 10,0 1-16,0-1-29,-1 0-16,-1-1 5,0 0 6,-2 1 23,-1 1 55,1 0 29,-1 3 33,1 2 16,0 1-27,0 2-17,0 0-5,-1 3-23,2 2 0,-1 4-17,1 3 0,-1 3 11,3 1-5,-1 2 11,1 0-28,1 1-22,0-1-34,1-3-17,2-1-28,-1-3-11,1-3-11,0-1 5,1-4 18,-1-1 10,2-1 46,-2-2-6,1-1 27,-1-4 1,-1-3-12,-1-3-5,0-3 11,-1-1-22,0-4-1,-1 0-5,0 0-5,0 2 10,0 3 6,0 2 40,-2 3 10,2 3 29,-3 2 11,2 3 151,0 2-252,1 3 5,0 2 29,0 5-23,0 2 17,0 3-39,0 0-6,0 1-22,0-2-23,2-3-11,-2-2-39,0-4-44,1-1-63,-1-2-128,1-1-1938,-1 0-5389,0 1 7618,-1-2 0,0 2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46.80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7 118 11844,'0'3'1350,"0"0"896,0-3-2022,12 28 68,-7-22 16,8 19-23,-11-31-78,-1-3-89,1-2-45,-2-3-34,1-2 6,-1 0 16,-1-1 7,0 0 27,-2 3 0,0 0-11,-1 4 17,0 1 28,-1 2 39,0 2 44,2 2 18,-1 1-23,1 1-33,0 1-34,1 3-22,1 1-23,0 5 6,1 3 17,0 2 5,1 4 23,1 1-18,1 0-16,2-1-33,0-2-12,0-3-22,0-4 11,1-3 22,-1-3 51,0-2 61,0-1 62,-1-2 34,-1-2-29,-1-4-44,-1-2-56,-1-4-28,0-2-51,-1-2-16,-2-1-23,-2 0-17,-1 2 12,-1 2-23,0 2-16,1 5-51,0 1-84,1 4-180,1 1-212,0 2-391,2 5-943,1 3-2021,1 4-4565,1 2 8452,0 0 0,0-7 0,0-1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2:47.68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54 74 11396,'-5'-9'3355,"1"2"-2985,-13 2 235,11 7-387,-12-4 242,16 13-169,1-3 336,1 10-358,0-7 162,3 11-61,7 1-421,3-4 51,1-2 79,0-13 38,-7-6 79,1-2 460,-2-14-521,-4 4 44,1-19-22,-8 8-90,0-1 213,-10-5 89,7 17 281,-5-2-393,8 14-178,2 5 33,2 9 28,1 6-79,2 0 18,2 10-90,1-14-23,1 2 0,-2-12-324,0-3-1081,0-2 1439,-2-7 0,0 5 0,-2-4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02.26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552 118 15221,'-53'-55'707,"7"9"-534,31 39 12,-4 2-6,-2 1-5,-2 3 22,-2 1 5,-3 3 35,-1 3 21,-1 4 1,-1 2-12,0 4-33,0 3-34,3 3-28,2 4-33,3 3-17,3 5-5,4 2-23,3 4 16,5 2-22,4 2-16,2 1-273,7 2 261,3 0 0,7 0 6,4-3-11,4 1 5,3-3-11,2-1 0,2-2 6,1-2-12,-2-2 0,-1-1 40,-2-2 22,-5-1 11,-2 0 17,-6 0 17,-4 0 5,-5 1 29,-2-1 16,-6-1-11,-4-2-17,-6-3-11,-4-2-6,-4-6-44,-2-2 244,-4-5-306,-2-3-468,-20-30 1,0-8 13,15 5-31,-11-10 0,10-3-361,42 10-442,6-2-1053,8-2-5702,2 4 7732,0 4 0,-11 12 0,-3 6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02.6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70 3 10366,'-3'-1'2033,"0"0"2330,3 1-4094,-17 64-534,16-32 545,-13 55-541,19-47 496,0 4-22,0 2-17,-2 4-23,-2 1 121,0 0 1,-1 5-183,-3 0 0,0 2-98,1-1 0,1 0 3,-4 9 0,0-8-34,1-13-28,-1 16-33,5-38-45,-2-4-56,2-5-52,-1-2 237,1-6-370,-1-2 365,0-3-914,-1-5-439,-1-4-8091,-2-16 8595,2 5 0,-2-2 0,4 14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02.8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10 19549,'99'1'885,"-14"-2"-756,-57-2-51,-2 0 74,-2 1-152,-2 1 13,-2 0-214,7 2-58,-9 0-212,4 2-239,-9 1-623,0 2-1804,-1 1-5085,-3 1 8222,-1-2 0,-4-2 0,-3-2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41.90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14 3 11206,'-8'-1'868,"2"-1"-807,6 2 2001,0 0-1950,57 45-762,-31-28 689,47 35-55,-43-39 156,1-2-308,45 23 117,-34-13 90,42 27-11,-56-26-5,4 7 33,-16-7 297,0 23-169,-9-15 348,-8 33-144,-8-30 608,-18 27-413,5-23 607,-10 6 0,-3 1-803,0-4-166,-6 5 0,1-2-254,13-14-1205,-18 27-107,34-36 1345,-2 17 0,12-29 0,1 5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03.1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 0 9985,'0'81'2134,"-1"0"0,1-7 0,0-14-1933,0-31-66,1-2-51,0-2-34,2-1-39,-2-1-39,2-2-44,-1-2-57,0-1-95,-1-3-123,0-2-135,0-2-627,-1-4 498,1-3-7516,-1-12 8127,0 2 0,0-6 0,0 9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03.3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4 11486,'5'-2'2666,"-1"1"2230,-4 1-4684,70 20-122,-43-15-56,56 16-51,-59-21-95,0-2-101,-1 1-197,-1-2-3654,0 0 2933,-1 0-1009,-1 1 2140,-1 0 0,-9 1 0,-1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03.66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95 330 16147,'34'-45'50,"1"-1"1,21-31-51,-46 54-6,-3 3 831,-2 0-825,-3 3 296,-1 1-290,-2 2 137,-3 1-137,-9-3 464,0 7-458,-7-1 16,3 7-6,-3 2 12,0 6-6,1 1 0,-1 8 16,2 4 12,1 4 12,1 4 66,-2 22-100,7-9-261,-1 15 205,9-14-18,1-2-38,3 0-45,3-3-68,3-3-72,5-2-90,4-5-123,4-5-1070,17-1 275,-5-9-746,12-2-480,-9-10 2497,4-4 0,-18 3 0,-1-3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04.0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236 1 16001,'-96'21'2257,"12"9"-1920,67-11-80,-1 10 177,10-6-249,1 4-28,4 0 39,1 2-95,1-1-34,2-1-33,1-3 30,3-3-58,9 2 105,0-9-106,6 0 1,-1-10 5,0-4 0,3-5-11,1-4 12,0-6-18,0-5-5,1-3-6,-2-2 11,7-13 18,-9 8-1,3-6 28,-12 15 23,-2 5 38,-3 4 40,-3 5-22,-1 4 39,-2 1-129,0 7-6,-2 4-16,0 8 5,-3 5-22,1 6-12,-2 3-22,2 1-55,-1-1-85,3-2-95,1-3-185,2-4-224,1-5-291,3-3-504,3-5-1188,2-5-5276,-1-1 7948,-1-3 0,-4 0 0,-1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04.50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28 0 15582,'-7'54'266,"0"-1"0,-3 40 216,8-58-454,1 0-28,1 0-17,0-1-17,0-1 140,0-4-190,0-4-6,2-5-5,2-5 87,1-6-43,0-3 260,1-4-209,-1-3 0,0-5 6,0-5-12,1-7-5,-1-4 0,5-16 17,-2 6 44,11-36-11,-8 34 6,6-17 17,-9 29 50,4-1-79,-3 8-10,2 1 21,-3 10 12,0 1 34,0 5-23,1 4-16,0 6-23,1 6-23,-1 4 6,-1 5-5,0 2 0,-1 3 5,-3 0 6,1 2-6,-3 0 0,2 0-11,-2-2 6,1 6-51,1-8 28,0-5 11,-1-14 12,0-10 5,0-6-11,0-5-11,1-8 11,1-6 0,1-6 0,1-4 0,1-2-3392,3 1 3414,1 3 34,2 2 45,1 6 39,-1 3 280,8 1-157,-7 8 410,10 1 3134,-11 11-3326,3 5-10,-5 4-24,-2 7-77,-2 3-96,-3 5-100,-2 5-68,-2 3-78,-1 3-117,-1 2-186,-1-1-301,0-1-656,-1-4-2739,2-4 3123,0-2 0,1-12 0,0-3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05.2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49 1270 9783,'2'5'1389,"-1"0"1714,-1-5-2722,-12-69-1176,7 39 1108,-8-57-26,10 54-18,0-3-12,0-3-55,0-1 159,0-2-237,1 1 188,-1-1-228,2 0-11,0-1-11,1 0-12,0 1-220,2 0 226,2-1 11,2 1 12,3 1 16,2-1 17,0 2 22,3-1 12,1 1-1,3 1 7,1 1 16,2 1-6,2 0-16,2 1-29,0 2-44,1 4-23,-1 5-27,-1 6 563,-2 5-564,-2 7 163,-4 4-73,-3 3 51,-2 4 27,-4 4 238,-2 4-260,-3 2-40,-2 5-10,-4 1-40,-3 4-22,-5 1-11,-2 0-34,-3-1 1,0-1-35,-1-2-61,0-2-67,1-1-123,0-1-169,1 0-218,1-1-359,3 0-531,1 0-1585,2 0-3894,2-1 7030,3-3 0,2-5 0,1-3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05.57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35 6 9570,'0'-3'2044,"0"1"1866,0 2-3540,-7 65-51,4-37-33,-4 53-45,6-51-51,0 0-61,0 2-62,-1-1-45,0 1-22,0-3-11,0-2-34,0-3-22,1-3-56,-1-3-39,1-4-130,0-3-161,1-2-91,0-5-33,0-1-1047,0-3-12,1-8-4239,0 2 5875,-1-7 0,1 7 0,-1 2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05.74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1 183 17664,'46'-28'100,"0"1"1,33-21-185,-54 36-129,0-1-179,0 1-341,-1 2-461,0 0-1102,-2 2-4918,-3 2 7214,-5 1 0,-6 3 0,-4 1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06.07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59 208 12836,'-4'7'3120,"1"-1"-2090,3-6-84,0 0-145,-23 76-1054,18-42 780,-18 59-130,23-63 134,4-4-290,4-4-62,6-4-16,5-7-40,4-4 11,4-5 6,3-5 6,0-6 11,2-8-17,-1-7-27,-1-6-13,-2-4-10,-3-4 5,-5-2-16,-3 2-1,-7 2 0,-4 2-27,-6 4 702,-7 0-753,-54-12 0,-9 2 0,32 11 0,-25-3 0,-1-1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06.7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266 8 8791,'1'-4'2381,"-1"0"1629,0 4-3516,-70 44-1287,45-25 1235,-55 37-67,63-34 354,1 3-455,1 1 190,2 2-245,2 2-29,2 0-39,4 1-44,1 0 619,3-1-682,0-1-21,2-2-29,3-2-5,2-4-11,4-2-18,2-2 7,1-5-1,4-1-11,1-6 1,2-2 4,2-3 1,3-4 11,3-3 0,0-5 0,2-1-17,-1-2 6,0 0 17,-2 0-1,-1-1 12,-2 2 11,-1-1 6,-1 0-1,-2 0 18,0 0 5,-2-1 17,-1 0-12,-1-2 23,-2 0 17,-1-1 11,-3 1 22,-2 1-10,-2 0-7,-3 1-10,-2 0-11,-3 0-12,-4 1-12,-2 0 1,-5 2-6,-1 1-5,-4 3-6,-2 1 6,0 4-12,-2 1 6,1 2-6,0 5-5,0 3 17,1 6 5,1 4 28,0 3 23,2 3 27,2 2 12,2 3 6,3 1-12,3 2 6,3 0-23,2 1-22,2 0-6,5 0-44,3-3-17,4-2-17,5-2-23,4-5-38,3-3-23,4-5-90,6-5-128,3-3-213,5-6-700,1-5-499,3-6-6548,-5-1 8262,-6 0 0,-18 6 0,-6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08.142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1 572 15971,'41'-47'558,"-1"-1"1,-2 4-1,-2 6-138,0 11-56,4-2-61,2 0-57,3-1-44,1-1-532,1 0 453,0 1-44,-3 1-29,-1 2 222,-4 2-260,-3 3-18,-4 2 340,-3 3-379,-6 4 256,-4 1-317,-6 4 537,-4 1-678,-4 4 75,-3 0-1671,-1 2 11,-5 1-1243,1 0-4223,-3 0 7298,2 0 0,2 0 0,1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52.92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112 1198 5835,'3'0'599,"0"0"1568,-3 0-1932,-30 28 1,20-17-29,-21 21-16,27-23-29,1 1-22,-1 1-28,2 1-6,0 1 18,1 2 10,-1 1 23,1 1-6,-1 2-11,1 0 0,-1 2 17,0 2 0,-1 1 11,2 2 16,-1 2 1,0 1 22,0 1-11,-1 2 1,1 2-51,0 1-29,1 2-16,-1 2-11,2-1-6,0 2-12,0 0 12,0 0 17,1-1 39,2 0-5,3 1-1,0-1 12,1 1-6,2-1 33,1 0 6,2-1 29,2-1-1,1 1 17,2-2 5,2 1-21,1-1-40,2 2-12,1-1 7,2 0-11,2 0-1,2-1-22,2 1-430,2-1 396,1 0 6,0-2-6,2 0-11,0-1 0,1-2 12,1-1 10,2-3 12,2-1-23,2-3-17,2-2-11,1-1 6,1-3 11,3-3-5,1-1-18,3-4 1,0-2-12,2-4 6,3-2-17,-1-4-5,2-4-6,-2-5 6,0-4 10,-2-3-673,-2-2 674,0-3-6,-3-3 6,-1-3 17,-1-3-6,-2-3-11,-1-2 11,-2-4-17,-1-2 11,-2-3 12,-1-1 5,-2-3 23,-2-2-6,1-2-799,-2-3 777,-1-3-11,-1-2-29,-2-3 12,0-3-6,-3-2 0,-1-1 0,-3-2-39,0-2 5,-3 0-1008,-1-2 1003,-2 0 11,-2 0 0,-3 0 0,-2 0 5,-4-1 6,-2 1-16,-3 0 10,-2 1-16,-3 2 6,-5 1 5,-4 3 0,-4 2-414,-5 3 431,-3 2 0,-4 3 0,-3 3 22,-5 3-11,-2 2 17,-6 4 11,-3 1 0,-5 3-6,-2 4 1,-2 3 5,-3 4 5,-1 3 46,-2 3 21,0 2 35,-2 5 22,0 3 22,0 4-6,0 3-21,1 4 481,1 2-549,1 3-22,1 1 206,3 2-262,1 1-23,4 3 769,3 3-830,5 0-51,4 1-67,4 1 762,3 0-1048,4 0-251,4-1-349,4 0 70,4 0-1777,3-2-5271,3 0 8032,4-2 0,3-3 0,2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07.2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260 0 7117,'-5'0'2218,"2"0"2767,3 0-4604,-40 57-23,34-30-22,-29 46-33,43-45-23,0 0-39,0 2 0,-1 0 16,-2 2 34,-2-1 40,-1 0 33,-6 0 11,-2-3-28,-6-2-61,-2-3-84,-2-3-73,-2-2-62,0-3-50,0-5-28,1-2-45,0-4-62,1-2-90,1-4-111,1-5-118,3-5-67,2-4-84,5-5-134,2-1-136,7-4-200,4 0-353,7 0-779,5-1-2717,1 5 4907,-2 3 0,-9 10 0,-4 4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07.56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235 0 8976,'-6'0'3423,"1"0"-2549,5 0 1259,0 0-1779,-66 33-35,48-17-11,-48 27-34,64-24-11,3 2-22,3 2-34,3 2-11,3 2-28,4 1-33,1 2-23,1 0-11,1 0 22,-1 2 56,-2-3 67,-2 0 58,-4-2 32,-3-1 5,-3-3-22,-3-2-78,-3-2-78,-4-1-74,-2-2-44,-3-2-34,-2-2-33,-2-3-68,-1-4-61,-1-2-112,-1-3-96,1-5-111,0-4-158,2-7-122,3-4-225,3-3-437,5-4-1264,4-2-4270,6 2 6946,0 3 0,0 12 0,-1 5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07.74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10634,'0'77'1726,"1"-1"1,-1 1 0,0 30-1,1-29-2218,2-64-242,0-5-359,3-5-1191,-2-2-4914,1-4 7198,-2-1 0,-1-1 0,-1 2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08.27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14386,'12'94'1294,"-1"-12"-997,-10-51-78,1 0-68,-2 3 45,-1 1-84,-1 1 26,-1-3-59,-1-1-13,0-6-60,1-6 25,0-5 2,1-7 23,1-4 17,1-6-22,0-5-1,3-8 0,0-6 12,4-6 16,0-3 1,4-2-6,1-1 5,3 2 12,1 1 10,2 4 18,1 3 16,0 4 51,0 4 6,0 6 33,-2 3 17,-1 4-11,-1 4 5,-2 3-39,-2 5-67,-2 2-62,-1 4-50,0 1-68,-2 2-61,1 0-112,-1-2-134,2 0-164,0-3-178,2-3-235,2-4-386,1-3-858,2-2-5461,-1-2 7640,-2-2 0,-5 1 0,-3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08.611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402 0 18352,'-44'28'801,"0"0"1,-29 22-483,61-25-101,0 0-78,5 0-50,2-1-40,3-1-33,1-3-51,6 4 6,-1-11 12,6 2-18,-1-11 6,3-3-11,2-5-23,1-6-5,4-5-6,0-5 12,4-2-1,-1 0 23,1 1-6,-1 2 6,1 5 11,0 4 17,-2 5 16,-2 5 23,0 7 12,-3 6 10,-1 8 28,-1 6 23,-4 7 22,-2 4 12,-5 5 5,-1 3 16,-6 2 24,-3 4 16,-6 1 5,-7 4-5,-2 0-17,-5 3-11,-4-2-16,-2-1-34,-3-1-40,-1-6-16,1-7-40,0-8-10,2-9-57,2-9-84,2-8-95,3-10-152,2-9-178,0-8-292,2-10-4120,3-7 1168,1-8 3231,1-13 0,10 25 0,0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08.91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5857,'0'0'0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24.0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52 59 7565,'-1'-7'2784,"-1"2"-1815,2 5 5864,0 0-6329,-15-18-61,11 13-57,-12-13-72,15 18-45,0 0-51,0-1-55,-1 1-46,1-1-61,0 0-28,-1 0-263,1 0-3826,-1 0 1731,2 5-5472,-1-1 7802,1 4 0,0-5 0,0 1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24.65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20 1 12487,'-3'59'465,"0"0"0,1-3 0,0-7-68,2-2-15,2 2-18,0 3-494,3 3 460,-1 2-27,0 4-12,0 4-621,-1 3 554,0 5-476,-2 3 448,0 4-6,-1 3 17,0-2-21,-2 0 10,-1-5 0,-2-4-525,1-5 509,-2-5 44,2-5-79,0-6 516,0-17-543,1 12-17,1-21 945,1 10-1024,0-16 890,1-6-940,0-4 438,0-5-455,0-2 136,0-1-237,3-7-184,0-3-253,4-10-454,-2-6-1035,2-7-7759,-2-3 9390,0 3 1,-3 14 0,0 8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25.0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0 184 15470,'37'86'1243,"-4"-18"-817,-16-63 244,2-3-328,2-4 2,2-4-147,2-5-22,3-7-113,1-4-34,1-6-11,-1-3-101,-1-4 89,-2 0-16,-2 2 11,-5 1 0,-2 6-6,-5 2 6,-3 8-16,-3 3-1,-1 5 281,-3 5-197,-1 1 40,-1 8 139,0 21-134,-2 6-17,-1 23-741,-3 2 741,-2 9-1196,-2 9 1208,-1 7 10,0 5-16,-1 4 6,1 2-18,1 1-1285,0-1 1263,1-4-33,0-4-28,1-8-18,3-10-381,1-11 281,2-13 449,4-9-617,2-10 904,4-8-1167,3-6 1275,3-6-1863,2-6-386,3-7 1517,4-7 0,-11 5 0,0-2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25.6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266 777 11950,'-7'0'2325,"1"0"-1586,6 0 628,0 0-773,-71 49-1230,44-25 865,-15 8 1,2 2 162,21-1 110,3 2-193,2 3-24,5-1-27,1-1-40,4-2-55,2-3-74,2-4-33,3-3 838,2-3-888,5-5 119,3-2-120,2-6 23,4-3-5,1-3 5,2-7-6,1-4-5,0-8 0,1-4-12,-2-6-16,-1-2-6,-2-2 6,-3-1-11,-2 2 22,-4 2-17,-2 5 11,-2 5 1,-2 7 16,-2 5 34,-1 4-28,0 13-6,-2 2 6,-1 16 5,-1 2 23,1 6 0,0 3 5,1 1 6,0-1-17,0-2-11,2-4-22,2-4-1,2-4-16,3-6 0,1-5-6,3-5-5,0-5 5,4-6 6,2-8 0,2-8-12,2-11-10,2-9-23,2-8-1468,1-10 1440,1-6 6,0-8-550,0-5 556,0-4 33,-1-2-1056,-1 0 1072,-3 0 12,-2 3 0,-3 4 11,-2 4-385,-2 4 402,-3 5 0,-3 3-6,-1 4 6,-1 3-6,-2 4 11,-2 5 29,0 6 1155,-1 7-1089,-1 8 529,0 7-540,0 7 1188,-1 5-1277,0 7 574,-4 6-563,2 9 6,-3 8 5,1 9 6,-1 8-620,1 7 625,-1 6 6,1 9-11,0 5 5,0 8-22,0 4 6,1 5-1506,0 2 1477,0 0 1,2 0-17,-1-4 0,0-5-1,0-5-238,1-9 200,0-8-12,2-8-44,0-11-29,0-9-50,0-9-78,0-8 406,-1-7-686,0-5 1282,-1-9-1926,-1-7-148,-2-10-967,-4-11-7529,1-2 9665,-1 1 0,4 15 0,2 8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53.67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364 6 10321,'0'-3'1467,"0"0"2706,0 3-3999,-51 20-45,35-11-29,-39 16-27,45-15-11,-1 3-12,-2 1 23,0 2 5,-1 0 6,0 3 17,-1-1-28,0 2 0,0 1-12,1-2 12,0 2 0,1-2 0,1 0-12,2-1-10,0 1 5,0-1-17,2 0 0,1-2-5,1 1-1,1-2 7,1-1 10,0-1 17,2 0-11,0 0-5,2 0-7,0 0 7,0 0-6,3-1-6,0 1 11,3-2 6,1 1 28,2-1 17,0 0 28,2-1-6,0 1 28,1-1 12,1-1 0,1-1 33,-1 0-6,2-1 6,-1 1 0,1-1-17,1 0-11,1 0 0,1-1-11,0 0 17,1 0-29,-1-1 1,0 1-17,0 0-29,-2 0 24,1 0-18,-1 0-5,1 0-17,-2-1 5,0 0-16,-2-1 0,0-1-17,-2 0-17,-2 0-5,-1-1-17,-2 0 16,-1-1-27,-2 0-17,-1-1-3266,0 0 0,-2 1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25.8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0 11385,'64'4'1971,"0"-1"1,5 0 0,-8-3-5370,-16-4 2541,14-1-4672,12 10 5529,-24 3 0,5-1 0,-34-1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30.07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54 310 5846,'-11'-2'2570,"2"0"-1802,9 2 3427,0 0-3876,1 14-39,2-7-39,2 11 0,3-11 16,2-2 51,-1-2 34,2-1 34,0-1 671,14-10-778,-8 0-62,9-8 118,1-16-286,-10 10 67,16-33-83,-22 31 10,5-15 1,-13 23 39,-1-7-23,-1 8 45,-5-9-50,-1 11 28,-13-9-39,5 12 27,-15-5-33,13 12 90,-26 7-90,22 4 89,-25 22-77,27-9 4,-10 25-32,14-17 60,-4 60-55,11-42 28,3 12 0,3 0-22,4-13 16,8 36-28,-3-46-27,18 23 27,-14-37-22,23 8-17,-21-26-35,10-1-43,-12-5-90,2-1-2576,20-18 1035,-15 9 1737,18-13 0,-30 19 0,0 1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30.5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91 0 12345,'-22'47'683,"0"-1"1,-13 33-304,32-54-32,1 2 308,0 1-392,1 2 73,0 0-164,0 1 16,0 1-10,1 21-184,0-22-23,1 14 64,2-24-181,1-8-556,5 0 421,-4-9-56,2-2-806,-2-13 162,-2-1 980,2-25 0,-3 23 0,-1-10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30.70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50 16131,'94'6'-241,"-15"-3"-39,-60-11 37,0 0-458,-1-1-315,0 0-7026,3-2 8050,-8 5 0,-1 0 0,-9 4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31.0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14 8634,'10'-8'4443,"-3"2"-4152,-4 71-22,-1-38-6,2 52-17,-1-54-5,0 2-28,0 1 134,-2 13-252,0-9-39,-1 9-22,0-4-45,-1-12-12,0 5-55,-1-14-79,1-3-134,1-4-163,0-2-649,0-4 470,0-2-174,0-5 807,0-15 0,0 11 0,0-10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31.1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 8 9262,'-2'-4'1860,"1"1"-3655,1 3 1,0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31.7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247 7 6837,'-2'-1'2403,"0"0"2414,2 1-4269,-67-4-44,44 7-84,-50 0-72,60 8-96,2 3-67,0 3-34,0 3-16,3 5-1,0 0 6,2 3 263,0 23-308,3-18-16,0 16-1,5-20-55,1-9-29,3 1 0,5-11 29,-2-4 16,5-3 45,3-13-67,-2 0-6,5-11-11,1-13-6,-5 6 1,4-10 5,-4-1 17,-4 11 61,2-15 17,-9 28 353,0 0-302,-4 20 5,-1 8 124,0 19-152,0-3-16,0 16 16,0 4-112,2-13-44,1 10-130,5-12-5,0-11-73,3 0-493,5-13 185,-2-7-252,7-8-2184,6-18 2985,-1-6 0,-4 5 0,-10 6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32.1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71 6 7134,'0'-3'2229,"0"1"3708,0 2-5696,-21 75-1655,14-34 1517,-4 10 1,0 2 64,9-1-11,2 5-23,-2 3-11,2 4 6,-1 1 0,0 2 0,-1 0 95,-1 28-129,1-23 0,-1 19-22,2-33-28,-1-4-29,1-5-49,1-5 241,0 6-393,2-18 214,1 1-858,5-17 307,-1-9-94,3-1-636,5-13-1011,-3-1-2509,4-7 4802,-5 2 1,-6 7 0,-1 1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32.3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 0 15174,'-1'51'369,"0"-1"1,-1 38-258,0-55 236,1 1-320,-1 0 54,1-2-144,-1 0-137,2 5-53,-1-12-112,1 1-15,0-15-299,0-4-27,0-3-57,0-2-6581,0-15 7343,0 6 0,0-7 0,0 9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32.47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7 9979,'0'-4'2734,"0"1"-5059,0 3 1,0 0-1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56.63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399 59 7531,'-6'-6'1653,"1"1"-1020,5 5 1456,0 0-1394,-67-20-63,41 14 427,-61-14-684,66 19-61,-4 2-46,11 2-49,2 3-23,3 3-5,1 0 5,3 4 17,3 3 44,1 2 18,4 4-4269,3 2 4229,5 4-323,4 4 239,2 1 78,13 17-156,-7-11 11,7 13 23,-11-16 21,-1 0 63,-3-2 50,-4 1 370,-4 12-264,-4-11-34,-6 9 197,-10-4-308,-1-13 2794,-8 6-2851,2-16-38,-2-3-40,-1-5-22,-3-3-1718,0-4 1673,0-1-519,0-5 446,2-3-268,-7-12 50,12 1-152,0-9-195,14 6-270,5-3-386,8-1-627,4-1-1591,7-1 3512,8-5 0,-13 16 0,1-1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33.02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1 162 11100,'49'-87'465,"-7"18"-285,-27 65 380,-1 3-269,-2 3 124,-3 4-113,-1 5-7,-3 6-138,-1 5 107,-3 5-231,0 5-22,-2 3-27,-2 4-18,0 1-16,-4 2-34,-1 0-381,-8 34 190,5-30-66,-5 24-662,5-33 247,4-13-4554,-4 5 5310,6-20 0,0 0 0,4-9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33.2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98 16692,'50'-8'28,"0"-1"0,35-6-163,-62 6-133,0 0 34,0 0-534,-1 1-274,0 0-716,-3 0-5216,-1 2 6974,-4 1 0,-6 3 0,-4 1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33.92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47 924 10842,'0'4'2526,"-1"-1"-1350,1-3-1137,48-71-1515,-31 41 1476,10-13 0,-1 0-6,-17 18 452,-1 2-474,-4 1 235,-2 3-235,-2 2 33,-10-6 18,1 12 918,-23 3-840,14 15 285,-24 34-268,24-12 33,-16 57-157,23-43-30,4 7 0,1 0-26,6-9-386,12 35 179,-1-53-856,28 8 654,-16-28-1764,41-25 1132,-32 1-648,4-13 1,-1-3 1358,-7-2 392,0-7 0,-4 0 0,-8 5 1098,3-40-342,-16 51 1983,-10-15-1849,2 35 1183,-19 12-1513,13 11 896,-16 45-996,17-20 228,0 14 1,2 0-246,4-3 47,3 4 0,1-2-317,5-13 108,19 20-163,-7-45 335,29-26-324,-22-9-37,4-23 1,-2-5-48,-5-10 25,0-19 0,-4-4-299,-8 3 245,-6-15 1,-3 0-17,-7 12-42,-4-4 0,-3 3-53,0 22-493,0 9 0,-2 5-695,5 22 1283,-5-4 0,12 26 0,2 3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34.55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42 211 9178,'-3'0'2470,"0"0"-1333,3 0-616,-16 67-1753,12-27 1464,-4 10 1,1 2 182,7 11-40,1 10-56,2 7-38,1 7-7,3 4 233,-1-7 0,1 0-311,-3-33 0,1 0 330,6 43 0,2-8 395,-1-36 317,25 2-630,-16-57 30,37-69-498,-30 11-441,-6 0 0,2-14 1,-3 7 331,-5 13 0,-2-2 11,8-30 1,3-14 0,-4 13-32,-7 28 1,0 2 8,2-18 1,2-9-1,-3 14-20,1-9 239,-5 16 0,-1 7-391,-6 31-1281,-1 8-2426,-9 59-158,2-3 4017,-4 30 0,5-43 0,1 2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34.80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70 0 9761,'0'7'2711,"0"-1"-1916,0-6-39,0 0-17,-11 76-28,5-42-612,-9 60 467,7-61-140,0-3 2,0 0-613,-1 16-2509,6-17 600,2 4 2094,7-24 0,-1-9 0,-2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35.5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59 318 15227,'3'10'2526,"-1"-2"-2470,-2-8-22,0 0-45,45-66-6,-32 38-28,33-50-17,-44 56-55,-4-5 78,-2 7 44,-15-13 12,6 21 45,-15-5-6,13 16 386,-19 39-302,19-10 78,-1 18 1,3 4-102,8 0 86,-1 44-114,9-51-16,3 10 0,2-21 45,12 5-74,-3-13 52,27 4-57,-17-22-6,27-16-38,-26-9-79,6-20 0,-1-7-28,-4-3-26,2-16 1,-4-2 76,-14 13-6,5-42 72,-15 58 219,-3-13-145,-3 35 83,-8 5-112,4 21 141,-7 22-74,9-3 533,-2 71-493,5-49 41,4 12 1,3-1-109,3-18-1,22 35-77,-12-53 21,33 7-16,-26-30-45,32-26-28,-34 1-146,21-51 141,-29 36-29,7-46 90,-17 52 28,0-16 0,-5 37 135,0 16-79,1 8 313,2 42-229,-1-24 297,9 41-352,-3-44 156,17 15-169,-10-34 113,24-11-190,-21-13-270,23-43-78,-25 20-1426,0-11 1,-2-1 1750,-6 0 0,1-7 0,-7 35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41.8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1315 14345,'-24'-50'384,"0"0"0,-13-40-132,40 41-809,3-6 854,4-6-6,3-4-659,3-5 615,3-1-29,4-2-33,2 2-45,3 1-45,3 2-2330,1 2 2291,4 3-16,0 5-383,1 2 365,1 6-11,-1 4 6,-2 6-11,0 7 362,-3 7-368,-2 8 17,-2 7 626,-4 6-564,-1 9 3132,-2 6-3093,-2 10 861,-1 7-878,-2 9 0,-2 7-568,-1 7 540,-3 9-17,-2 6-11,-2 8 11,-2 7-1345,-2 7 1340,-1 4 2,-1 0 0,-1 4-45,1-36 1,-1 1-747,0 33 1,-1-2 737,-2-2-5,1-7-256,0-7 233,1-10-22,1-7-34,0-11-45,1-10-4338,3-25 2125,-7-18-4070,1-19 6412,-6-3 0,4 12 0,2 7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42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87 16280,'53'-1'33,"-1"0"1,42-4-174,-46-9-831,2-1 489,0 1-258,1 3-313,-2 1-386,-2 3-857,-4 3-2269,-6 1 4565,-7 3 0,-15-1 0,-7 1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42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211 297 13833,'-21'94'217,"0"-1"1,0 0 0,0 1 0,-1-1-1,-2 20 1,-2 7 0,4-24 0,9-57-269,11-54 6,-1-10 11,0-10 12,-1-7-928,0-8 939,2-8-12,1-5 23,2-5-11,2-2 11,3 21 0,1-2 11,8-25 6,6-19 11,-1 33 11,0 3 6,2 5-6,1 3-156,2 6 167,0 5-10,1 5-51,0 6 44,1 4 23,0 8 0,0 5 40,-2 7 49,-2 5 732,-4 7-625,-3 7 434,-4 9-439,-4 6-51,-4 6-39,-2 6-51,-5 4 34,-8 30-84,-2-16-128,-7 20 111,1-26-599,-1-2 544,-1-4-29,-1-4-130,3-5 13,1-7-90,4-7-174,3-8 40,5-7-371,3-7 429,1-9-725,6-5-179,3-7-941,6-5-2162,1 1 4335,0 1 0,-6 11 0,-3 4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42.9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203 355 11028,'-18'48'664,"-1"0"0,-13 37-249,23-50 197,1 3-304,-1 1-84,1 1-237,0 2 141,1 0-16,-1 2-44,1 0-18,-1 0-28,1-3 12,-1-3 16,2-4 141,0-6-34,0-6 201,1-8-89,1-5-39,1-6-79,1-6 88,-1-4-239,0-9 6,0-8 16,1-9-11,0-6-5,1-6 0,1-6-6,3-4-985,3-5 979,4-1 23,4-1 16,11-27-5,-2 22-5,9-18 5,-6 29 17,1 2 33,1 2-5,0 4-375,1 4 375,1 6 0,-1 4-23,0 7 1,0 6 10,-2 8 1,-1 6 56,-2 6 27,-2 7 983,-4 7-742,5 34-319,-10-12 191,1 25-118,-12-22 51,-2 1 38,-5 0 34,-3-1-15,-7-4 256,-15 12-286,4-15-11,-11 8-22,5-18-17,0-1-45,-2-5-33,0-2-57,-13-1-128,12-6-174,-6-2-375,20-3-712,4-1-1797,8-2-5220,4 0 8373,4-2 0,1 2 0,0 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57.00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126 13 9867,'-7'-7'2027,"1"1"-1248,6 6 1848,0 0-2786,-28 71 591,20-41-29,-21 59 426,27-40-510,1-7-27,1 16-3252,0-15 3190,1 4-1079,0 2 1040,0 3 201,0 28-190,-1-17-23,-1 23 204,-5 0-282,1-18-28,-3 18-28,2-27 14,1-4-70,0-2 5,0-6-61,1 10-22,2-19-74,0 4-358,2-18 146,1-11 2718,0-1-2808,0-10 1438,-1-3-2070,0-5-534,0-5-2048,0-9-1256,0-1 4935,0-1 0,0 11 0,0 3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59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350 268 5857,'0'-4'1993,"1"0"2141,-1 4-3489,-22-65-694,7 44 530,-19-47 192,12 63-180,-1 4 672,-25 25-1008,17-1-28,-17 24 11,25-6 89,4 12 1,1 9-62,6-3 0,2 2-141,-5 11 1,5 5 137,12 23 1,7-6-841,9 0 722,-3-23 1,7-4 187,35-1-51,19-25 135,-9-29 1,4-10-236,-21-4 0,1-9 82,7-15 0,4-10 0,-7-2-1,-8-7 1,-5-5-54,20-25 0,-7-3-93,-25 26 1,-9-2-57,-7-26 1,-13-1-171,-13 25 0,-8 0-256,-9-25 1,-6 3 98,2 28 0,-3 5-126,0 4 0,-2 4-3044,-35-11-4274,6 24 7152,8 4 1,24 18 0,27 2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4: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0 15485,'-13'63'343,"0"0"1,1-4-1,2-6-113,2-1-79,2 0-39,1-1-56,2-3-34,2-4-22,1-5 551,4-6-646,1-4 151,3-7-308,1-4-15,0-4-304,1-6-26,0-3-1157,1-3-5936,-1-2 7690,-2-1 0,-3 0 0,-3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4:00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399 300 10000,'-53'6'1171,"1"1"0,-38 9-314,58 7 11,1 5-45,1 5-95,2 5-78,2 4-581,5 2 441,3 2-90,7 0-124,5 0-88,5-1-73,8-3 288,4-3-322,11-5 11,4-5 6,8-8 22,4-8 22,5-6-5,2-10-211,5-8 199,1-8 18,3-11-34,-1-7-844,-2-8 833,-2-6-23,-5-4 6,-6-3-28,-6-1 171,-7 0-244,-9 2-17,-7 3-379,-5 2 290,-10 3-34,-5 2-56,-7 2-90,-4 1-95,-1-4-145,-2 21-225,1-5 14,0 23-1021,2 0-580,1 5-4271,5 7 6609,3 1 0,6 0 0,4-1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4:00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 17192,'-12'60'409,"1"0"0,0-3 0,4-5-191,7 0-514,0 3 419,2-1-50,1-1-28,3-3-34,0-2-17,1-3 486,1-2-530,-1-6-51,-1-2 172,-1-5-407,0-5 80,-1-4-613,0-5-13,0-4-2153,1-4-4835,-2-3 7870,2-3 0,-4-1 0,0-1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4:01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243 145 11784,'-49'39'636,"1"0"1,3-3 0,9-1-72,15 5-32,4 3-18,4 3-67,5 3-72,4 0-40,2 1-68,7 0-33,4 0-67,7-4-61,5-2-57,6-6-16,4-7 22,4-9 28,3-8 33,2-8 40,3-11 18,1-9-2,1-13-498,0-9 476,-1-10-39,-3-7-6,-4-5-579,-5-3 540,-6 0-11,-6 1-22,-7 4-12,-7 4 190,-8 4-240,-7 4-61,-7 3-91,-7 3-88,-4 2-130,-3 4-185,-2 4-263,2 5-308,1 5-1462,3 4-5186,6 4 7802,5 4 0,8 3 0,3 2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4:01.9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0 756 14656,'54'-48'605,"-1"1"0,-3 2 0,-4 6-101,3 2-1293,3-2 1181,2-2-740,1-1 578,1-1-46,1 2-72,-1-1-39,-1 2-22,-2 2-57,-4 3 13,-3 3-108,-4 4-56,-5 4-134,-5 3-180,-5 2-223,-4 5 245,-4 1-946,-4 4-153,-2 2-4954,-3 2 6502,-3 1 0,-3 3 0,-2-1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4:02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380 1 12031,'-57'40'860,"0"0"1,4-3 0,9 0 35,10 12-39,2 3-574,2 3 373,2 0-157,7-1-152,5-5 370,9-6-538,8-8 358,8-7-369,9-8 382,10-5-393,7-8-6,5-4 0,3-10 360,3-4-393,1-8 0,1-6-29,-2-3-32,-1-4-24,-4-2-21,-5-1-7,-6-1 1,-7-1 107,-7 1-158,-6-1-84,-6 4-123,-7 1-123,-6 1-185,-7 1-191,-7 2-240,-4 2-242,-3 5-587,-2 4-1333,-2 8-3966,5 4 7119,4 5 0,13 0 0,5 1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4:02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8 11054,'-11'-4'2398,"3"1"-1922,8 3 3080,0 0-3046,46 67-1515,-18-33 1212,5 11 1,3 1 128,5-2-181,3 4 119,2 5-50,1 2-967,2 4 821,-1 1-22,-2 0-17,-1-1-28,-3-2-523,-1-6 518,-3-4-1,-2-9 743,-3-6-748,-4-8-39,-3-5-45,-4-4 389,-2-4-563,-6-3 850,-1-3-1191,-4-3 324,-2-2-1618,-2-6-1858,-1-4-2589,-1-4 6340,-1 0 0,-2 5 0,1 4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4:03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204 0 13649,'-44'48'608,"1"-1"1,2-3 0,10-2-21,16 6 6,4 3-51,1 5-44,5 1-79,1 0-89,8-3-79,5-2-84,7-5-45,7-6-50,5-7 11,4-7 5,3-8 23,1-7 703,2-7-715,2-6 35,0-7-53,1-7 86,0-7-5,-1-6-57,-5-5-55,-2-3-18,-8-2-38,-5 0 10,-6 1-5,-8 0-22,-4 2 128,-9 0-262,-7 1-119,-7 0-117,-7 1-101,-3 1-167,-3 2-338,0 2-883,0 4-1951,3 3-3471,4 5 7243,5 4 0,11 6 0,5 3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4:04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6551,'-4'0'2324,"2"0"1362,2 0-3254,-11 16 27,15-8 28,-6 13 39,22-12 40,4 0-17,4-2-39,4-1-28,3-2-57,3-1-38,4-2-23,1 0-68,4-3-4,1 0-502,2-1 463,1-2-23,2 0-23,1 1-34,0 1-21,-1 1-40,0 1-40,-1 0-10,-2 0-34,-2 1 22,0 0-16,-3 0 11,-1 0-113,-3 0 136,-3-2 4,-3 0-10,-2-2-6,-3 1-6,-4-2 1,-3 1 466,-4 0-473,-4 0 114,-4 1-80,-3 0 79,-2 1 11,-4 0-6,-1 0-61,-1 1-162,-10-3-63,2 1-60,-9 0-79,4 1-68,0 2-78,-2-1-128,0 1-203,1 0-436,1 0-1020,2 0-5746,2 0 7942,3 0 0,3 0 0,2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57.24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23 18161,'98'-10'1070,"-13"2"-840,-54 6 105,1 1-234,-2 0 17,-1 0-107,-2 1-5,-1 1-62,-2 1 18,-3 0-220,-2 3-173,-2-1-286,-1 1-437,-2 1-734,-2-1-6205,-3 1 8093,-2-2 0,-3-2 0,-2-1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4:05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14813,'41'40'204,"0"1"0,31 26-136,-39-51-12,1-1 5,0-1-27,-1 0-6,-2-1-6,-2 0 6,-2 1 18,-5 0 15,-2 3 23,-6 0 28,-2 4 17,-6 1 5,-2 2 12,-3 4 11,-5 3 28,-3 3 44,-4 4 331,-14 25-274,3-12-726,-9 17 636,6-20-67,0-2-414,1-4 296,-1-2-34,4-7-49,1-5-74,3-5-151,3-7-1226,1-5 122,6-6-6440,-1-6 7934,6-2 0,1-1 0,0 2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4:06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471 0 15586,'-54'9'526,"9"0"-397,36-1-17,-2 1-5,0 3-12,-3 1 11,0 2-11,-2 2-11,0 1 6,-3 2 5,1 1 12,-3 2-12,0 2 0,0 2-33,1 1-12,0 3-11,0 0-5,1 1-1,0 0 1,2 0 5,1-1 6,2-2-6,2-3 45,0 16-56,7-18 6,-1 10 106,12-12-28,1-6 22,8 5 191,12-3-146,-5-4 298,36 12-348,-26-13-12,19 4 63,-16-7-102,-10-4-11,5 3 23,-9-2-62,-8-2-17,2 1-33,-9-1-18,-1-2-83,-2 1-813,-3 4-509,-2 1-6940,0 4 8385,-2-3 0,1-4 0,1-3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4:42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1 377 5739,'2'2'0,"0"-1"1137,-2-1-907,1 3-1,0-1-22,2 2 1,0-1-29,1 0-22,1-1 139,2 3-156,0-2 12,3 1 16,-2-1 196,5 1-168,-3-2 23,5 2 178,1-1-195,-2 0-28,4-1 195,3 0-178,-6 1-1,6-1-22,-5 1-6,1-1-16,1 1-28,1 0 100,9 3-140,-5 0 23,7 1-11,-8 0-6,0-1-5,2 0-6,-1 0-6,0-1-6,0 2-10,1-1-1,0 0 6,12 2-22,-6-2-17,7 2 33,1-1-28,-10-1 6,9 1 6,0 1-23,-9-2 6,9 2 17,1-1-29,-9-1 1,9 0 5,-10-2 11,-1-1 6,0 0-5,0 0 33,13 1-28,-10-1 0,11 1 11,1-2-33,-9-1 10,10 0-4,1-1-1,-10 0-11,10 0 22,2-1 1,-9 0-23,10-2 11,0 0-11,-12 1 0,11 0-6,-2 1 12,-10 0-1,11 0 7,0-1-12,-10 1 11,11-1 0,-1 0-11,-11 1 6,10-1 16,2 0 0,-10 0-10,11-1 4,0 1 1,-10-1 11,40-1-22,-36 0-347,23-1 353,-31 1-7,0 1-5,-2 0 6,1-1-12,12-3 1,-9 2-7,10-3-4,2-2 16,-9 3-28,10-5-28,1 0 28,-12 2 22,11-4 0,-14 3 1,-1 0-6,2 0 11,-1-1-6,1 1 6,-1 0-11,0 0 11,0 1 357,15-6-346,-11 5-16,12-3-18,-1-1 18,-12 6-7,9-4 12,-2 2-11,-10 3 6,10-2-23,0 1 5,-10 1 6,12-2 6,-1-1 0,-12 4 5,11-3 1,-2 2 5,-10 2-6,10-2-5,-1 1 5,-10 2 12,8-2-12,0 2-5,-9 0 11,9 0 0,-12 1 0,1-1-5,-1 0-7,0 0 1,0 0 11,-2 0 0,0 1-11,0 0 0,-3-1 5,1 1 6,-2 0 6,1 0-12,-2 0-11,0 1 12,-2 0 5,1 0 0,-2 0 11,0 0-17,-1 0 6,1 0-5,-2 0 5,0 0 0,1-1-23,-2 0 23,1 0-11,-1-1 17,0 0 5,-2-2 6,6-2 0,-4 1 5,4-3-22,-5 4 17,-1 1-12,-2 0 7,1 2-1,0 0 6,-4 3 5,0-1 118,-5 2-78,-1 0-124,0 1-28,-1 0-100,1 3-118,-1 0-191,0 2-291,0 0-436,0 0-1054,0-1 2280,0 2 0,0-4 0,0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4:43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10464,'94'23'95,"-13"-5"-78,-55-17 0,0-1 134,-1 1-123,-2-1 44,-3 2-39,-2 0 53,-3 1-13,-3 0 153,-2 2-36,-2 0 28,-2 0 23,-2 2-6,-1 1 1,-2 0-1,0 2-16,-1 1-18,-1 2 7,-2 3-12,-2 2 28,-2 3 5,-2 1 6,-2 3-5,-1 3 11,-3 3-12,0 3-5,-1 4-39,-1 3-28,-1 1-11,0 3-34,-1 0-17,1 2-44,0-1-357,1-1 295,1-3-62,3-4-101,2-5-202,3-5-245,4-5-331,1-5-589,3-5-4804,3-3 6345,0-4 0,-1-3 0,0-2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4:45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79 293 9461,'-16'55'393,"0"0"1,1-3 0,3-6-19,6 1-33,1 1-61,1 2-575,1 0 462,2 1-34,0-1-16,1-2-23,0-3 464,2 11-424,5 3-146,-1-17 561,5-8-321,-8-35 394,2-32-544,-5 2 61,1-19 0,-2-5-28,-1-3 75,-1-13 1,-1-2-43,1 8 158,1-8 0,0 0-68,5 10 78,4-4 1,2 0 323,3 13-458,6-1 0,2 3-100,3 13-1,36-26-67,-30 48 12,37-1-23,-38 20 39,24 20 6,-35-4 156,6 33-94,-21-23 262,-21 40-234,1-37 230,-39 34-276,27-41 40,-44 16-140,41-30-522,-28-2 18,40-12-2454,-2-26 740,26 25 2229,9-24 0,-4 33 0,2-9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4:45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15 176 7906,'-2'8'2303,"1"-3"-1368,1-5 11,0 0-38,-6 66-113,5-43-128,-3 50-130,8-58-89,4-3-10,4-2 10,2-4 22,2-1 499,10-6-555,-5-3 455,25-22-488,-7-31-364,-4 11-224,-11-35-17,-22 54-1390,-11-32 612,2 36 1002,-7-22 0,10 33 0,1-5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4:46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0 9050,'-3'0'2167,"0"0"1569,3 0-3524,-7 60 7,8-34-17,-5 47-17,10-48-12,-1 0 7,-1 2 16,-1-1 16,-3 3-4,1-2-40,-2 0 128,-7 14-452,-7-9-80,1-2-979,-4-19-40,14-17 1255,-2-18 0,5 13 0,-1-8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4:46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10735,'3'1'1406,"-1"1"314,-2-2-1435,0 69-117,1-39-78,0 56-5700,0-57 5660,-1 16 1482,-1 30-1442,-7 13 697,3-14-810,-3-26 275,16-69-145,17-23-57,-4-3 34,10 2 6,-17 28 173,8-4-106,-6 7 342,15-6-40,-12 14 493,8 9 2781,-14 6-2909,2 31-611,-9-16 190,-1 28-3621,-4-23 3352,-1-2 57,0 21-510,0-23-1,0 15-1472,0-22-852,0-15 2644,0 1 0,0-2 0,0-1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49.3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5108 787 10130,'2'-10'286,"-1"3"-196,-1 7 1674,0 0-5847,-46-24 4284,28 15-385,-37-18 425,40 19-23,-1 0-39,-2-1-44,-1 1-29,-2-1-39,0 0-33,-2-1-29,-3 1-21,-2-1-1,-3 2 0,-3 0 6,-1 1-6,-3 0 0,0-1 6,-2 0-45,-22-6 45,12 3-17,-18-4 17,18 3 11,-1 0 5,-2-1 2770,-1 0-2763,0 0-1,-1 0-11,-1-1 5,0-1 18,-29-8-1486,19 5 1475,-22-6-2264,25 7 2274,-2-1-1168,0 0 1163,-3 0-111,18 5 1,0-1 110,-28-6-17,27 7 0,0 0-6,-21-5 1,1-1-1,-1 1 6,0-2 0,-2 2 6,1-1-1,-2 1 12,0 1 11,-2 1 0,-1 2 6,0 1 5,0 3 11,22 3 1,-1 2 10,-30-2-47,31 3 0,-1 1 11,0 2 1,1 0-10,-30-1-5,29 2 1,2 0 5,-23 2 5,1 3 6,0 1 11,2 2 8,23 0 1,-1 0-3,-26 4-12,28-3 1,-1 0 67,2 2 0,2-1 28,-27 7 5,-22 6 12,32-5 11,1-1 16,1 2 7,2-1 195,-21 9-173,21-7 22,-14 8 1368,9-1-1362,19-5 1459,-10 4-1521,23-9 333,4-2-412,4 0-55,3-2 2992,0 3-3099,8-5-72,0 0 621,10-4-840,2-4-28,1 0-39,3-2-152,1 0-235,3 1-335,1-1-2958,6 0 632,-4-1 3479,3 0 0,-8 0 0,-1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49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458 1 9201,'4'0'414,"0"0"-5464,-4 0 5409,-56 70-18,32-37 285,-10 12 1,-1 0-369,11-8-68,-3 2 6,1 3 28,-1 1 18,0 0 44,2 1 5,0-1 675,1-2-703,1 1-39,2-3-23,2-1 7,3-3-18,3-4-16,3-3 3025,4-7-3115,3-4 586,2-5-491,2-3 491,2-2-300,3-1-6,5-1-23,4 0-44,2 1-73,3-2-61,3 1-74,2-1-55,3 0-29,1 0-44,3-1-28,-1-1-84,2 0-146,0-1-229,-1 1-438,-1 1-951,-2 1-5507,-5 1 7422,-4 0 0,-10-3 0,-5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57.67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29 5 9184,'6'-3'2218,"-2"1"918,-4 2-2391,-13 65-67,8-37-369,-9 53 167,11-50-39,2 0-185,-1 0-78,2 1-62,0-1-62,0-1-44,0-3 205,1-1-255,1-5-46,1-2-61,1-2-107,0-2-145,0-3-129,1-2-129,0-4-112,-1-1-168,0-3-448,-1-2-975,0-4-2279,-2-2 4643,1-2 0,-2 4 0,1 1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51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 77 5739,'-7'-4'874,"2"2"-577,5 2 929,0 0-1092,-10 47-5,8-25 0,-9 39 17,11-35-1,0 1 1,0 0 11,0 1-11,0 2 11,0-2-6,-2 0-11,0-1-11,-1-2 22,0-2 11,0-3 29,-1-3 22,0-2 22,0-5 17,1-2 22,1-4-27,0-2-79,0-2-73,1 0-78,-1-3-34,1-3 0,0-6 0,0-4 0,1-3-5,-1-4 11,1-1-6,2-3 6,2-2-6,1-1 6,4 0 11,0 0 11,1 1 0,2 1 6,0 1 11,1 1 11,1 0 12,0 2-12,3 0-17,0 0 1,3 3-18,1 1 1,3 3-1,-1 3-21,2 5 4,-1 4 12,-2 3 23,-3 7 22,-4 3-6,-3 7 11,-4 2-16,-3 6-6,-3 3 11,-1 3-17,-5 4 1,-2 1 27,-4 2 7,-5 0 32,-3 0 23,-4-1-11,-1-3 6,-2-3-35,2-5-27,-1-4-22,3-4-46,1-5-16,4-4-62,2-3-112,4-3-112,4-1-101,2-3-111,4-2-90,5-5-185,3-3-410,8-3-1595,-1 1 2817,1 1 0,-8 7 0,-3 3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52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39 212 10296,'-23'90'1154,"8"-19"-545,20-63-211,5-5 80,2-1-97,2-5 24,2-4-97,2-4 50,1-7-201,-1-3-73,0-2-56,-3-2-28,0 1-28,-2-1-28,-3 1-56,-2 0-90,-2 0-117,-2 2-151,-2 0-180,-1 1-230,-1 1-273,0 2-382,-1 1-1977,0 2 3512,0 3 0,0 5 0,1 4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52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0 8237,'-16'81'711,"0"-1"0,0 0 1,0 1-1,0-1 1,-2 12-1,-1 1 0,3-10 1,5-22-712,5-12-17,3-8-39,1-8-28,1-7-67,0-6-79,1-6-83,1-4-63,2-3-78,2-4-151,1-1-330,1-5-785,1-2-1528,0-4 3248,-1-1 0,-3 4 0,-1 2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53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 10913,'-8'56'472,"-1"0"1,1-3-1,1-4-85,-1 0-800,1 5 783,-1 5-1,-1 3-5,-1 1-22,1-1-34,-2-1-44,0-3-68,1-4-62,1-6 341,1-6-475,18 25 0,-9-41 0,12 19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55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29 5980,'-7'-3'364,"1"1"-437,6 2-33,0 0 145,22 1 12,-10 0 27,19 0 45,-15 1 28,1-2 12,1 0 16,1 0-22,1 1-34,1 0 6,2 2-23,2 0-5,1 0-12,2 1 7,0 1-18,2 1-11,0 0-5,1 2-1,1 0 7,0 0-7,0 1 1,2 1-12,0 1 45,1 1 62,1 0 78,0 1 23,2 1-22,-1-1-79,1 0-68,1 0-33,2 0-298,2 0 320,1-1 6,3-1 34,0 0-34,1-2-23,2-1-22,2-1-503,1 0 480,1-1 1,0 0 0,2-1-11,-1 0-6,1-1-12,0 0 1,0 0-17,2 0 34,-2-1 11,3 1-1,-1-1 12,2 1-11,0-1-6,1 0-707,0 1 718,1-2-11,-2 0-5,0-2 5,-2 0-5,1 0-6,-1 0 5,1-2 6,-1-3-5,0 0 16,-1-2-10,0 0 4,0-1-16,-1-1 6,0-1-261,-1 0 261,0 0 28,0-1-18,-2-1 1,-1 0-17,-2-1 6,-1-1-12,-1 1 12,-1-2-6,-1 1 0,-2 0 0,-1 0-6,-2-1 12,-2 2-17,-3 0 16,-2 1 244,-3 0-255,-2 1 457,-3 0-463,-2 1 735,-2 1-746,-1 0 311,-2 1-304,-1 1-7,-1 1 1,-2 2 5,-1 0-5,-1 0 5,-1 2-17,-1 0-44,-3 1-23,-1-1-11,-3 1 0,0 1-39,-3 0-1793,0 0 6,-4 4 1938,2-2 0,-2 2 0,3-3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3:55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2 7610,'-6'-1'817,"1"0"-649,5 1 1423,0 0-1467,69 13-12,-39-6-379,56 12 328,-58-9 1,0 1 76,-1 2-93,-2 0 11,-1 2-11,-2 1 22,-2 2 28,-2 1 280,-3 0-218,-2 2 0,-4 0 39,-2 1-17,-3 1 23,-2 2 10,-2 2 13,-3 1 10,-3 1 12,-3 1 21,-2 0 7,-3 0 33,0-1-6,-3-1-16,0 0-79,-1-4-67,1 0-67,0-4-73,3-4-51,2-2-133,2-4-292,3-3-308,2-3-264,3-1-380,1-2-258,1 0 0,0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4:54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24 5739,'1'-10'96,"0"2"318,-1 8 1367,0 0-1697,-2-3 0,1 3 1328,-1-3-1160,6 7-12,-2-1-10,4 4-23,-4 0-22,1 0-28,-2 1-45,1 1-34,-2 1-27,0 1-12,0 0-34,0 1 1,0 1-34,0 0-17,-1 0-39,0 1-73,-1-1-78,1-1-118,1-2-111,0 1-164,1-3-330,1 1-1523,1-3 2481,1 0 0,-3-3 0,0-1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4:55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14 5739,'4'-7'325,"-1"1"6,-3 6 1836,0 0-1983,-9 30-32,6-18-6,-6 25-23,9-26-16,0 0-18,0 1-16,0-1 5,1 1-5,-1 0 11,0-1 6,0 1 5,0-1 0,0-2-5,0 2-23,0-2-11,-1-1-17,0 0-5,0-1 11,0-1-29,0 0-4,0-1-18,0 0-28,0-2-50,0 0-84,1-1-1686,-1-1 969,4-1-655,-1 1 1540,1-1 0,-1 0 0,-2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28.24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46 1 16252,'-12'51'358,"-1"1"0,-7 44-139,20-43-1200,0 6 1177,0 4-45,0 1-11,0 4-28,0-2-16,0 1-29,0-3-22,0-4-12,0-5-22,0-4 462,0-6-479,0-5-16,0-5 243,0-4-283,0-5 19,0-3-181,0-4 559,0-5-895,0-5-77,1-3-102,1-4-157,1-3-499,0-5-1114,1-3-2745,0-5 5254,0 1 0,-2 5 0,-1 4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28.50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10 10080,'1'-6'2050,"0"2"1630,-1 4-3187,37 71-2227,-10-26 1902,-3 0 0,3 2-1650,21 30 1610,-22-37-32,14 26-1827,-15-17 1748,-7-11-112,11 39-689,-14-29 319,0 4-1329,-8-27 993,-7-22 801,-6-18 0,4 11 0,-4-13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57.88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19 19664,'93'10'101,"-14"-3"-129,-59-7 105,1 0-245,-1 0-90,-1 0-290,0-2-346,1-1-629,-2-2-1599,0-2-4440,-4 1 7562,-2-1 0,-6 4 0,-3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28.68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0 439 10780,'54'-52'118,"0"0"1,0-1-1,0 1 1,12-12 0,-2 1-1,-15 19-5870,-18 19 4337,-7 7 0,-11 8 0,-6 5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29.55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244 621 11800,'-90'16'1854,"16"-2"-1445,61-3 104,2 2-15,-4 10-296,5-3 41,-2 9 194,3 22-291,4-19 173,0 42-263,6-45-50,8 24-23,-1-36 6,22 0-6,-13-18-3451,30-29 3344,-24 5-1609,29-47 1577,-30 36-682,13-34 810,-25 47 50,2-8 23,-11 25 2528,2 2-2164,-2 11-258,0 2 180,5 23-264,-1-12 67,14 20-66,-6-29 1773,19 1-1746,-1-27-2418,30-32 2301,-18 5-305,-8 2 1,-1-3 236,5-23-963,-15 11 0,-2 0 1020,4-21-168,-16 20 0,-5 1 72,-8-17 45,-9-13 84,-3 24 350,-3 16-244,-6 19 2144,-2 13-1959,-19 38-184,14 21-46,11-1 1,4 7-865,5 23 0,4 1 845,1-18 0,2 0 2,-1 19 1,2-1 1684,0 21-1662,1-27 0,0 8 71,-1-1 0,-1 5 0,0-2-43,-2 18 1,0 1-52,0-21 1,1 3 0,-3-10-20,-2-10 1,-1-9-26,-2 11-196,-3-16-633,9-45-1194,2-22-2743,3-28 4353,6-11 1,-3 15 0,4 17-1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29.94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177 10 9744,'1'-5'2705,"0"0"-633,-1 5-1635,-15 77-1748,10-38 1496,-4 12 1,0 2 127,4-4-55,-1 4-34,1 4 641,-4 31-695,2-20 1,-1 1-137,-4 30-43,2-29 1,1-7-37,2-22-655,-12 38 381,11-47-1325,-11 20 507,14-47 1137,-3-28 0,6 13 0,0-17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30.14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0 13410,'34'57'115,"1"-1"1,-2-4 0,-7-7-127,-15-12-73,2-2 760,0-2-849,5 7 317,-5-21-1213,7 29 607,-13-36-2513,1 21 1851,-7-25 1124,-9-6 0,6 0 0,-6-4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30.28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0 360 11941,'21'-48'434,"-1"0"0,17-34-361,-19 56-39,0 1 230,2 1-359,-2 1-53,0 2-350,-1 3-312,-2 3 810,7-1 0,-12 9 0,3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30.76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189 0 9755,'-5'0'2447,"1"0"1027,4 0-2965,-69 67-1763,47-40 1427,-17 14 1,4-1 631,27-17-576,4 0 245,2-2-329,1-1 40,6 4 106,13-5 699,-3-5-738,28-22-218,-22-6-1,30-42-33,-30 24 51,21-40 10,-28 44 13,4-11 122,-13 24-28,-3 8 532,0 6-498,-2 9 111,0 34-274,0-12-134,-1 47-106,1-44-2001,9 27 315,1-43-6342,8 5 8229,-6-18 0,-5-2 0,-3-1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31.29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202 0 9632,'-6'0'2414,"0"0"-1680,6 0 1713,0 0-1870,-68 26-541,46-15 423,-51 21-117,63-19-96,3 0 65,2 1-165,3 3-18,0 0-49,1 2-18,7 8-61,-1-6 270,20 19-360,-8-21-520,34 10 252,-24-22-96,18-1-695,-8-15 337,-7 0-3058,28-25 1758,-27 13 2112,16-17 0,-33 27 0,-2-1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31.51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138 0 8360,'-39'85'3276,"0"0"1,1-7 0,17-17-2307,28-41-797,4-2-10,2-3 5,1-4-12,3-2 438,18-9-393,-12-5 74,28-26-281,-31 7-151,20-36-16,-28 31-1749,5-33 186,-16 38-1854,-3-13 3590,-4 18 0,1 9 0,1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31.94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 12758,'11'53'322,"0"1"0,8 37-70,-15-60 33,1-2 458,-2-2-469,-1-3-27,0-4 101,-1-1-208,0-5-8,0-2-109,0-3 473,1-5-362,-1-6 6,3-15-89,-2-2-23,2-10 0,3-9-23,-2 9 91,18-37-46,-11 39 107,17-20-51,-18 37 516,11 4-432,-11 11-50,5 4-101,-2 27-184,-6-11-779,6 28-28,-9-27-628,3 5 1580,2-6 0,-5-13 0,3 2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32.33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7 8405,'0'-4'1345,"0"2"396,0 2-1450,5 75-1004,-2-44 993,5 61-70,-3-63 25,0 0 210,0 1-299,0-3-62,0-1-50,0-4 415,2 3-488,-3-11 606,4-1-416,-6-14-50,2-6-51,-4-6 12,1-4 11,0-4 313,6-21-196,-1 14 522,15-31-444,-9 37-65,7-9 26,-7 20 51,-1 3 62,1 3 123,-2 2 537,4 1-599,-4 5-117,1 2-56,1 15-252,-3-3-265,4 19-77,-7-13-274,1 6-7091,2 2 3595,-4-14 4134,4 6 0,-7-18 0,-1-3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58.419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187 280 13895,'93'-33'683,"-16"3"-549,-60 12-27,-2-2 203,-3 2-254,-2-2 53,-4 3-98,-2 0 52,-2 2-46,-3 0 127,-3 2-109,-2-1-7,-4 2 11,-3 0 0,-3 3 11,-2 1 1,-3 3 22,-1 2 44,-2 2 34,-2 5-3363,0 3 3402,-1 4-330,1 5 358,-1 1 0,2 4 12,1 1-26,2 3-24,3 1-46,1 1-28,4 1-44,2 0-34,3 1-6,2-3-16,4 0-6,1-2 6,2-3-46,7 5 12,0-7 3199,8 4-3261,1-10-83,3-2 410,4-2-674,5-4-168,4-2-252,2-5-325,4-3-481,1-5-947,0-5 2610,5-3 0,-21 8 0,-1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33.01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85 845 14559,'15'-87'627,"-5"16"-268,-15 62 190,-2 1-89,0 4 14,-3 1-93,1 3-66,-2 5-91,1 4 62,-9 29-275,8-12-128,-6 44-23,14-38-1114,10 35 515,1-43-96,10 10-1030,5-20 784,-5-6-1596,27-2 1825,-21-9-2094,31-20 2946,-31 4 0,26-37 0,-32 27 0,8-16 465,-17 22 386,-5 3 129,-1 3 147,-3 3 127,-1 2 140,-3 2 41,-2 2 2127,-9 3-2857,3 5 354,-14 18-863,15-2-22,-5 15 157,12 2-152,2-7 409,7 27-431,1-26 78,19 22-224,-9-34 6,32 5 11,-21-22 0,15-4-17,-4-19-22,-9 1-62,33-49 23,-30 27-12,18-31-44,-16 5 61,-9 17 5,-3-4 1,-3 0 11,-1-1-28,-2-4 0,-4 0 40,-5 11 21,-2-1 1,-3 1 16,-4 12 23,-2-15 112,-4 30-51,3 12 185,-5 0-229,6 12 100,-1 26-83,3-2 234,1 63-195,1-33 22,1 17 0,0 3-95,1-1-45,2 16 0,0 1-3460,0-9 3370,-1-18 1,1-2-264,3 12 135,-1-25-1008,1 16 463,-4-41-4966,-1-3-1631,-4-22 7360,0-6 0,0 4 0,1 2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33.16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 22186,'52'5'89,"0"1"1,36 4-135,-62-8 189,1-1-391,0-1-100,1-1-537,0-1 884,16-7 0,-25 6 0,10-5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24.48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24 34 10769,'-14'-1'196,"4"0"-90,15 1 12,2 0 22,-1-1 45,2 1 22,0-1 39,1 1 12,0-1 22,1 0-5,1 1-23,0-1-28,1 0-56,1-1-6,1 1-27,1 0 5,2 0-6,-1 0-22,2 0 11,0-1-11,2 1 11,0-1-5,1 1-6,0 0-22,0-2-12,1 2-5,2-1-28,0 0 5,0 1-11,2 0 0,1 0 1,1 1-1,1-1-11,1 1 0,0 0 22,0 0 6,1 0 0,0 0-22,-1 0-6,2 0-6,0 0 1,1 0 5,0 0-17,0 0 23,0 0 5,0 0 28,0 0 12,0 0-1,0 0 258,26 2 0,3 1-257,-7-1-371,7 1 0,-3 0 371,-26 0-1,1 0 6,1 0-22,1 0 11,0 0-1,1 0-10,0-1-17,0 1 16,1 0-21,0 0 4,-1 1 7,0 0-18,1 0 18,-1 1-1,0 0 1,-1 0-1,0 1 6,0-1-11,2 1 5,-1 0-11,0-1-11,-1 0 6,-1 0 0,-1 0 27,-1 0-10,1-1-7,-1-2 7,0 2-18,0-3 7,0 1 677,-1 0-672,0-2-11,-2 1 22,0 0-6,-2-1 12,-1 1-18,-2-1-4,0 1 4,-1-1-16,-1 1 12,-2-1-12,-2 0-17,-1 0 0,-3 0 0,-2 0 0,-2 0-5,-3 0 5,0 0 6,-4 0 17,0 0 50,-2 0 213,-2 0-426,-3 0-123,-2 0-174,-3 0-218,1 2-218,0 1-326,0 2-380,1 1-846,1 2-3613,2-1 6027,0 0 0,1-3 0,2-1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25.06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141 11 11178,'-9'-6'1187,"2"2"-974,7 4 493,0 0-656,54 37-602,-27-25 625,45 30-40,-40-35 12,0 1 126,1-1-149,0 0-5,-2 1-17,0-1 11,-3 1-27,-2 0 487,-4 1-455,-1-1 57,-4 1 11,-2 0 51,-3 1 21,-2 0 1,-3 2 28,-2 1 17,-3 3 27,-1 0-5,-2 3 45,-3 1-22,-4 1 5,-4 1-6,-4 2-10,-3 1 38,-3 3 12,-3-1 50,-4 3 0,-3 1 16,-4 0 12,-2 2-11,-2 1-556,-1-1 472,-1-1-62,2 0-78,2-3-45,3-1-51,1-2-81,5-3-92,2-3-173,5-2-304,5-3-509,3-1-829,6-3-6194,4-2 8149,2-3 0,2-3 0,0-2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39.01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42 19 16353,'-23'-10'1115,"4"1"-6569,19 11 5684,0 3 1414,0 5-1414,0 5 1066,0 20-1004,2 15-85,0 18-106,2 8-84,-1-19-129,2 11 3185,0-14-3808,4-2-732,2-11-2224,4-25 2843,0-9 0,-6-7 0,-3-1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39.42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 8976,'10'5'488,"-3"0"-337,-7-5 230,0 0-140,-1 73 72,1-41 51,-1 20 0,-1 0-16,1-17-40,-1 8-3443,0-15 3365,1-1 67,-2 4-336,2-3 325,0-8-46,3-11 169,9-37-353,-2 5 17,14-36-34,-8 23-11,6-13 73,3 1 3100,-5 12-3133,5-7 111,0 10 129,-2 11 313,3 4 237,-5 25-466,-9 7 482,-3 45-421,-6-20-167,-6 61-359,0-40-980,-2 28 264,7-47-455,4-7-1344,5-26 1740,2-2 0,-5-3 0,0-2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40.33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181 1 8063,'-4'0'1860,"1"0"1439,3 0-3080,-65 63-35,45-42-16,-48 47-22,62-57-34,1-3-56,1-1-28,2-2-17,0-3-16,1-1 273,1 0-150,0-6-17,0 0-40,1-5-10,1 1-18,-1-1-5,0-1-5,1 0-1,-1 0 1,-1 1 72,0 1-11,0 3 22,0 1 12,0 3 213,0 2-314,0 4-1,0 0-4,0 6 16,0-1 5,0-7 6,-1 18-5,0-15 5,0 21-5,1-11 39,-1 8-45,1-5 5,0 5-10,0-7 16,1-1-28,1-2 0,1 0-5,2-1 5,0-1 0,0-1-11,2-1-17,4 2 6,-2-3 11,4 1 6,-3-5-1,1-3 7,0 1 10,1-2 0,0 0 1,-1-2-1,-1-1 6,-1-4 39,0-4-44,-2 0-12,-1-5-5,-4 3-12,-1 0 17,0-3-11,-1 0 6,0-1-6,-2 0 0,0-1 17,-3-1-1,-2-7-16,1 8 0,-1-4 0,4 10 23,-1 3-29,2 2-16,0 2-23,2 2-101,0 1 152,2 7 22,2 2 0,4 6 0,1 2-17,1 4 0,2-7 1,1 22-7,1-11 18,1 21-29,1-7 6,-1 4 6,0 1 16,-2 1 12,-2 1 22,-2-1 140,-4 14-40,-2-15 7,-2 10 10,-5-21-21,-1-2-18,-5-2-5,-3-4-23,-1-2-11,-2-3-11,-2-4-16,-2-2-1,-10-3-101,6-5-44,-6-3-68,11-6-83,1-4-91,2-4-111,4-2-90,3-3-129,5-3-145,2-4-179,5-3-275,2-1-309,6-2-414,3-1-1287,1 4 3259,-1 4 0,-6 12 0,-4 5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40.59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126 235 15602,'39'-92'213,"-11"15"-146,-31 63 364,-4 0-341,-2 3 138,-2 1-93,-3 3 75,0 1-37,-2 4 196,-1 0-207,0 4-33,1 2 56,-6 11-112,8 1-6,-3 10-33,9-4-6,4 5-17,1 1-22,3 2-17,2 1-56,2-2-56,4 0-101,3-4-157,4-3-201,4-6-375,3-5-808,3-4-5846,0-4 7628,-4-3 0,-10 0 0,-4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41.04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126 0 14029,'-71'41'285,"16"-4"-145,58-19 11,4 2 12,1 1-23,2 1 5,0 0-21,1-1 10,1 1 40,-2-2 39,0-2 45,-2 1 16,-2-2-28,-2 1-33,-3-2-34,0 0-72,-4-2-34,0-11-40,-4 16-33,0-17-22,-2 15-45,1-12-73,-2-3-90,1-1-123,-1-2-151,1-4-135,0-4-184,3-4-202,3-3-381,1-4-694,5-2-1933,1 0 4033,2 2 0,-1 9 0,-3 5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41.33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102 1 18089,'-9'20'493,"2"3"-353,7 4 1,-1 3-29,0 5 11,0 3-11,-1 4-28,0 4-397,-1 3 369,-1 2-39,1 1 5,-2 2-11,0-1-16,0-1-6,2-3-17,-1-1-28,1-5-23,1-2-38,-1-5-35,0-4-55,1-4-79,0-3-100,-1-6-102,1-3-144,-1-6 121,1-2-817,-2-5-749,0-2-3345,-1-3 5422,0-1 0,2 0 0,2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58.84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341 16 6505,'0'-5'1804,"0"0"4519,0 5-5959,-69-6-45,45 8-34,-55-3-3576,64 10 3559,0 1 904,-2 2-926,1 3-38,-1 2-24,2 3 311,0 1-338,2 1-6,1 1 0,2 1-5,2-1-23,2 1-2200,1-1 2166,2-2 2236,2-1-2275,0-3-5,3-1-11,2-1-18,3-3 12,5-1-5,3-3-6,4-2 11,2-3-17,3-5-6,2-4-10,2-4-63,-1-5 34,2-2-33,-2-5-11,0-1-29,-1-3 18,-2-2 16,-2 1 28,-3-1 11,-3 2 34,-2 2-2223,-5 3 2262,-2 4 45,-3 4 6,-2 4 2256,-2 4-2267,0 2 67,-1 2-67,-2 5-1,-1 3 23,-3 7 5,0 6 1,-2 4 3430,-4 19-3520,3-9-17,-2 12-22,5-16-40,3-2-72,1-5-113,2 0-134,2-6-185,3-2-207,2-5-296,2-4-629,1-2-1472,1-3-3159,-1-2 6329,0-2 0,-5 2 0,-1-1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41.64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1 108 11935,'53'-21'305,"0"-1"1,37-14-194,-59 28-51,-1 1 482,0 0-509,-1 4 179,0 1-140,-1 1 110,-3 1-60,-1 2 550,5 8-421,-8 1-28,4 7-34,-10-1 40,0 3 28,-2 3 39,0 2 16,-2 1-33,-2 1-22,-2 1 5,-2 1-17,-1 0-38,0 0-63,-2 0-55,1-1-12,0 10-83,-2-10-35,2 6-38,-3-15-96,0-2-106,1-4-145,-1-3-180,1-3-264,-1-3-8809,0-3 9678,-1-7 0,1 4 0,-1-5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41.88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71 8634,'0'-6'1334,"0"2"867,0 4-2291,70-24-151,-44 16-285,56-17-342,-60 23-543,1 1-1883,-3 1 3294,-2 0 0,-9 0 0,-3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42.04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4 12236,'4'-2'275,"-1"1"-2533,-3 1 1,0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42.48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105 5 6428,'-4'-2'1646,"1"0"2774,3 2-3765,-34 72-44,22-41-475,-26 58 346,33-58-45,0 0 43,3-1-172,1-3-62,1-2-61,1-4-39,2-2-18,2-4 35,1-2 38,2-3 387,1-3-257,0-2 22,3-3 5,0-3-44,1-4-73,1-6-78,0-4-63,-1-5-72,-1-3-28,0-2-44,-2-2-63,-1 0-56,-2 0-543,-2-9 51,-2 9-297,-2-6-415,-1 10-806,-1 3-5069,0 2 7242,-2 3 0,1 8 0,1 3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8:43.03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 7570,'6'8'2605,"-2"-2"-1910,-4-6 537,0 0-717,7 67-620,-5-36 513,5 53-55,-7-53-62,0-2-12,0-3-61,0-3-50,-1-4-78,1-4-90,-1-5-23,1-3 424,0-4-133,0-2-34,1-7-150,1-1-62,0-6-16,3-12-12,0 15-16,3-17 22,0 16-6,1-12 1,3 1 5,-1 0-51,2 3 35,1 0 38,1 5 45,1 1 79,-1 4 45,1 3 72,-3 3 62,0 2 50,-3 5-5,0 3-79,-2 7-6,2 17-257,-3-3-89,0 13-202,-4-9-404,-1 0-997,-2-1-6160,2-5 7824,-2-5 0,1-10 0,-1-5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00.21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275 377 6075,'2'-3'2375,"-1"1"4436,-1 2-6195,-1-7-95,1 6-123,-1-5-152,-1 6-84,0 0-66,-1 0-35,-1 0-38,0 3-23,-3 1-12,0 4-16,-1 1 23,-3 4-1,-7 10-5,2-3 11,-6 8 11,5-6-5,1 0-6,0 0 5,2-1-10,-3 9 10,5-7-10,-1 9-1,2 0 6,5-6-11,-4 9 5,6-10 1,-1 1 5,1-1 0,1 2 0,-1 11-17,0-8 17,0 9 0,0 2 0,2-8-6,-2 9-3397,3-14 3403,1-1-11,0-1 11,0-1-6,1 9 6,10 24 0,1-8 0,2 3 6,10 33-1689,6 6 1688,-16-49 2562,1 3-2556,-2-11-5,5 11-1,-5-15 6,0 1 1,0-1-12,1 1 22,6 12 0,-4-10-10,6 10 21,2-2-22,2 1-5,1 0 11,-1-6 0,-7-12 5,0-1 2526,11 9-2531,-6-7 0,8 6-12,5 1 12,-9-9 0,10 8-17,-12-11 5,2 2 1,-1-1-6,29 19 6,-19-14 5,21 14 0,-11-11-11,-10-10-231,14 7 242,-16-11 6,3 0-1,1-3 1,-1 1 6,2-2-12,-2 0 11,1-1-16,-1 1-1,2-1 1,-1-1 16,2 0-16,0 0 22,1 0-6,0-1 6,0 0 12,2-1-18,0 0 12,0 0-18,1 1-194,-1 0 195,2 1 243,-1-1-249,1-1 17,1 2-381,-2-1 386,0 0 12,0 0-11,0 0 5,-1-1 6,1 0-1,1 0-10,0-1 0,0 0-1,0-1 1,1-1-1,0 0-5,1-2 0,1-1 0,0-1 12,0 0 4,1-1-16,0 0 6,0 0 0,1-2-12,0-1 12,0-3-11,-1-2-1,0-2 12,1-2-17,0-2 5,1-2-22,2-2 17,0-1 5,0 0 6,0-1 6,0 0-591,0 0 568,-1-1-16,0-1 10,0 0-10,-1 0-1,-1-1-5,-2-2 11,-1 0-11,-3-3-1,-1-1 12,-1-3-16,-1-1 4,-1-2 7,0 0-1,-2-4 6,-1 0-11,-2-3 11,0-1-6,-3-2-5,0-1 11,-3-2 6,-2-1-1,0-3 23,-3-1-16,-2-2-1,-1 0-6,-2-1 1,-2 1 0,-1-1-1,-1 0 12,-2-2-23,-1 0 12,-2-2 5,-2 0 0,-2 0-5,-3-1 0,-2 0 10,-1-2 7,-3 0 5,-2 0 17,-3-1 5,-2 4 17,-4 0 17,0 4 17,-2 2 5,-2 1 6,-1 5-11,-2 1-11,-2 3 110,0 0-122,-2 2 1,-2 1-6,1 2-6,-3 2 6,0 2-12,0 1 6,1 2-11,0 2-28,2 1-5,2 2 362,1 3-380,0 3-10,2 2-12,1 3 593,2 3-643,0 1 27,2 4-173,2 1-128,1 1-197,2 2-280,0 0-509,4 2-1474,0 0-5303,3 1 8104,1 0 0,2 1 0,0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01.17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0 153 8875,'12'52'2238,"-1"-1"0,11 36-2064,-9-59-6,1 0-23,-1-4-10,1-1-12,-2-4-6,0-2-33,-1-2-16,-1-2-24,-2-1-4,0-2-7,-2-2 1,-1-2 5,-2-2 6,-2-1 78,0-2 594,0 1-773,-4-5-56,-2-1-28,-3-8-11,-2-1-6,-2-6 0,0-3 23,-2-4-6,-1-4 28,0-1 33,0-3 34,1-1 40,3 1 22,2-1 27,3 3 1,3 1 0,2 2 5,0 3-5,3 4-6,2 1 1,3 3 4,5 2 1,1 3 17,4 2-12,2 3-5,3 1-6,3 3-11,3 0 6,2 2-12,3-1 6,2 1 0,0 1 17,1-1 11,-2 1-6,-1 0 12,-2-1 11,-2 1-12,-1 1 40,-3 0 6,-3 0 22,-3 2 45,-4 2 50,-4 3 61,-3 2 29,-4 3-17,-2 4-57,-4 3-16,-3 4-22,-5 4 0,-6 4 16,-3 2 0,-4 3-239,-3 0 278,-2 2 24,-1-1-23,-1-1-34,-1 0-45,1-1-67,1-2-67,2-3-51,3-3-89,4-2-146,5-5-252,3-2-409,5-5-644,4-1-6665,1-4 8211,3-3 0,-1-2 0,1-2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04.46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112 354 11648,'10'-6'588,"1"-1"-475,1-2-13,2-3-5682,-1-1 5655,0-2 1409,-1-2-1348,2-8 799,-4-2-889,0-9-32,-6 8 55,-16-22-28,3 28 3521,-19-23-3129,5 28 280,-8-1 57,-1 11-6,-2 25-589,12 0-16,1 18-34,12-6 51,2 22-3471,3 11 3325,1 2-55,8-12 1,4-1-80,6 3 16,9 19-274,6-41-1193,11-18 470,-7-5 1087,21-20 0,-39 6 0,7-10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04.8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64 9 9257,'2'-5'3495,"-1"1"-3114,-20 76-1340,11-39 1261,-14 60-39,18-56 282,-1 1-389,3 1-27,-1-3-34,1-1 218,1-4-257,0-3-22,1-5-17,0-3 670,0-6-692,0-3 57,0-3-24,0-5 230,0-1-101,1-6-34,1-3-73,0-8-33,2-3 0,-1-6-12,1-3 1,2-3-17,1-3 16,1 0 1,2-1 0,1 0 5,1 2 0,1 3 6,0 3 23,0 4 27,1 4 6,-3 3 22,0 4 39,-1 5 51,-1 3 50,0 3 51,-1 6-1,0 5-10,1 6-29,-2 4-39,-1 4-39,-1 5-44,-1 1-35,-2 2-44,0 0-45,-2-1-73,0 0-84,1-2-134,0-2-190,0-1-231,1-2-352,1-5-521,1-1-1580,1-5-1646,-1-5 4811,1-3 0,-3-4 0,0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05.0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13565,'3'97'230,"1"-15"-252,-3-65 199,0 0-361,0 0-26,-1 0-255,1-2-163,-1 0-314,0-2-236,0-3-3426,0-1 4604,0-3 0,0-4 0,0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0:59.40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42 25 13730,'-7'52'30,"0"1"1,-5 36-14,9-64-4504,1 1 4526,-1-3 1180,1-1-1180,0-2-1173,0-2 1168,1-5 159,0-2-188,1-4 12,0-3 29,0-2 2287,0-1-2277,2-7 211,0-2-273,4-7 3387,0-2-3381,3-2 0,0-3-11,3-2 5,-1 0 6,10-12 6,-6 7 11,7-7 27,-8 12 40,2 2 56,-1 2 23,-1 1-3404,1 3 3353,-2 2-6,0 4-38,-1 4 55,0 4-118,-3 4 12,0 6 6,-5 5 27,-1 4-5,-1 3-12,-1 3 3393,-1 18-3404,0-9 1,-2 12-6,-1 0-1,0-13-16,-1 8 0,3-18-11,-1-5-28,1-4-23,0-5-27,1-4 50,1-3 5,1-6-67,4-13 40,0-2-1,3-10 0,-1 3-5,1 0 34,1-1 16,1 0 50,4-10 23,-2 11 68,3-6 245,1 7-206,-4 7-35,6-3-10,-5 10 11,-1 4-12,1 2 1,-2 4-62,0 2-11,-2 6 56,0 3 16,-2 6 247,1 14-201,-2-3-23,0 10-16,-2-7-18,0 1-11,0 0-16,-1 1-57,0 7-145,-1-10-180,-1 5-2089,-1-8-5853,-1-8 8245,0 0 0,0-11 0,0-2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05.37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31 8405,'7'-4'1748,"-1"0"-1216,-6 4 1479,0 0-1961,71-8-33,-42-7 1290,51 23 1,1 9-915,-47-11-211,15 16 0,-10 5 154,-37-4-39,-1-1-62,-1 0-62,1-1-77,-1-1-57,0-2-67,0-2-73,0-3-106,0-2-538,0-3 247,1-13-158,0 5-279,1-2-605,0-2-5322,-2 6 6862,1-12 0,-1 5 0,0 2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05.49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0 5739,'0'0'0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05.95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145 75 16639,'-39'46'300,"0"0"1,3-4-1,10-5-81,23-14-57,2-1-33,0-1-56,3-2-34,0-3-28,4-3 12,1-2-23,2-4 11,2-2-11,3-3-11,1-1-40,3-4-55,2-3-73,1-5-146,2-4-140,1-2-157,-1-3-162,1-3-163,-2-1-122,0-2-169,-4-1-235,-1-3-235,-5-2 10,-2-2-94,-4-1 1792,-2 3 0,-2 4 0,-1 14 0,-1 6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06.28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57 44 5739,'-32'-29'9667,"7"15"-9628,30 53-5,0 3-51,2 3 23,-1 2-12,1 0 12,-1-1 11,-1-1-1,-1-4 7,0-5-6,-1-6 6,0-5-35,-1-6 1,0-6-12,-1-4 18,0-4 44,0-3 23,0-2 0,0-3-18,-1-3-49,1-6-29,0-4 17,0-6 1,2-2 4,1-1-4,1-1 4,2 1-10,0 1 28,2 2 10,1 2 12,1 1 28,0 3 17,0 3 45,3 3 33,-1 3 56,1 3-5,1 2-40,-1 3 79,2 4 39,-2 5 6,0-5 61,-3 21-90,-2-10-83,-3 19-34,-3-5-67,-1 0-107,-2 3-151,0 0-251,0-1-393,0-2-801,0-4-6284,1-5 7914,0-5 0,0-9 0,1-2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07.26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1 101 15529,'6'53'639,"0"-4"-487,0-23-24,-1 2-38,0-1 5,0 0-16,-2 0-7,1-3-4,-1 0-12,0-2-12,-1-2-4,0-2-24,-1-4-10,-1-2-12,1-4-5,-1-4 67,1-1 107,-1-2-79,0-7-51,0-1-16,0-9-6,0 0-5,2-5-1,1 0-5,1-2 0,0 0 12,2 0-24,0 0 12,-1 0 12,2 0-12,0 2 16,0 0-16,0 1 6,1 2 11,-1 1-6,2 1 6,-1 2-12,0 2-16,0 2 11,0 4 0,0 3 11,0 1 29,0 5-18,0 3 17,0 3 6,-1 5-23,0 4-5,-1 2-11,-1 4-6,0 1 5,-1 2 1,-2 1 0,0-1-6,-1-2 0,0-1 28,-1-5-23,0-2 6,0-5 6,0-4-39,0-3 11,0-3-12,0-2-16,0-14 11,0 14 6,0-21 10,0 14 18,1-15-12,3-1 6,4-2 0,2 0 6,4 0 33,1 1-22,1 2 11,1 4 17,-1 3 28,1 5 33,0 4 40,-1 3 22,-1 6 22,0 4 6,0 5-22,-2 5-11,1 4-40,-1 2 6,-1 1 0,-1 0-34,-2-2-17,0-4-33,0-1-23,0-5 6,0-2-5,2-3-6,0-3 5,2-3-22,1-4 11,1-4-22,0-15-11,2 13-12,0-19-44,-1 15 10,0-14-4,-1-1-24,-2-1 7,-1 0 16,-3 0 6,-3 2 16,-1-8 18,-3 20 10,-2-11 1,-2 19 28,-1-6 16,-4 2-5,-1 2 0,-2 3 11,1 3 0,-2 2-6,0 3 6,0 3-6,0 4-22,2 4 23,0 5-18,2 3-5,1 3-16,2 3-18,1 1-16,2 0-18,0 0-38,3-2-80,1-13-105,2 15-151,2-18-174,1 14-219,3-13-274,1-3-392,2-5-1025,1-1-3075,-1-2 5601,-1-2 0,-6 0 0,-3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07.80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16 500 9570,'1'-4'2902,"1"0"-2040,-2 4-660,-9 74-40,7-44-33,-6 57-23,8-60-27,0-3-12,0 0-28,1-5-33,0-2-12,2-5-16,1-3 16,1-4 45,-1-2 29,2-3 4,-2-4-4,2-4-52,-1-5-4,2-6-12,0-4 5,2-3-22,1-2-22,7-12 112,-3 12 61,4-7 62,-6 18 6,-2 2 16,0 5 74,-2 5 72,0 2 39,0 2 34,-1 5-84,0 2-84,1 6-40,-2 4-66,0 3-6,0 3-17,-1 0-79,0 1-27,-1-1-34,1-2-28,0-3-17,1-3-28,1-4-16,-1-4-35,2-2-27,1-4-45,2-5-22,0-4 39,2-6 27,1-6-49,1-5-12,2-6-73,0-3-61,1-3 72,0-2-247,0 1 354,-1-2 89,-1 1 46,-1 1 66,-2-1 18,0 1 223,1-17-28,-3 14 46,2-11 28,-5 18 4,-1 3 24,-2 5 49,-1 4 62,-1 6 45,-2 5 237,0 6 195,-1 3-762,-1 15-40,-1 3-11,-1 15-5,-1 1-28,0 5-18,-1 7-384,0 2 334,0 7 6,2 3-33,-1 6-51,1 35-17,0-21-1148,1 24 1047,2-33-100,0-8-312,0-8 98,0-9-196,0-11-184,1-9-212,1-9-3069,-2-7-1866,1-6 6296,-1-3 1,0 1-1,0 0 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07.96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 21871,'93'21'835,"-13"-2"-751,-55-8-73,3-2 52,-1-1-164,3-3-62,0-1 163,43-7 0,-45 2 0,28-4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35.42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41 137 5935,'-20'-65'8133,"12"46"-7136,-4-33-118,14 61-173,0 6-107,2 6-78,-1 7-51,0 5-10,0 6 5,-1 3-22,0 3-1,-1 3-449,-1 0 388,0 3-23,0-1-39,0 0-22,0-1-56,0-1-11,-1-3-28,1 1-18,-2-4-21,2 0-34,0-5-17,0-3-40,0-4-10,0-5-17,0-4-17,0-4 393,0-3-404,1-5-39,0-1-12,0-3-16,-1-3-919,1-1 403,0-5-336,-1-3-627,2-7-1311,1-3-5808,1 0 8648,0-1 0,-2 9 0,-1 4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35.82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65 115 11211,'-18'54'563,"0"-1"0,-11 38-187,33-64-24,0-1 452,5-3-546,1-1 150,2-4-195,2-2 82,3-4-77,1-2 292,1-6-258,2-1 39,1-5-22,1-4-17,-1-5-34,0-5-27,-1-3-35,-4-4-16,-2-2-39,-4-5-28,-4 0-17,-3-3-39,-2 0-23,-5 1-55,-2 2-74,-5 0-94,-3 3-85,-2 1-106,-2 3-190,0 1-326,1 4-442,2 4-969,2 3-3265,3 4 5612,3 4 0,3 1 0,2 2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36.24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228 0 15720,'-46'25'442,"0"-1"1,-31 22-252,66-19-23,0 3 383,2 0-445,0 2-16,3 0 107,0 0-158,3 0 38,0-4-94,3-1 206,0-5-251,3-3-33,3-4-84,3-2-51,2-4-72,3-1-51,2-3-84,3-2-89,1-2-102,2-3-123,2-3-100,0-5-106,2-2-142,0-3-267,2-2-472,-1 0-945,-3 0 2783,-4 3 0,-9 6 0,-5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18:08.591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331 129 12934,'-49'-18'644,"0"0"0,-34-6-414,62 40-51,0 7 339,2 5-372,1 7-184,1 5 161,2 7-340,3 3 368,1 5 17,3 5 0,3 1-505,3 2 477,6 0 6,4-3-1,8-4-3,19 9-8,-4-19 158,33 9-2859,-22-31 2786,16-5 38,-18-13 599,22-17-621,-15-3-20,2-16 1,-2-4-138,0-10-94,-11 8 1,-4-2 71,-6-9 45,-2-23-73,-13 14-17,-2-17 56,-16 22-95,-4 0-45,-9-2 2704,-6 1-2832,-3 1-68,-5 2-583,-16-12-2823,11 21 2572,-11-4-1115,18 26-6342,4 8 8560,5 5 0,12 3 0,4 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00.25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128 0 9327,'-12'57'736,"0"-1"1,-8 41-451,15-61-56,2-1-62,0 2 537,2-1-554,-1 1-11,2-1-23,-3-1 178,2-1-195,-2-2 74,0-3-96,-1-2 275,0-4-302,-1-2-29,0-4 6,1-3-28,0-4-11,1-1 5,0-3 1,0-1-6,0-2-29,0-1-32,1-2-46,-2-1 0,1-2 23,0-5 34,0-2 21,1-5 18,2-3 0,-1-4-1,1-1 12,0-3-6,2-2 0,1-2 6,3-2 11,2 0 6,0-2 11,2 1 5,1 0 12,2 1 16,1 0 12,2-1 22,2 1 0,2 1 0,2 0-17,2 4-28,2 2-39,-1 6-6,1 5-10,-3 6 21,-2 4 74,-3 7 21,-3 4 57,-3 6 34,-4 4-7,-3 5 12,-3 2-5,-3 3-12,-4 2 6,-4 2 0,-3-1 5,-3-1-5,-3 0-28,-1-4-34,-2-2-61,1-3-56,-2-4-46,2-3-72,1-4-67,2-2-79,1-5-106,2 0-196,3-3-207,2-2-348,4 0-509,3-4-3518,2 1 5142,2 1 0,-1 2 0,1 1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36.87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202 684 7498,'1'-7'8031,"1"2"-7504,-2 5 285,0 0-548,-69 6-63,46 2-50,-51 8-33,63 1-17,3 0-23,1 1-16,1 0 5,3 0-11,1-1-6,1 0-22,0-2 6,1 0-12,2-2 6,1-2-11,3-1-22,2-1-1,1-2 0,3 0 12,1-3-23,1-2 6,3 0-28,0-4-12,1-3 1,0-4-6,0-4-11,0-1-6,-1-3 11,-1 1 1,-2 0-12,-1 2-22,-4 2 5,-1 3-5,-3 3 28,-2 3 50,-1 2 11,-1 1 18,0 3 4,-1 3 1,2 5-22,-1 1-1,0 3 0,1 0-10,1 0-1,1-2 6,1-3-12,0-3-5,2-3 23,2-2-12,0-2 0,2-4-22,0-3-62,3-6-67,0-4-34,3-4-55,0-4-23,2-3-6,1-3 6,1-2 28,0-2 11,0-3-224,0-1 236,-1-2-23,-2-1 17,-1 0 11,-1 1 56,-2 0 72,-1-8 68,-1 17 28,-1-12 34,-1 16 5,-1-6 17,-2 1 51,0 1 33,-2 3 72,1 2 18,-2 4 50,1 3 22,-3 4 40,2 4 34,-3 4 239,0 2-279,0 4 706,-1 0-863,0 9 23,0-1 5,0 7-28,0 0-5,0 3-40,0 3-16,0 3-12,-1 2 1,-1 3-11,1 2-1,0 2-17,-2 1 12,2 3-17,-2 1-12,0 2-5,0 1-28,0 3 11,0-1-5,-1 2-17,1 0 0,0 0-217,0 0 200,0-1 5,0-4-21,1-1-7,-1-4-33,1-3-50,1-5-45,1-5-113,0-5-89,0-4-123,0-4 127,0-4-2317,0-2 610,-1-6-2638,-1-1 2342,-1-5 2352,0 2 0,2 4 0,-1 1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37.23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35 8954,'5'-4'1927,"0"2"-1317,-5 2 1149,0 0-1440,75 10-897,-43-7 785,59 7-50,-60-11 143,0-1-244,1-1-45,-1-2-39,0 0-16,-2-1-18,-1 1-16,-2 0 33,-1 2 11,-1-1 643,-1 1-676,-1 1-40,-2-1-5,0 0 17,-3 2 61,0 0 34,-2 1 28,-2 2-11,-1 2 73,-2 2 83,-1 3 57,-1 2 106,-2 1 34,0 2 33,-2 1 17,-1 2-5,-1 1-29,-1 1-67,-1 0-67,0 1-106,-1 0-73,0-1-56,-1-1-68,-1 0-44,0-2-73,0-2-101,0-1-84,1-2-95,0-1-129,1-3-185,0 0-246,0-2-420,0 0-823,-1-1-1900,0 0 4151,0-1 0,1-2 0,0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37.61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34 10472,'6'0'1417,"0"0"-789,-6 0 1645,0 0-2626,66-10-246,-43 6-213,52-7-325,-58 8-319,-1 1-611,1 1 1219,0-1 0,-8 2 0,-1-1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37.99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11 7 12011,'1'-3'3865,"0"1"-2436,-1 2-2751,-5 0-778,3 0-5708,-3-1 7808,5 1 0,0 0 0,0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38.48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138 6 8298,'-7'-3'2314,"1"1"-1620,6 2 3115,0 0-2576,-54 88-685,39-53-304,-14 17 0,4 0 164,24-25-72,1-1-72,3-3-68,1-3 140,9 0-140,-3-9 12,5-1 206,4-10-100,3-11-158,6-10-156,-6-4-33,-5-3-258,-3-1-45,-5 7-163,1-9-1148,-5 2 449,-3 5-332,1-6-2659,-3 3 1853,1 6 2336,1-3 0,-1 14 0,0 3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38.74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8377,'4'63'2490,"-1"0"1,1-1 0,-2-12-2362,-4-30-73,1 2-11,1-14 16,0-4 46,0-3 10,2-3 23,4-11-128,2 0-7,14-31-16,-7 20 11,10-16 28,-2 16 6,-5 9 201,15-2-78,-16 14 22,5 6 45,-9 14-219,-3 12-89,-2 1-56,-3 3-896,-3 2-2279,0-1-3743,0-3 7058,0-7 0,-1-17 0,0-4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3:39.12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109 3 18504,'-10'-3'538,"2"5"-308,9 15 195,4 12-106,3 7-111,2 15-158,-1 5-39,-3-10 6,-1-1 45,-4-17-12,-1-1-56,-8 9-83,-1-9-113,-9 9-1803,-13 5 2005,2-3 0,4-5 0,10-14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5:57.7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366 3309 10976,'-11'-14'1955,"2"4"-1714,9 13-129,0 3 5,0 4 1,2 4 0,0 4 10,3 4-10,0 3 0,0 2 27,1 3 1,2 2-1,-1 2-10,2 0-6,1 1-23,1-1-5,1 1 11,0-1 17,0 1 5,1 0 0,1-2-5,0 1-16,1-1 10,1 0 11,2 1 29,1 1 5,3 0-11,0 1-6,0 1-11,2 1 5,0 1 18,2 1-406,1 2 422,2 1 12,3 2-23,2 1-28,3 2-766,2 1 710,2-2-6,4 1-10,0-1 4,3-1 1,1 0-17,1-2-17,3-1 1,0-2-7,1-3 1,3-2 11,0-2-12,1-2 1,1-2-6,-1-2 17,1-2-6,0-1-17,1-2-5,1 0-11,2-1-12,1-1 17,1-2 12,1-1-23,2-2 23,0-3-1,2-2-11,0-3 0,0-3-5,-1-3-6,1-2 6,-1-1-1,2-2-5,-2-3 0,2-2-5,0-1 10,-1-2 1,2-1-1,-2-2 7,1-2-18,-1-1-900,-1-3 911,-1-3 18,-3-2-6,0-3 16,-3-2 6,0-4 1,-1-2 16,-3-3-6,-2-3-546,-1-2 530,-2-3 27,0-3-572,-1-2 533,0-5 29,-2-1-29,1-3 40,-2-3-12,-1-2-5,-3-3-23,0-1 1,-3-4-12,0 0 11,-1-2 12,-1-1-479,-1-1 467,-2-2-22,-1 1 17,-2-3-12,-2 2 12,-2 1-11,-3 2-6,-2 2 0,-4 3 586,-3 1-580,-3 2-17,-4 1-204,-2 0 204,-4 0 5,-2 0 6,-3 0 12,-2-1-7,-3-1-5,-4-1 17,-3-1-6,-2 0 6,-3 1 0,-2-1 11,-1 1 5,-2 0 12,-2-1 11,0 0-28,-3-1 0,0 0-11,-2 0 5,-1 0 6,-1 3-11,0 0 0,-2 3-6,1 2 17,-2 3-5,0 2 16,-2 2-39,-1 2 11,-4 2 0,-2 1-11,-3 2-1716,-2 0 1710,-2 0 6,-1 1 235,-1 0-218,0-1-12,0 1-5,0 1-5,-1 1 10,1 3 6,-2 2-5,0 2 11,-1 2-40,-1 3 29,-1 2 0,-1 2-12,-1 2 0,-3 3 6,4 6 0,-3 1 28,-18-5-20,20 8 1,-2 0 14,-35-2-1736,24 5 1730,-25-2-6,30 6 304,-30-1-304,21 2-11,12 2 0,-2-1-6,12 1 1,2-1 838,-2 1 1,1 0-817,-46-8-1213,31 5 1196,1 1 2224,-28-1-2213,22 5-207,10 2 1,0 1 201,-11 3-1,-22 2 6,30 3 23,-27 5-40,22-2 392,-19 3-352,3 1 2502,20-2-2511,12-1 0,1 1 20,-9 2 11,-19 6-711,27-6 716,0 2 35,1-1-2173,-22 7 2178,20-5-17,-15 6-23,28-7 130,-17 9-96,19-6-11,-11 6 125,21-6-130,-8 7-57,12-6-16,-5 5-34,10-4 5,8-6 351,0 4-507,10-10 3330,1-1-3487,4-4-167,3-2-248,2 0-2772,7-2 3523,-3-4 0,0 3 0,-6-2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5:58.3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265 0 15771,'-55'69'246,"8"-7"-139,34-31-1,0 2-16,-2 0 10,0 1-4222,1-1 4284,-1-1 1017,-4 10-1005,5-11-6,-2 4-11,6-13-6,3-4-34,1-1-5,2-3 3443,2 2-3437,4-5 71,2 1 153,11 0-112,-1-4 6,8 4-1,-2-4-39,4 1-17,1-2 51,16 4-174,-9-5-51,12 4-10,-13-5-3410,-1 1 3370,-1-1-44,-2 2-124,-1 0-213,-2 1-392,-1 2-772,-2 2-6712,-2-1 8302,-5-1 0,-7-4 0,-3-2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03.76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234 108 7139,'0'-8'1378,"0"1"-834,0 7 3729,0 0-3612,-50-42-370,31 32-5682,-39-30 5615,44 44 1409,1 1-989,-10 17 378,10-6-742,-10 22-2358,14-3 2151,1 1 2307,4 14-2341,8 5-55,4-11 16,3 1 22,2-32 90,16-10 3314,-12-5-3354,24-21-66,-26 4-23,11-28-33,-12 6 27,0-2-55,-2-12 61,-3 0 34,-3 17 50,0-1 6,-6 34 39,-1 21-56,0 0 90,-4 48-107,3-28-28,-2 50-61,2-51-29,4 16-50,1-31-2223,25 5-734,-4-14 3086,15 4 0,-22-14 0,-8-1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00.49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45 1 10125,'1'10'2117,"-1"-2"-1445,0-8 1669,0 0-2229,-18 67-545,13-42 450,-14 53-17,18-58 56,-1-2-163,2 0-94,0-2-119,0 0-184,0-1-229,0-2 74,0-2-646,0-2-381,0-5-2067,0-1 3753,0-3 0,1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04.1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180 0 7358,'-6'0'1848,"2"0"2028,4 0-3394,-65 50-1238,44-29 1108,-48 40-60,62-39 331,2 1-394,3 1 287,2 10-341,6 3-108,6 7-56,9-8 558,8-10-647,8-12-175,7-12-5,-7-6-128,1-9-118,-11-2-1994,23-25-600,-12-1 2250,11-12 0,-27 24 0,-12 13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04.3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92 9 5739,'1'-4'5724,"0"0"-4631,-1 4-606,-5 20-229,3-1 257,-5 35-280,4-16 163,-4 32-230,4-24-12,-2 17-10,1-16 100,-2 22-16,-2 27-208,4-45 1,0 0-1973,-5 45 1894,3-29-891,-2 13-492,3-34 246,-1 15 1193,5-42 0,1-14 0,0-2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04.7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35 8041,'64'-8'1478,"-1"0"1,-4 1 0,-9 1-1355,-17 4-46,-1 0-33,1 1-40,-2 0-55,12 1-23,-1 2 12,1 0-102,2 5 56,-20 0-111,19 20 268,-22-3 62,8 19 29,-19-14 430,0 24-173,-8-9-180,2 8-3380,-5-9 3380,0-14-11,-1 0-33,-1-2-51,0-3-28,-3 4-229,1-6-6,0-2-45,2-9-101,1-7 2581,-1-3-4665,0-5-839,-1-3 3209,-2-6 0,4 6 0,-1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05.00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5739,'0'0'0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05.72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24 1 14363,'-7'50'739,"0"1"1,-2 34-426,15-61 182,2-3-384,0 0 58,2-3-142,1-2 38,1-2-72,0-3 172,0-2-178,0-1-10,0-3 0,1-1-29,0-2-22,2-1-11,2-2-16,1-2-1,1 0 11,0-3-5,2 0 28,0 0 11,0 0 22,0-1 17,0 1-5,-2 0 22,0-1 17,-1 1 11,-1-1 22,-2-1 6,-1 0 11,-1-2 29,-2 0-1,-1-2-6,-1 0-5,-2-1-16,-1 1-1,-1 0-6,-1-1-16,-3 1 6,1 1-18,-2 1 1,-1 0 16,-1 0-5,-2 0 33,-1 2 23,-2 1 6,0 2-1,-2 1-28,0 2-22,-1 1-16,0 3 16,-1 2 22,0 5 28,0 3 18,0 3 27,1 2 0,1 3 11,1 1-4,1 2-35,2 1-22,3 0-28,1 0-17,1-1-34,3-1-11,1-2-39,4 0-56,1-3-61,2-3-108,2-2-173,3-3-296,2-3-420,3-3-1026,2-2-5774,0-1 7942,-3-2 0,-10 1 0,-4-1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06.4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95 1072 8220,'-3'2'1104,"0"-1"1254,3-1-2207,-36-32-11,26 13-6,-28-26-27,37 20-23,0-2-22,0-3-45,0-2 39,1-1-12,0-3 7,0-1-12,0-2-5,0-1 27,0-1 1,1-2 5,1-1-11,2-1-359,2-1 354,1 0 27,2 0 1,2 1 5,2 1 5,2 1-5,0 1-11,2 3-28,0 3-23,2 4-27,0 5-1,-1 5 0,0 6 18,-3 5 21,-2 4 62,-2 4 415,-2 2-291,-2 3 33,-1 3-34,-2 3-22,-1 3-62,-2 3-27,-4 5-57,-3 3-44,-3 3-40,-3 2-61,0 2-73,-3 0-123,2 0-146,-2-2-190,2-2-292,1-2-352,1-2-745,2-2-4743,3-4 6759,1-2 0,3-7 0,1-2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06.6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22 0 7834,'2'8'627,"-1"-2"-392,-1-6 779,0 0-806,-4 73-723,3-45 610,-4 58-56,4-63-16,-1 2 128,0-1-191,0 0-32,0-1-108,0 0-111,0-3-179,2-1 295,-1-3-754,1-2-566,0-4 1175,1-2 320,-1-4 0,0-1 0,0-3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07.06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74 6607,'1'-3'1456,"0"1"-834,-1 2-717,71-25-57,-43 18-1198,54-7 1,2 4 1590,-54 11 269,58 6 27,-98 0 29,-2 4 5,-1 0-11,-1 4-27,1 2 32,0 2 7,1 2 27,2 2 28,1 1-22,2 1 23,4-1-12,0 0-28,2-1-62,3-2-100,2-2-74,4-1-54,4-3-24,2-2 23,3-4 0,2-4-28,4-2 5,0-8-33,1-3-34,1-9-39,-1-2-56,0-5-28,-2 0-34,-3-2-5,-1-12-106,-9 10-107,-1-7-118,-8 13-212,-5 1-230,-4 2-427,-5-1-665,-3 1-4750,-1 2 6570,2 3 0,7 7 0,4 3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08.0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25 0 10656,'-7'52'243,"0"-1"1,-4 36-143,11-63-28,0-1 316,0 0-350,1-2 114,-1 0-114,1-3 63,0-1-57,-1-2 169,0-2-186,0-3 0,0-2 39,0-3 68,0-2 520,0-2-549,0-4-89,0-3-6,0-6 12,0-1-1,3-3-5,0-1 5,3-1-10,1-3 10,1 2 0,2-2 12,-1 2 11,0-1 0,1 3-6,0 0-6,0 3-5,-1 1-22,0 2-6,-1 3-17,0 2 6,-1 3 5,-1 2 34,1 1 17,0 4-17,-1 3 17,1 4-17,-1 1-6,-1 3 1,-1 1-6,-1 1-12,-1 1 1,0 2 11,-2-2-12,1 1-5,-1-1-5,0-3-7,0-2 7,0-3 16,0-4 11,0-3 6,0-2-16,0-7 4,2-3 1,3-8 22,2-4-5,4-2 67,12-15-51,-3 10 23,9-9 28,-6 15 16,-2 2 7,0 5 10,-3 3 124,4 5-135,-6 6-39,4 5-28,-8 7-39,1 4-79,-1 3-22,0 2-118,4 9 74,-3-8-57,3 5-90,-4-14-38,0-2-40,1-3-22,0-4-538,11-1 386,-7-3-83,7-3-18,-7-3-27,-1-3 67,0-2 128,0-2 141,-1-1 140,-2-1 106,-2 0 67,-2 2 74,-3 0 66,-2 3 107,-2 2 90,-2 1 531,-5 3-380,0 2 5,-6 3 28,1 4-11,-1 3 12,0 6 11,-1 2 5,2 5 5,0 2 2085,2 45-3730,8-33 1400,5 31-63,9-44-38,2-4-7,5-2-4,2-5-7,2-4-22,2-4-27,1-7-12,0-4 0,0-7 0,-2-3-22,-2-3 1432,-4-1-1500,-4-1-11,-4 0-56,-5 2-67,-3 0-118,-3 2-190,-6 1-241,-2 2-2078,-17-9-537,2 8-2667,-8-5 5735,10 10 0,9 7 0,6 2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08.5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49 9 7179,'2'-4'996,"-1"0"668,-1 4-863,1 82-415,0-46-193,0 13 1,0 3 489,1 1-408,-1-11-48,-1 19 0,0 3-216,0-2-20,0 5 1,-1-1-748,-2-13 667,-1 13-640,-7 10-397,1-15 180,0 7-3187,0-21 3342,6-29 1,-1-1 0,5-13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00.700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46 9650,'89'-25'-247,"-13"5"-10,-56 20-163,-1 2 18,-1 1 402,9 5 0,-15-3 0,4 1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09.0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32 4192,'67'-5'93,"0"0"0,-14 1 1,-6 1 2411,9-5-2712,-12 5 62,-10 1-12,7 1-476,6 2 381,-19 1-554,24 5 565,-36-2 1029,9 2-962,-18-5 277,1 0-361,-5-1 2346,-1 2-2306,-1-1-437,1 6 408,-1-3 23,6 7 224,-4-7 0,5 3 0,-4-5 0,0-1 952,4 1-212,-4 0 1495,7 9-1614,-7-2 751,6 22-941,-6-13 612,2 32-898,-5-27-3386,1 30 3230,-2-32-648,-3 27 335,1-30-2432,-5 20-1473,3-25 4229,-1 4 0,3-14 0,2-2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09.4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1 114 15186,'47'-21'67,"0"0"0,35-14-67,-52 28-358,24-4 33,-20 6-690,22-4-105,-35 7-408,3 0 1528,-10 2 0,-7 0 0,0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09.69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5739,'0'0'0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10.10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62 18 13968,'-17'49'843,"0"0"0,-10 34-473,29-63 240,3-1-375,5-3 94,2-3-133,2-3 50,2-2-61,1-4 141,0-2-164,1-5-33,0-2-45,1-6-45,-3-3-33,1-2-29,-3-2-49,-1-1-96,-5 0-101,-1 0-196,-4 1-213,-2-1-262,-1 1-455,-1-2-672,-1 0-857,-1-1-907,0 1 3831,-1 4 0,3 7 0,-1 4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10.3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 7794,'2'57'1851,"-1"1"1,3 36-1735,-4-81 35,0-4 38,0-5 17,0-1-5,2-4-95,3-3-51,1-3-28,2-6-6,2-1 29,2-3 5,2 0 16,2 2-66,1 1 78,1 4 78,0 2 23,-1 4 78,-2 2-83,0 2-158,-4 4-44,0 3-90,-2 6-146,-1 3-162,-2 2-359,-2 0-649,-1-1-3473,-1-1 4901,-1-4 0,0-6 0,0-3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10.6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151 0 14460,'-22'45'487,"7"-4"-297,23-22 6,1 3 17,0 0 1,0 2 15,0 0 1,-1 1-12,0 0-11,-2 0-11,0 0-16,-3 0-40,-1-1 22,-1 0 68,-3 1-34,-4 0-23,-5 0-139,-3 0-281,-5 1-357,-2 0-752,-3-1-2156,-2 1-2985,0-3 6237,3-3 0,11-10 0,5-4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17.7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0 119 15451,'2'-65'1669,"-1"12"-1125,0 53 44,0 4 17,0 2-90,0 7-123,1 6-117,-1 7-46,-1 8 180,0 27-213,0-8 283,1 21 0,0 9-241,0-17 0,0 0-311,0 10 1,1 1 159,0-2 0,0-9-76,2-16-5,6 33-34,-4-60-336,5 8 167,-7-25-2726,4-28-35,-6-1 2958,1-31 0,-3 33 0,0-1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18.41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93 16533,'50'-14'792,"1"0"0,36-8-382,-57 24-29,2 0-40,4 2-50,1-1-55,2 0-74,1-2-50,0 1 78,19-2-117,-14 1 101,46-3-141,-45-1 376,46-6-392,-57 2 94,27-8-111,-42 9 78,12-4-67,-25 6 534,4 0-249,-10 4-245,-1 0 67,-9 9-90,4 0 51,-11 28-51,11-14 28,-3 39-28,6-31 112,1 58-84,1-50 61,1 13 1,1 0-45,1-7 5,-1 27 96,0-9 72,-3 26-168,0-15 3,-1-3 1,0-3-43,0-13-22,-2 38-6,4-62-84,-1 12-11,2-23-302,-1 9 184,1-26-773,0-4-1724,-6-9 2699,-5-12 0,3 8 0,-3-3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18.90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89 18448,'94'-21'1496,"-12"5"-6587,-51 14 5455,1 1 1371,2 1-1483,0 0-1412,0 0 1361,1 1 190,15 3 158,34 1-337,-10-5-111,7-1 2268,-39-6-2189,6-8-164,-24 7 29,15-8 3381,-32 13-3398,-1-2-90,-7 4-1007,-18-1 401,6 2 668,-32-1 0,32 1 0,-11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19.90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33 14219,'40'-13'1602,"-3"3"-1176,-16 9-68,2 1-39,2 0-27,-1 0-12,1 0-28,-1 0-17,1 1-11,-1 1-6,1 2-33,0 0-17,2-1 79,12 2 128,32 0-307,-20-1 128,42-1-129,-59-3 162,39-2-145,-43 1 174,30-4-163,-37 2 196,20-3-196,-28 4 169,10-2-186,-18 3 219,2-1-168,-7 2 117,-1-1-308,-3-1-44,1 1-40,-4-1-772,-1 0 369,1 0-3181,-6 0 252,6 1 3478,-5 0 0,7 1 0,0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01.04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172 47 8377,'-4'1'2504,"2"0"2150,2-1-4273,-65 56-1580,46-32 1546,-50 45 12,63-47-23,2 0 472,2 0-522,1-1 237,2-1-271,3-3-5,3-1-6,5-3 758,5-3-814,2-2-34,4-4-17,3-3-11,2-5-33,2-4-28,-1-5-23,1-4 6,-3-2-45,-22-48 0,-6-7 0,9 32 0,-13-23 0,-1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21.14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 25 14796,'-5'-16'1518,"1"7"-1070,5 28-39,0 3-23,2 4 1,1 1-29,1 4 292,2 19-370,0-9 171,1 12 0,-1 2-249,1-1-15,-1 1 1,0-1-15,-1-11 258,2 43-285,-4-41 50,-1 8 0,-1-1-112,0-13 135,-2 42-157,0-59 5,0 8 6,0-19-28,0-3-1,0-1-10,0-3 50,0 0-56,-1-2-45,0-1-67,-1-2-50,1-1-73,-2-1-91,1-1-156,-1-2-1220,0-4-107,1 1 1781,-1-14 0,2 15 0,0-6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21.6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13 17 8315,'3'-9'2543,"-2"2"-1792,-1 7 3232,0 0-3491,-8 65-10,6-38-17,-5 51-28,9-53-23,3 2-39,0 1 0,0 1-27,2 1-17,-1 2-34,0 2-29,0 1-16,0 1 0,-1 1-11,0 0-6,-2 0-5,1 0-12,-1 0-5,-1 0-39,0-2-29,-1 0-22,-1-1-11,0-1 18,0-2-12,0-2 10,0-3-16,0-1 0,0-12-11,-1 15-6,-1-17-27,1 15-12,-1-12-6,2-3-5,-1-2 11,1-3-39,0-2-1,0-2-32,0 0-102,-1-6-128,0 0-135,-1-4-258,1 2-526,0-2-1574,1-1-6240,-1 0 8979,1 2 0,0 2 0,0 3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24.43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16 0 8998,'-4'67'286,"0"0"0,-1-3 0,3-7 22,2 4-1676,0 4 1620,0 3-67,0 4-73,0 0-17,0 3-33,0-4-23,0-1-44,0-5-35,0-5-44,0-4 72,0-7-173,0-4-157,2-6 214,0-5-583,3-7-259,1-7-1522,-1-6 2492,1-7 0,-3-3 0,-1-3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25.17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80 6014,'1'-6'593,"0"1"-167,-1 5 1299,0 0-1299,75-7-1074,-39 5 973,63-5-34,-54 7-112,2 0-264,5 0 219,1 0-22,2-1-11,3 0 11,2-2 56,4-1-5,0 0-808,2 0 841,0 0-90,2 1-5,-2 0 5,0 0-78,-1-1 34,-4 1-1,-2-1-21,-5 1 10,-4 0-236,-4 2 198,-4 0-7,-4 1 638,-4 2-654,-6 0 445,-5 1-473,-4 0 924,-5-2-896,-3 1 284,-3-2-256,-2 0 11,-3 0 34,0 0 482,-3 0-332,1-1-150,-1-1-6,-1-1-22,1-1-23,-2 2 17,1 0 0,0 0 162,1 2 118,-1 3 67,2 2-78,0 5-78,3 2-40,0 5-28,1 5 0,-1 4 90,1 23-146,-2-7-515,0 19 470,-3-11-61,1 7-17,-1 4-841,1 5 847,0 2 39,-1 2-28,0-2-62,0-2-207,0 17 39,0-25-84,0 12-207,0-32-324,0-4-825,0-6-4071,1-5 5752,-1-6 0,1-9 0,-1-4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25.59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1 150 6882,'4'0'1864,"0"0"-1292,-4 0-17,69-6 38,-31 1-960,61-6 899,-45 3-146,6-2-106,4-1 62,3-2 106,3 1-39,2-2-78,3 3-942,5 0 695,1 2 6,3 0 11,-1 3-68,0 0-38,-2 2 33,-3 2-17,-4 0 11,-5 2-16,21 0-17,-27 2-12,13 0-77,-34 2-35,-6 1-61,-7 0-89,-6 2-639,-2 3 540,-10-3-1744,-2 2-533,-6-4 2661,-3-3 0,0 0 0,0-2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26.35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 63 5739,'-3'4'191,"0"-1"2217,3-3-1988,81 10-899,-42-6 599,14 1 1,1 0 131,-7-4-50,5-1-3665,1 0 3765,3 0-55,1-2-336,2 0 296,2-2-28,3 0-22,0 0-56,2-1-21,0-1 44,1 0 60,-2-3-993,1 1 1034,-2-2-18,-2 1-101,-3 2 700,-6 0-811,-5 2 127,-7 1-150,-6 2 14,-5 1 3,-5 1-682,-6 3 721,-4-1 1232,-6 3-1210,-4 0 1074,-3-1-1757,-2 1-1059,-3 1 1692,-3 0 0,2-2 0,-2-1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26.7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 11 8578,'1'-6'2868,"-1"2"-453,0 4-2219,-3 70-51,3-30-75,-2 9 0,0 2-1071,2 3 1214,2 5-11,0 5-17,1 5-29,2 2-55,0 3 39,0-2-38,1-1-593,-1-6 541,1-4-33,-1-7-2556,1-6 2539,-1-6-28,0-5-45,1-6-213,2 4 389,-1-12-489,2 1 361,-3-14-692,0-3 3023,-1-4-4894,0-2 2588,0-4 0,-1 2 0,-2-3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27.1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2 8293,'3'-1'1249,"0"1"991,-3 0-1685,4 69-1442,-2-32 1369,5 59-45,-3-48-68,1 6-77,0 4-52,1 4-83,-1 6-22,0 4-40,1 2-73,-2 0-769,1-3 675,-1-4-96,0-6 10,-1-7-212,1-7-190,0-6-229,1-8-814,0-3-6216,1-7 7819,-2-6 0,-1-8 0,-2-4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28.34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12 1 13648,'-7'12'381,"3"5"-348,11 11 12,0 4-17,0 2 17,0 3 0,0 1-17,-1 2-17,0-2-17,0 0 23,-2-5 5,0-4 40,-2-5-6,-1-4-11,0-4-28,-1-3 5,1-1 28,-1-2 57,0-1 111,0-3 62,0-3 426,0-2-689,0-6-90,0-1 23,-1-6 28,1-1 22,-1-2 5,1-4 6,0-2-22,0-2 22,0-2-11,0-3-5,0 0 22,2 1-17,1-1 11,2 1-6,1 2 12,0 0 0,1 1 5,1 1 6,2 0-5,-1 2-40,0 1-28,1 3-61,0 2-45,0 4 27,-1 4 40,1 4 84,0 3 33,-1 5 12,1 3-17,0 7-22,-1 3 11,0 7-12,-1 2-22,-2 6-22,-1 3 0,-3 4-6,0 1 40,-1 0-1,0-1-5,-1-3 5,0-5-5,0-5 11,0-6-11,0-7-12,0-4-27,0-5-28,0-3-214,0-1 136,0-7 27,0-2 67,0-10 45,1-2 51,1-6-6,4-4 11,1-3-11,3 0 11,3 0 40,1 3-6,4 0 11,0 4 16,1 2 1,2 3 0,-1 4 22,0 3 0,-1 4 29,-2 6-6,-1 2-23,-1 7-61,0 5-85,-2 7 1,-1 6-34,0 4-45,-1 4-73,0 4-185,-2 3-279,2 0-353,-1 0-662,3-3-7911,-2-7 9564,0-7 0,-5-11 0,-3-4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28.9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212 866 9727,'-8'0'2319,"3"0"-1904,5 0 352,0 0-4772,-65 37 4178,42-19-44,-49 32 820,59-27-910,3 2-22,3 2-11,2-1-23,2 0-2251,2-2 2268,1-4 2257,2-2-2280,2-3 18,7 0 50,-1-5 50,5-1 134,7-6 3270,-4-6-3421,8-4-3442,-7-6 3364,1-3-33,-2-4-23,-1-3-56,0-14 56,-6 7 16,1-8 18,-6 2 22,-2 10-6,1-4 3404,-3 11-3398,-1 10 22,0 1 12,-1 11 28,0 3 33,0 6-6,0 5 46,0 16-79,0-4 11,0 11-3386,1-9 3369,2-1-5,1 0 0,3-2-2263,2-3 2285,0-4-11,3-5-11,0-5 2358,8-3-2319,-2-6-23,5-5-61,-4-6-50,0-6 3375,2-5-3409,0-6-129,9-23 67,-7 9-5,5-19-107,-4-8 186,-7 11 38,3-18 51,-7 17-681,-1 0 697,1-3 18,-2 0 83,4-23-22,-4 21-5,3-16 83,-4 7-78,-2 19 45,1-13-3143,-4 24 3155,1 4-23,-2 6-6,0 6 212,-1 3-178,-1 11 431,0 3-465,-2 10 3308,0 4-3392,0 5 5,0 5 12,0 7-6,0 7 0,0 6 17,0 30-56,-1-10 17,0 21 50,-1 12-815,1-17 720,-1 27-17,0-27-969,1 2 958,0 0-33,0-2-1,1-3 12,0-4-29,0-8-33,0-8-308,0 2 90,1-19-101,-1 1-265,1-20-90,-1-4-1886,-2-5-1483,0-2 4155,-2-2 0,2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01.91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354 54 12759,'-92'-3'1971,"15"3"-1383,56 3 19,1 4-119,0 0-42,2 4-70,0-1-35,1 4-56,2 0 16,1 2-99,2 0-40,3 2-39,1 0-28,2-1-33,2 0-28,2-1-34,2-2-23,2 0-5,2-1-28,4-1-22,4-2-73,4 0-40,2-3-61,5-1-106,2-3-85,2-2-128,3-1-67,0-2-91,0-2-94,0-3-90,-2 0-84,-1 0 62,-1 1 173,-2 0 247,-1 2 235,-2 1 179,-2 2 146,-2 0 151,-2 1 151,-3 0 140,-1 0 101,-1 0 57,-1 0 32,-1 0 35,1 0-1,-1 0-62,2 0-77,-1-1-101,2-1-74,0-2-66,1-2-74,2-2-61,1-3-67,0-1-39,1-4-18,1-2-21,-1-1-34,0 0-6,-1 0 6,-1 0-17,-2 2 5,-1 2-22,-3 1-5,-2 1 5,-2 2 17,-2 1 6,-1 1-1,-2 2-5,-2 0 28,-4 1-5,-3 1 10,-3 0 7,-3 3-29,-1 0 45,-1 2 22,-3 3 12,0 3 27,0 5-5,-2 2 23,1 3 16,-1 2 0,1 3 28,1 1-15,2 2 9,0 0 23,3 1-22,1 1-6,4-2-45,3 0-56,3 0-16,2-2-35,2 0-10,4-2-17,4-3-17,4-1-11,5-4-12,3-3-72,3-3-79,5-4-128,3-3-192,3-4-256,4-5-516,0-4-1305,3-2-5371,-5 1 7744,-5 1 1,-14 7-1,-8 3 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29.17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71 11049,'2'-6'476,"0"1"-101,-2 5 1238,0 0-1260,75-19-353,-40 12-196,61-15-1019,-41 17-57,-13 2-805,13 0-1290,-23 5 2519,-6 0 0,-12 1 0,-7-1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29.65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23 393 15475,'21'-51'-93,"0"1"0,13-37-75,-30 54-14,-1 2-110,-1 1 11,-2 3-27,-4 2 67,-2 3 56,-3 2 117,-2 3 529,-6 66 0,0 47 0,5-14-472,9-15-386,-10 14 0,-2 16 1,14-31 418,23-49 17,-5-10 17,1-4-5,0-1-18,1-4-178,-1-3 5,0-5 45,0-5-6,-1-5 129,7-19-84,-6 6 45,3-14 22,-7 12 22,-3 0 35,-1 0-1,-1 2 39,0 1 17,-2 3-5,0 5 1201,-1 4-1146,0 3-61,-2 9 40,-2 1 44,0 9 39,-2 3-16,2 6-40,-1 5-67,1 8-73,-1 5-39,0 7-33,1 3-29,-1 6-22,0 0-62,0 3-61,0 0-90,1-3-118,0-3 35,2-5-46,0-6-218,-1-7-263,1-7-331,-2-7-622,-1-6 1860,0-4 0,-1-2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29.8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37 6003,'68'-11'2688,"-1"1"0,-5 0 1,-14 4-2516,-33 9-38,-1 2 44,-1 3 79,-1 3 44,-2 3-22,0 3-39,-1 5-67,-2 6-34,-2 3-45,-1 5-22,-2 2-45,-1 1-50,-1 0-51,0-2-56,0-5-61,-1-4-125,0-7-172,0-6-280,1-6-163,0-5-6564,0-2 7494,0-9 0,0 6 0,0-6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30.02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5739,'0'0'0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30.9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276 564 8769,'-5'0'2414,"1"0"168,4 0-2106,-67 39-39,41-20-22,-52 34-732,61-27 654,0 2 142,3 4-238,1 1-23,2 2-39,3 0 91,1-2-125,3-5-61,1-3-5,2-5 305,0-4-367,2-4 40,2-3 10,2-4 45,2-3 17,3-1-6,2-6-50,4-3-34,2-8-50,4-6-23,2-7-27,1-6-12,-1-4-5,0-3 5,-2 1 6,-1 1-6,-3 4 22,-3 5-27,-2 5-17,-3 8-6,-1 4 0,-3 7 56,-1 4 79,-2 5 61,1 5 12,-3 6 10,1 7-16,0 5 17,0 6 10,-1 3-4,3 4-18,-1-1-39,2-1 0,2-4-33,2-4 0,2-6-6,4-4-6,1-6 0,3-4 18,2-5-12,1-5 5,2-5-22,2-8-16,1-8-1,1-7-412,3-7 385,-2-6-17,1-5-6,-1-2 33,-2-4-10,-3 0 16,-3-1-630,-3 0 642,-2 1 16,-5 0 17,-1 3-352,-4 1 347,-3 4-1,-1 3-12,-3 4 40,-3 5 358,-2 4-307,-5 5 638,-1 3-594,-3 5 412,-1 4-383,1 3 16,-1 5-83,0 3-29,1 7-16,-1 3-18,0 9-21,1 6 5,1 7-34,2 8 6,0 7-5,3 8-682,1 5 681,2 7-860,1 4 883,3 4 11,1 2-23,1 1-5,2-1-16,1-3-24,3-5-4,3-7-29,2-10-56,3-7-17,3-10-33,2-8 16,2-7 622,2-8-599,1-5 881,1-8-998,1-6-85,0-8-140,-1-6-78,0-4-28,-2-6-23,0-3 23,-2-5-231,-2-2 405,-3 0 145,-2-1 162,-2 2 91,-2 2 77,-1 2 40,0 5 78,-2 4 84,1 3 79,-1 5 84,-2 6-18,-2 5 334,-1 6-283,-1 3-28,0 6-22,-1 5-78,0 9-124,0 6-62,0 7-72,0 6-28,0 5-245,0 1 200,-1 2 11,1-1-39,-1-4-28,1-2-89,0-5-146,0-4-236,0-6-296,2-5-404,0-7-1579,3-5-3277,-2-5 6140,1-1 0,-3-1 0,1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31.10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5739,'0'0'0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31.82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0 334 7470,'0'-5'2061,"0"1"-1098,0 4-526,18-74-1365,-7 42 1253,17-59 0,-10 62 424,2 2-441,-1 4 202,2 3-269,-2 5-6,0 6 6,-2 5 683,-1 6-706,-3 7-56,-3 7-78,-3 6-22,-3 6-34,-3 3-39,-1 5-28,-5 3-23,-3 3-296,-5 3 296,-2 0-5,-2 1-12,-1-2 12,1-3-45,-1-5 73,3-6 17,0-7 16,4-6-16,3-7-73,2-4 256,3-3-268,2-3 176,0 0 127,7 0 50,0-4 34,8-1-6,2-5-38,5-3-18,3-4-33,6-3-23,1-5-33,2-1-39,1-3-11,0 0-23,0 1-6,-1-1 0,-1 2-16,-3 1 16,-3 1 18,-3 1-12,-5 2 11,-4 1-39,-3 1-6,-4 2-11,-4 1-16,-2 3-1,-3 1-33,-2 2 22,-4 2 28,-3 2 29,-2 2 4,-2 3 24,0 3-7,0 4 1,0 4 33,1 6-11,1 3 39,2 3 23,1 3 39,3 3 22,2 1 17,3 2 5,1 1 7,1 0-1,3 2-17,2-1-33,4 1-73,2-2 0,3-3-11,2-3 6,3-6 27,1-4-22,2-6-5,0-3-18,1-4-27,0-2-62,-1-1-73,-1-2-100,-2-2-164,0-1-318,-2-2-611,-1 0-2257,-2-2-4117,-2 1 7640,-3 0 0,-5 5 0,-1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32.5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141 816 10450,'-5'0'1702,"2"0"-234,3 0-1026,-50 67-1422,33-34 1223,-11 10 1,3 2 238,18-6 321,3 0-473,2-3 199,2-4-310,4-6 27,2-6 73,4-5 839,5-7-643,1-4 54,3-7-115,3-8-90,3-10-112,1-12-56,1-10-785,0-10 712,-1-9-28,-1-7-1067,-2-5 1039,-3-3 0,-5-3-16,-3 2-23,-5 1 5,-4 3-16,-4 4-34,-7 2-44,-5 3-805,-6 5 665,-3-6-425,-3 25 257,-1-6 457,2 28-845,1 0 559,5 10-2116,3 5-5712,4 8 8026,4 0 0,3 1 0,3-2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32.9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10 163 12067,'-4'71'573,"1"0"0,1-3 0,1-4-118,7 13-1921,3 6 1903,0 0-34,2-2 250,0-8-312,2-7-89,1-11-45,2-11 669,1-12-585,2-10 147,2-10 388,2-7-288,2-12-79,2-9-134,2-16 787,1-11-933,0-13-56,1-11-45,-2-8-719,-2-8 641,-3-2-17,-4-3-50,-3 2-112,-6 2-45,-2 5-51,-4 6-111,-2 8-438,0 13-33,0 12-225,1 16-312,-1 11-494,1 12-5881,-1 7 8106,0 4 0,-2-3 0,0-2 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33.19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92 1 11928,'0'4'2353,"0"-1"-180,0-3-1759,-27 73-1618,17-40 1327,-22 59-206,25-58-29,0 0 266,3-1-529,1-2-179,1-4-276,3-5 105,3-3-6702,1-5 7427,2-5 0,-3-5 0,-2-2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02.447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367 14 6031,'4'-7'2071,"-2"1"-1432,-2 6 4156,0 0-4431,-68 13-473,45-6 372,-51 12 75,63-8-103,1 3-5,3 1 16,1 3 1,1 1-6,2 3 303,1 2-348,0 2-34,0 2-22,1 1-5,0 0-1,0 0 23,-1 1 28,-1-2 11,-1 0 11,-2-1-11,-1-2-23,-3-1-27,0-3-23,-1-3-5,0-4-34,0-4-34,-1-3-33,1-4-62,-1-1-50,1-5-73,0-2-84,2-5-62,1-4-66,4-3-68,1-1-84,5-2-124,4 2-111,4-1-157,6 1-224,3 0-326,3 1-609,2-1-1446,0 3 3529,-4 2 0,-9 7 0,-4 2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33.91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65 354 7560,'21'-47'280,"0"0"0,15-34 874,-29 45-1098,-2 9 755,-2-5-749,-2 12 433,-2 4-24,-6-4 861,0 8-968,-6-1 542,-6 11-716,3 5-22,-5 5 28,5 6-16,2 5-35,0 3-10,3 4-7,1 22-83,5-6-17,0 15 101,7 6-51,2-17 18,3 10-3399,1-26 3382,2-5-242,2-6 225,1-3 207,10-3-56,-2-6 28,8-3 111,7-16-273,-7-3-46,11-14-27,-11 0-17,0-5-624,-1-4 612,-4-3-603,2-20 576,-10 16 0,0-11-1,-10 10 68,-3 14 2720,-1-3-2659,-2 18-10,0 6 1145,0 6-1169,-1 2 984,-3 12-938,-1 2 44,-1 11 152,0 19-157,2-7-23,0 18-11,2-13-39,1 2-16,1-1-24,3 0-16,4 9-11,2-15-6,2 3-67,6-14 56,-2-10 23,6-1 5,-3-9 11,1-3-28,1-7-44,0-5-326,9-19 230,-7 4 12,5-13 145,-4-8 5,-8 11 40,3-11 39,-8 19-5,-1 4 10,-2 7 12,-2 4 179,2 8-50,-3 2 61,2 7 336,4 10-324,-2 2-23,5 8-5,-3-4-12,2 1-50,0-1-29,1-2 85,8 3-174,-2-8-28,6 0 118,3-10-118,-7-7-33,7-4-146,-10-8-134,-3-4-241,0-5-404,-2-3-8940,3-16 8808,-8 16 0,1 0 0,-8 22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2:47.16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12 9122,'2'-6'2212,"-1"1"-1590,-1 5 4514,0 0-4772,8 39-16,-4-18-18,7 34-28,-5-27-22,-1 1-44,2 0-45,-2 0-51,1-1-45,0-1-33,-2-1-40,1-1-11,-1-2-22,0-1-34,-1-3-33,0-2-57,-1-2-72,-1-2-107,1-2-145,-2-1-236,1-2-324,-1-3-398,0-2-7937,0-2 9354,1 0 0,0-1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2:47.49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 16717,'83'0'207,"-13"1"-229,-50-1-5706,-1 0 5577,-1 0 1280,0 0-1571,-1 9-335,4-7-583,-6 7-1077,2-9 2437,-7 0 0,-5 0 0,-1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2:47.75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0 8270,'8'8'2392,"-2"-3"-1613,-6-5 2329,0 0-6939,12 72 4184,-8-43-73,8 57 781,-12-61-865,0 11-207,0-10-73,0 6-454,0-6-33,0-8-280,1 2 3050,0-10-3852,0-2-3707,1-3 5360,-1-1 0,0-3 0,0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2:47.91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5 4 11362,'-2'-2'0,"0"1"0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2:49.13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207 445 9055,'-5'0'1932,"0"0"645,5 0-2146,-64 36-67,42-18-56,-49 31-56,59-25-45,3-1 135,-1 12-235,6-9-46,-1 6-33,5-14-11,2-3 0,2-3 5,2-3 18,5-2 4,1-3 12,3-2 0,0-3 23,11-10-57,-7-1-5,6-11-23,-7 2 1,-1-4-6,-2-2-1,-1-3-10,-3-1-17,-1-2-12,-1-1-10,-3 0-6,-1-2-6,-1-1-11,-3-1 10,0 0 35,-1-1 22,0 3 29,-2 0 16,-2-10 11,-1 12 253,-5-24-119,5 32 51,-3-7 0,5 24-17,0 4-55,1 3-74,-1 3-5,1 4 0,-1 3 11,0 9 22,0 3 118,0 21-101,1-6 79,1 33-118,0-25-6,1 15-324,1-18 297,1 0-34,1-3-12,2-3-22,0-3-27,4 5-24,-1-11-21,3 4-12,-2-14 308,0-2-319,-1-3-6,1-2 6,0-3 0,0-2 22,2-1 6,0-1 6,1-2-23,1-1 34,0-2 11,1-4 11,-1 0 6,1-4-11,0 0-1,-1-1-16,2-10 28,-4 5-17,4-22 50,-9 18 12,1-26 5,-5 29 17,-9-16 0,1 24 0,-6-3 28,3 11-28,-1 1 0,0 1-11,-1 3-6,1 3 28,0-6-5,0 21 27,0-12 91,-2 30-74,4-15 6,-3 34-84,8-25 0,0 19-6,3-23-16,2-2 16,3-2-33,12 13 6,-5-16-7,11 9 12,-8-22-5,1-1-6,1-4-73,16-7 44,-11-3-16,11-6-28,-16-2-22,-1-2 28,-1 0 5,-2-3-90,2-9 107,-5 6 17,1-6 45,-5 10 22,4-12 17,-6 12-3376,3-8 3382,-5 16 27,-1 1 23,0 2 39,1 2 145,-2 0-77,0 3-35,0 0-117,0 12 3381,1 0-3409,0 10-45,0 8 6,1-4-23,-1 8-16,0-7-34,1 0-45,-1-1-50,1-3-45,-1 0-505,1 3 141,0-7-240,-1 0-405,1-10-705,-2-2-2565,0-2 4531,1-2 0,0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2:49.28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19 8791,'3'-7'5187,"-1"1"-5019,-2 6-386,0 0-269,64 4-443,-40-4-1031,51 2-2850,-57-6 4811,-3 0 0,-7 2 0,-2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2:51.24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94 1 14387,'-24'78'297,"4"-9"-241,19-33-6,-1 1-22,1 3-11,-1 3-11,-1 2-6,-1 3-526,0 2 531,-1 0 1,0 0 16,0-2 40,0-3 44,1-5 191,0-3-90,1-6 12,2-3 0,0-5-23,1-3-6,1-3 392,1-1-392,2-3 18,3-1 38,1-2 23,3-2 22,1-3 6,3-2-28,2-2-62,2 0-45,2-3-55,1-2-51,1-3-6,0-2-22,0-1-17,0-1-44,-2 0-29,-1 1-61,-2 0-96,-1 2-122,-4 1-225,-1 0-285,-2 2-482,-2 1-986,-2 0-4912,0 0 7231,-3 1 0,-1 1 0,0 2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2:51.56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85 169 10052,'-4'2'1613,"1"-1"672,3-1-1568,-32 71-1071,23-42 1038,-24 57-113,31-62 243,1-1-439,1-5 143,3-3-210,3-4-34,3-2-33,3-3 524,3-2-592,1-3-16,3-3-17,-1-3 0,2-5 0,-2-4-39,0-5-23,-1-4-10,-2-2-24,-3-3 12,-2 0-11,-4-1-28,-2 1 0,-2 1-23,-4 1-27,-2 2-63,-4-1-139,-3 2-106,-3-1-198,-2 2-284,-1 0-431,1 3-1009,0 2-5674,3 4 7937,3 4 0,5 4 0,2 4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2:52.051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133 0 14141,'-36'46'355,"0"1"1,-22 30-289,56-60-39,1 0 651,3 0-707,1-1 201,3 0-268,3 0 72,3-1-201,1-2 257,3-1-514,1-2-152,3-3-179,0-2-191,2-3-212,0-1-437,1-3-2275,-2-1 3927,-3-1 0,-9 1 0,-3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02.77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269 0 15209,'-92'4'902,"17"1"-739,62 1 33,3 1-73,2 2 27,3 1-5,1 3 42,2 3 3,1 2 69,1 2-24,3 2-39,2 1-11,4 2-45,1 0-23,1 1-5,1 1-22,0 0 5,-2 0 6,0 0 40,-3-2 32,-1-1 34,-4-1 6,0-3-17,-3-1-39,-2-2-51,-2-1-38,-5-2-46,0-2-5,-3-2-23,0-2-33,-1-4-28,-1-2-62,0-4-45,1-4-44,0-4-68,2-4-84,3-3-128,2-2-169,4-2-173,4 1-280,5-2-476,4 1-858,4 0-3438,1 2 5892,-1 4 0,-6 7 0,-4 4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2:52.71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223 578 9358,'-4'-6'2156,"0"2"-1395,4 4 2258,0 0-2615,-69 34-693,47-18 608,-54 27-33,64-28 125,2 1-187,1 0-39,2-1-51,3-1-28,1 1-27,1-2 476,2 1-504,0-2-6,2-2-17,1-1 0,2-2 5,3-2 6,1-2 17,2-2-11,1-2-11,3-4-17,0-3-17,0-5-23,2-4-16,-1-3-34,-1-1-16,0-3-1,-1 1-16,-1-2-1,-3-8 18,0 18-7,-3-12 29,-1 21 28,-1-4 0,-3 2 16,-1 5-5,0 1 56,-1 6 17,-2 3 28,-1 6 5,-1 3 23,-1 3 17,0 3-1,1-1-10,1 1-34,0-3-17,2-2-23,1-3-27,1-2-6,1-2-6,3-3 6,2-3 11,3-2-11,1-3 6,3-5-12,1-4-10,3-6-12,1-2-23,2-3-27,2-3-6,1-3-23,1-1 7,0-1 4,-1-2-21,0 0 22,-3-1 22,-1 0 22,-2 0 46,-2 2 10,-2 0 12,-1 0 22,-3 3 1,0-1 4,-3 1 7,0 0-1,-1 1 17,-1 0 6,0 1 6,-1 0 10,0 1-10,-1 2 5,0 1 11,-1 2 0,0 3 11,-1 4 12,-1 3 39,1 3 5,-1 3-22,0 1 91,0 2-170,-3 2-10,1 3 5,-3 3 11,0 4 6,1 3-1,0 3 7,0 4-12,0 2 6,1 1 11,0 3 0,0-1 0,1 3-11,-1 1 5,1 2-5,-2 2-12,1 3 1,-1 3-34,0 1-11,0 2-17,0-1-6,0 1-5,1-3-6,0-2-11,0-4-17,1-5-22,0-5-17,2-4-61,0-5-63,0-3-83,0-4-95,-1-4-130,0-2-268,0-2-560,-1-1-1121,0-1-5387,0-1 7852,0-1 0,0 1 0,2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2:53.08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59 9156,'0'-6'1400,"0"2"2050,0 4-3271,72-15-55,-42 11-46,56-13-39,-59 14-28,0 1-11,0-1-16,-1 1-18,0 0-5,-1 1-79,-1 2 17,-1 2 6,0 1 0,-3 3 56,-1 0-23,-2-1 1,-3 1 16,-2-2 17,-1 1 33,-2 0 12,-1 0 28,-1 0 67,-1 0 50,-1 2 68,-1 0 33,0 2 0,-1 0 6,0 2-56,-1 2 11,0 1-11,-1 2-22,0 2-1,0 1-67,-1 2-78,0 0-39,-1 1-85,0-2-77,-1 1-80,0-2-55,0-3-34,0-2-39,0-3-95,1-3-247,-1-3-593,1-3-1351,-1-2-1321,0-1 3971,1-1 0,-1 1 0,2-2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2:53.33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42 10976,'0'-4'1086,"0"1"259,0 3-1759,67-15-264,-39 11-392,53-11-521,-57 16-2324,-2 1 3804,-4 1 1,-7-1 0,-6-2-1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2:53.50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15 9 13743,'-7'-5'-8004,"10"5"8004,-14-3 0,13 3 0,-1 2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2:53.834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41 5 16711,'-23'93'1450,"6"-17"-1220,20-59 114,2-1-204,2-3 37,2-2-37,2-2 57,0-4-6,1-2-742,10-51 1,0-13-1,-8 33 1,4-27 0,1 0-1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2:54.16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29 1 16594,'-6'50'207,"0"0"1,-4 35-124,7-61 281,1-2-320,1-2 71,1-4-127,0-4 47,0-2-64,3-4 148,0-2-131,2-2 0,2-2 28,0 0-12,1-2 1,2-1 0,2-3 10,0 1 24,1-2 4,1 2-10,0 1 16,-1 2 23,-1 1 56,1 1 61,-3 1-190,5 38 0,-9-28 0,4 28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2:54.75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169 11 6882,'-6'-6'2403,"0"2"-1670,6 4 5591,0 0-6156,-28 1-62,21 4 29,-22 3 33,30 3-6,2 3 17,3 4-16,2 1-6,1 3-12,2 2-33,-1 1-17,1 2-11,-1-1 17,-1 2 56,-2 0 45,-2-1 89,-2-1 57,-2-2 10,-1-2-27,-4-1-91,-3-2-72,-4-1-89,-2-2-68,-2-2-67,-1-2-123,-2-1-219,-1-2-414,-1-4-1014,1 0-6621,1-4 8447,3 0 0,8-1 0,2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43.79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106 389 10175,'-3'4'2980,"0"-1"2660,3-3-5287,-42 30-50,31-24-62,-32 21-62,41-31-56,1-4-17,0 0-16,1-4-6,1-3 0,2-1 0,1-3-6,3-2-22,2-2 17,1-2-23,2-1-5,1-2-17,2-2-17,1-1 1,2 0-12,1 1 16,2 2-10,0 3 11,0 2-17,0 5 0,0 2-17,-3 6 28,1 3 0,-3 4 12,0 2 16,-2 3-17,0 2 29,-1 3-6,1 3 22,-1 0-17,-1 3 6,0 1-11,-1 1 5,0 1 1,-1 1-6,-1 1 11,0-1-23,-1 0 23,0 1-17,0-1 6,0-1 6,0-1 5,1 0 5,1 0 1,0-2 5,2 1-17,-1-1 298,39 10-331,-29-14-17,28 7-17,-39-17-5,0 0-79,-1-2-84,-2 0-163,-2-1-240,-1 1-576,-3-1-1984,0 1-5613,-1-1 8761,0 1 0,0 1 0,0 2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44.39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0 529 14085,'25'-92'1070,"-2"11"-706,-8 52-28,1-2-16,2-1-46,-1-9-22,2 16-39,0-13 121,0 19-171,0-8 37,0 3-100,-1 3-14,1 3-46,-1 2 33,2 3-62,-1 4 0,2 1 17,-1 5 0,0 1 6,0 4 5,0 4-28,-2 3 17,-1 4 12,-1 1-7,-2 2 6,0 1 6,-2 1-22,0 1 5,-1 1-6,0-1 6,-1 0 6,1-1-1,-1 1-5,0-1-11,-1 0 11,1-1-11,0-1 22,0 0-17,0-1 23,0-1 17,-1 0 11,1-1 28,-1 0-6,2 0 1,0 0-12,0-1 39,1 0 28,0 0 23,1-2 44,-1 0-11,0-10-5,0 15-12,-1-15-33,-1 17-45,0-12-39,-1 1-34,-2-2-11,0 1-17,-1-2-50,-1 0-84,0 1-247,-1-1-397,0 2-1547,0-1-6295,0 1 8609,-2 0 0,0-3 0,-1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45.46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54 495 11116,'-10'2'2515,"2"0"-1737,8-2 1525,0 0-2247,-21-33 11,21 14 17,-15-30-6,28 21-5,1-1 0,1 0 0,2 0 27,-1 0-27,2 1 6,-1 0 5,2 1-23,1 1 1,2 0-40,2 0-39,1 3 1,1 2-12,0 4 5,-1 3-5,-2 5-22,-1 4 27,-2 2 1,-1 3 28,-2 2 10,-1 3-16,-1 3 17,-2 4 11,0 2 0,-1 2 17,-2 1 0,-2 2-6,-2 1 17,-1 1 6,-2 1-1,1-1-5,-2 0-17,1 0 12,-1-1-18,1-1 1,0-1-17,1-3-12,2 1 1,0-3 22,1 0 0,1-2 6,1 2 16,0-2 0,1 1 46,1 0 10,1-1 17,1 2 17,0-1 12,2-1 16,0 0-5,1 0-35,1-1 7,-1 0-6,2-3-6,-2-2 17,1-2-23,0-2-10,1-4 5,-1-2-6,0-4-11,-1-3-22,0-3-34,-1-2-16,-1-2-23,1-2-45,-2-1-39,-1-1-95,-2 0-96,0-1-133,-2 0-242,-1 0-896,-3 1-8285,-2 4 9403,-1 3 0,-1 8 1,0 4-1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02.965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0 0 10926,'1'4'2795,"0"-2"-538,-1-2-1753,8 67-893,-5-40 546,5 52 123,-8-58-302,-1-3 72,0-3-202,1-2-133,0-3-163,2-2 148,1-3-664,0-1-576,0-3-4710,-1 0 6250,0-1 0,-1 0 0,0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46.14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4 536 12897,'-2'-54'417,"0"0"1,3-37 153,24 45-392,-6 15-5514,19-29 5463,-16 30-27,8-10 738,12-6-839,-14 19-45,34-16 39,-37 33-1097,29 6 1120,-33 12-144,19 12 143,-23-5 1990,6 6-1894,13 20-51,-9-7-5,10 13 605,-16-18-464,5 14 3123,-10-16-3169,13 28 486,-13-17-222,11 22-3538,-9-20 3268,2-1 23,-9-25 219,1-6 145,2-4 5,5-4-99,1-11-2427,3-8 2085,0-11 2172,0-6-2475,-1-5-2073,10-22 2280,-3 12 0,-5 6 0,-9 23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47.51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231 35 12858,'-59'-19'1014,"8"4"-695,33 14 0,1 1-44,2 2-91,2 2-49,2 2-40,2 4-11,4 1-6,2 3 6,1 4 6,6 3-11,1 3 5,5 3 28,10 16-78,-2-8 16,8 11 6,-7-14 34,0-2 27,-2 0 46,-2-1 329,0 13-184,-7-11-22,-1 10 179,-13 0-303,-1-10-44,-7 7-29,-1-16-49,-1-2-24,-1-6-206,-14-1-45,10-8-129,-10-4-168,15-8-174,3-5-230,2-5-284,3-2 1220,5-18 0,2 20 0,1-9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47.91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38 1 13261,'-4'50'748,"-1"1"0,-2 38-356,7-52-485,0 3 424,0 5-40,0 2-27,0 5-40,0 2-23,0 1-918,0 4 823,0 1-39,0 3 17,-2 0-5,0 0-1,-1-2-16,0-2-211,-1-3 132,1-5-5,0-5 5,3-6-39,-1-7 124,1-6-292,0-6 627,1-5-846,-1-6 500,2-3-618,-1-5-267,1-5-427,-2-5-873,1-8 2128,-1-8 0,0 11 0,0-2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48.13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1 15226,'51'0'101,"0"0"0,37 0-145,-54 0 65,0 0-234,1 0-162,-1 1-194,1 2-215,-2 1-314,0 3-532,-3 1-3461,-4 1 5091,-6-1 0,-10-4 0,-4-1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48.33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32 0 14891,'-4'79'-1144,"0"1"0,-1-1 0,1 0 0,-3 27 0,1-3 0,4-57 0,3-48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48.520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67 16133,'92'-35'-1148,"-5"6"313,-63 27-8996,21 4 8751,-25 1 0,5 1 0,-21-2 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48.866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91 435 8718,'3'0'6313,"69"-59"-10895,-46 32 4657,15-11 1,-3 0 70,-20 10-1554,-3-1 1481,-2 1 1028,-3 0-1078,-3 2 33,-4-14 61,-20 5-38,2 1 1866,-15 13-1710,-3 17 2027,8 6-2066,-10 5 471,-8 34-421,15-11 115,0 14 0,3 4-209,6-1-2967,-8 46 2820,21-49-21,1 10-74,8-12-56,8-6-761,38 5-28,2-23-527,32-14-3999,11-27 5461,-23-2 0,-9 2 0,-39 14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49.187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264 40 8343,'-71'22'3276,"0"-1"1,2 9 0,21 3-644,45-3-2426,1 34-196,7-39 12,4 9-12,2-23 11,4-5 12,3-2 5,25-21-33,-14 1-3398,19-17 3369,-20 4 12,9-20 17,14-22 22,-13 18 5,-1 1 118,-29 56-95,-6 8-33,-4 17-23,-7 35-275,1 15-5,-1 1-991,9 4 212,6-52 2626,5 5-1567,10-17 0,-11-10 0,5-2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49.70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66 1 17882,'-13'57'321,"1"1"0,0-7 1,2-2-165,5 31-112,1-29-12,1 6 1,0-1-34,1-13-56,0 25 28,4-49 0,1-2 17,7-28-6,-3-4-62,14-53 46,-10 23-32,7-13 0,0-2 60,2 5-4,1 3 1,-1 2 53,0 8-23,6-8 152,-1 8-112,-9 19 106,9-6-95,-15 24 44,1 8 247,-1 30-285,-5-5-34,2 43-29,-6-29-16,-1 17-16,-2 23 21,1-31-5,-3 36-984,2-55 923,1 1-85,3-23 107,1-12-28,5-23 61,5-22-3026,18-41 3065,-8 23-1610,11-11 1639,-14 40 100,10-4-38,-9 14 654,25-3-392,-26 24 2779,18 14-2728,-26 7 3269,2 14-3370,-5 33-375,-5-19-85,0 31-968,-6-11-1215,1-13-7524,-2 9 9141,1-25 0,2-17 1,-1-8-1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55.26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62 371 7817,'-4'2'1899,"2"-1"2716,2-1-4453,-26-11 12,20 0 0,-17-10 10,27 3 7,3-1-12,2-2-5,0 1 162,7-11 370,16-22-202,13-10-420,-6 10 89,14 9-122,-33 36 117,22 9-101,-24 7 95,20 22 202,-4 5-218,-5-4 476,14 13-386,-26-27 480,23 23-503,-20-23 263,27 17-6,2-24-425,-8-1-67,19-22-1283,-25-20 1305,-4-8 0,-9 10 0,-19 10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03.103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1 1 5739,'0'0'0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6:55.89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6 402 7873,'-1'-3'2117,"-1"1"1675,2 2-3484,-2-65-33,5 40-29,-1-51-28,8 56 12,1 0-6,2-1-22,0 1-17,2-1 353,15-15-370,-9 14 78,30-19-224,-27 27 18,28-1 116,-15 32-139,-5-5 62,1 32-57,-24-21 51,8 32-40,-12-29 23,9 33 0,-8-36 180,14 25-130,-8-31 331,21 19-286,-16-23 359,30 9-331,-26-15 454,28 0-397,-29-7 318,23-12-414,-25 3 90,18-20-225,-22 13-184,11-24-11,-16 20-3194,3-30-4990,-9 33 8374,-1-12 0,-2 25 0,0 2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7:57.4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5739,'0'-11'964,"0"3"-337,0 8 4245,0 0-4199,0-11 128,0 8 868,0-7-952,1 18-185,0 1-157,1 9-89,0 0-45,-1 3-29,0 3-16,0 1 6,-1 2-12,0-1-16,1 2-12,-1-1-5,0-1-16,0-1-29,1 0 84,-1 8-11,3 6-163,-2-8 6,1 0 11,0-16-27,0-6 44,2 7-51,-3-11-5,2 2 23,-3-7 279,1 1-509,-2-5-146,1 1-286,-1-3-509,0 2-1227,1-1-5830,0 1 8205,0 0 0,0 2 0,0 1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48:14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372 60 8685,'1'-7'1406,"0"1"-1003,-3 4-78,1 1-84,-2 0-67,-1 0-62,1 0-12,-2 1 1,0-1-17,1 1-11,-2-2 11,1 2-17,-2-3 6,-1 1 11,0 0-6,-2-1 6,-1 0 0,-2 0 12,0-1-17,-1 1 5,0 0 0,0 0-17,1 0 11,0 1 6,1 0 11,1 1-5,0 0-6,1 1-11,1 0-40,0 2-27,2 1 0,1 3-23,0 1-6,1 2 7,0 1-18,1 3 12,0 1-1,2 2 1,0 1-1,1 1-16,1 0-6,0-1-16,2-2-6,2 0 11,4 0 5,1-2 12,2-1 22,2-1-16,0-1 5,1-1 0,1-1 11,-1 0 11,1-1 6,-1-1 6,0 0-1,0-1 18,-2 1 10,-1 0 40,-1 1 0,-3 1 50,-1 0 45,-2 1 23,-2 1 33,-2 1-6,0 0-11,-4 1-11,-3 0 6,-4 2 11,-3-1-1,-3 1 7,-2-2-1,-2 1-11,-2-2-39,-1-2-38,-1-1-69,0-3-33,2-1-28,1-3-84,1 0-140,4-4-247,2-1-413,5-3-757,5-1-5064,3-1 6705,2 1 0,0 3 0,0 3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50:08.9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99 6675,'-6'0'1663,"1"0"-604,5 0 912,0 0-1971,-10-24 56,12 18 6,-8-18-12,16 23 0,-2 0-16,3 1-12,1 0-10,0 1 4,3 0-4,-1 2-1,1 1 0,1 1-3392,-1 1 3398,2 0 11,-1 0 0,2 0 0,0 0-22,0 1-1,2-1 6,0 1-2279,0-2 2290,2 2 2032,1-2-2042,1 0-7,12 1-10,-7-2-7,10 1 12,-12-4 12,0 1-12,-1-2 16,2 0 3315,14 0-3280,-8-1-1,11 0 371,5-5-382,-10 2 12,13-2-12,-16 2-10,2 1-7,0 0-11,1 0-3380,0 1 3380,-1-1-500,0 1 489,1 0-29,17-2 40,-12 1 0,14-1-11,-18 1 0,1 0 6,-1 0-1,1 1 6,18-1 1,-13 3-7,13-2 23,-1 1-28,-12 0 3141,14 1-3135,-16-1 5,1 0 0,2 0 716,0-2-732,0 2-1,1-1 6,0 0 42,1-9-42,23 16 6,-16-15-6,17 17 0,5-10-1515,-18 2 1498,21-1-2888,-23 2 2910,1-2-10,1 1-20,-1-2 14,25-1 5,-21-1 6,19-1-33,-4-2 27,-20 2 996,16-2-984,-26 4 3372,-2 1-3373,-3 2-5,-3 0 44,8 3-61,-15 1 0,3 3-39,-13 4 11,-9-2-23,-2 2-16,-8-2-56,-3-1-78,-1 1-185,-1-1-532,0-1 935,-1 2 0,1-5 0,0 1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06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2824 179 5739,'-62'-19'1913,"0"-1"0,18 6-1801,-22-7 0,5 2 84,42 13-45,0 1-11,-8-2-140,5 0-28,-17-4 45,15 5-6,-43-6 6,33 7 22,-53-7 0,51 9 118,-36-4-90,36 6 28,-44-1-78,37 1 62,-55 1-79,53 0-448,-23 1 398,29-1-116,-1 1 132,-1-1 6,-1 1-16,0-1-7,0 1-5,0-1 28,0 0 11,-1 0 12,0 0 16,0 0 0,0 0 6,0 0 17,0 0-23,0 0 6,0 2 5,2 0-11,0 3 12,2 1-18,0 0-16,0 1-39,-17 5-12,13-3 0,-13 4-10,19-4-29,1 2 0,1 1-17,2 1 18,-1 1 10,0 1 96,0 1 33,1 1-11,1 0 17,-1 0-68,3 1 1,0 0 16,1 2 12,1 1-1,2 1 393,2 0-409,1-1-6,2 1 6,2 0 120,1-1-131,2 0-12,1 0-28,2-1-16,2 0-12,1 1-16,2-1-17,1 0 0,1 0-1,2-1 0,0 1 7,3-1-23,0 0-79,1-1 12,1 0 6,1-2 21,2 1-88,5 5 122,0-5 6,4 6 23,-2-8-7,1 1 24,1 1-1,0 0-45,10 10 85,-5-7 21,7 6 29,-6-9 11,3-1 11,1 1 12,0-2-18,3 1 7,0-1-12,2 1 11,1-1 0,2 1 0,1-1-11,3-1 6,1 0-12,19 4 6,-12-5-11,16 2 17,-16-6-12,3 0-333,-1-1 339,2-1-17,-1 0 6,1 0-17,2-2-6,0 1-10,3-1 16,0-1-6,3-1 6,0 0 6,2 0-6,1-1-711,2-2 722,1 2 23,1-2-12,2 1 12,-1-1-12,1 0-5,29 0 11,-23 0 0,24 0 11,-28 0 23,0 0-865,2 0 865,1 0-34,-18-1 0,1 1-12,28 0-517,-27-1 0,-1 1 541,21-1-29,0 1 0,-1-1-5,-1 0 89,1 0-73,1 1 12,0 0-274,1-1 262,1 1 17,0-1 1,1 1 4,1-2 6,-23 1 1,0 0-6,28-1-6,-28 0 0,-1 0 6,18-1 6,0 0-1,0 0 0,-1-2 46,30-2-40,-25 0 5,24-2-16,-34 1 5,0-2-10,-3 0-12,-3-1 173,23-8-184,-21 3 0,15-6 0,-26 5 11,-3 0 16,-1-1 7,-2 1 55,14-12-39,-15 6 1,10-7 1055,-20 9-1056,-4-1 0,-2 1 183,-3-1-200,-3 0 1041,-4 1-1024,-3-1 732,-3 2-709,-5 0-1,-2 0 18,-4 2 4,-4 0 91,-11-6-96,-2 4-16,-9-5-6,4 6 0,-4-2 6,-1-3-12,-3 1 12,-19-14-51,9 9-489,-14-10 483,14 13 12,-3 0 0,-3 1-23,-2 1-5,-29-8-17,16 8-967,-23-6 978,22 12-11,-4-1 17,-4 3 39,-3 0 92,18 5 0,-1 0 121,-32-4-129,30 5 0,0 0 95,-25-2-99,-1 0 15,-2 1-22,-3 1 13,24 4 1,-2 1-96,15 0 1,0 1-679,-17 0 0,2 0 776,-28 1-5,0 2-61,1 0-35,1 1-209,26 2 0,1 1 19,15-1 1,2 2-130,-16 1 0,3 2-1293,-20 5 1596,-3 2 0,40-7 0,5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07.4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1030 8865,'-19'-51'450,"0"0"1,-12-37-165,31 57 367,-1-2-401,1-2-28,0-3-45,2-2-28,1-2-237,4-3 159,2-1-12,1-3-27,1 0-23,2 0-5,3 1-17,1 0 5,2 2 0,2 3 1,0 3 159,2 4-232,24-19 89,-22 29 284,18-11-54,-31 33 129,0 5 50,-4 4 266,-1 5-98,-4 13-347,-1-1-34,-6 9-27,-1-6-40,-6 1-51,0 2-50,-3 0-33,-1 1-34,-1-1-34,-1-1-38,0 0-57,1-4-67,-1 0-95,2-3-1457,-7 10 745,10-12 1031,-3 16 0,12-26 0,2 6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07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1 10993,'-19'48'635,"0"1"1,-11 35-232,27-55-35,2 1-44,0-4-56,3-1-45,1-5-28,4-3-17,3-4 0,4-4 34,1-4 28,2-2 22,1-3 17,0-4 6,0-4-6,-2-3 0,0-5 34,-2 0-6,-1-4-22,-3 0-23,-3 0-78,-3-1-57,-2-1-66,-1 1-96,-4-2-100,-3 2-84,-3-2-135,-3 1-218,0 1-460,-1 2-868,2 3-5684,1 4 7583,3 3 0,4 5 0,2 2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08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0 13189,'-19'81'408,"5"-12"-251,20-45 39,-1-1 34,-2 1 44,-1 0-16,-2 0-45,0 1-45,-3 0-62,-2-1-22,-2 0-67,-2-3-23,0-2-184,-7 0-1345,-9-4 847,7-8-63,-5-9-11,16-10-39,2-4-89,2-6-259,2-2-1640,5-3 2789,4-6 0,-3 15 0,1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08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12474,'9'51'162,"0"0"1,5 40-130,-14-49-33,1 2-39,-1 1-28,0 0-185,0 17 56,0-18-73,0 11-582,0-11 150,1-14 388,0 5-1099,1-15-2284,0-6 3696,-1-3 0,0-6 0,0-3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08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0 111 13911,'53'-24'-1795,"-1"0"0,36-16 379,-62 28 1,-12 6 0,-1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21:03.686"/>
    </inkml:context>
    <inkml:brush xml:id="br0">
      <inkml:brushProperty name="width" value="0.08571" units="cm"/>
      <inkml:brushProperty name="height" value="0.08571" units="cm"/>
      <inkml:brushProperty name="color" value="#404140"/>
    </inkml:brush>
  </inkml:definitions>
  <inkml:trace contextRef="#ctx0" brushRef="#br0">9 9 9710,'2'-5'1339,"-1"1"476,-1 4-1401,0 71-44,0-40-57,-1 57-44,1-58-39,-1 0-29,1-1 158,-2 11-208,0-13-39,0 6-39,0-11-51,1-10 68,0-1 56,1-8 22,2-5-11,0-5-79,2-4-22,6-19-56,0 3 0,5-13 11,0 9-5,3-1 28,3 2 27,2 1 23,0 3 23,1 2 27,-1 5-22,0 3 112,5 4-45,-9 5 45,3 4 241,-9 15-224,-4 12-191,-2 4-55,-4 8-264,-2 2-756,1 3 79,0-4-500,4-5 1446,10-10 0,-9-12 0,5 2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09.2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253 0 6843,'-97'19'6458,"18"-1"-6173,64-3-94,2 3-68,1 1-50,2 3-17,-1 12-45,5-8-17,0 8-27,4-7-7,1-8 18,1 0-12,3-10 6,1-3 12,3-2 38,1-2 45,1-1-3375,2-3 3392,2-3-22,0-5-34,3-3-11,-1-3-12,2-3-16,-1-1-6,-1 1 0,0 1 1,-1 2-1,-1 4-11,-2 2 0,-1 3 11,-1 4 3415,-1 1-3365,0 6 6,-2 2 23,0 6 5,-2 3 12,-1 4-3382,-3 4 3393,1 4-1,-3 2 29,-1 3 156,-7 18-117,1-11-28,-5 12 17,4-17 11,-1-2 67,-5 8-174,4-13-61,-2 5 3364,6-16-3443,0-3-44,3-4-85,0-2-195,3-4-146,0-1-818,2-1 565,0-8-178,4-1 991,6-21 0,-4 18 0,3-10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09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 6809,'5'-7'3764,"-1"1"-3467,-4 6 352,0 0-537,1 67-50,-1-38-101,1 67-17,-1-64-56,-1 10-51,1-16-83,0-1-118,0-4-123,1-4-124,0-4-140,2-5-341,0-3-941,1-3 2033,-2-2 0,-1 0 0,0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09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6632,'87'37'-381,"-17"-8"0,-65-25 1,-3-2-1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09.8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104 178 8866,'16'-89'929,"-5"18"-348,-19 63-178,-1 3 56,-1 2-128,-2 2-46,0 5-83,-2 2 40,2 7-96,0 3 27,1 4-5,1 1-39,2 2-39,2-1-51,2 1-45,2 0-38,1-1-18,2 0-33,2-1-56,1-1-62,4-1-96,1-3-100,3-1-134,2-5-230,2-3-615,4-3-1923,-1-3 3311,-1-2 0,-9 1 0,-3-2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10.2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27 5739,'-2'-4'118,"0"2"5242,2 2-5035,-16-10-124,12 8-106,-12-6-39,16 10 23,0 3 38,0 3 18,1 2 22,-1 3-6,2 2-16,1 2-18,0 0-21,0 2 4,-1 0 29,2 0 39,-3 0 56,1 1 73,-2 0 61,0-1 12,-3 0-28,-1-1-107,-3-2-90,-1-2-94,0-2-57,0-1-50,1-2-50,0-3-79,0-2-123,1-2-179,0-1-191,0-3-274,1-2-387,-1-5-615,3-2-1536,0-2 3490,2 2 0,1 5 0,0 2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30.4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82 9436,'-6'58'181,"0"1"0,1-4 0,1-7-114,4-6-693,0 5 637,0 2 39,0 3 12,0 2 33,2 0 11,-2-1-16,0-1 27,0-4 23,0-3 17,0-3 22,-1-5-5,0-5 193,-2-3-211,1-6 77,-1-3-93,1-4-17,0-5 12,1-4 374,0-2-256,0-4 279,1 0-398,-1-5-134,0-3-73,-2-6-5,1-4 27,-1-6 12,1-5 6,-1-4 5,1-2-17,1-4 22,-1-2-16,0-2 11,0-1-11,1-1 0,1-2-312,0 0 318,0 0 16,0 2 0,0 1 6,2 0 5,1 2-60,3 2 71,0 0 1,2 3-1,-1 1 1,3 2 11,0 3 0,1 3-1,1 2-44,2 3-5,1 4 292,1 1-299,1 5 98,1 4-64,0 3 18,-1 3 21,0 4 29,-3 3 22,0 5 28,-3 3 5,0 5 7,-3 2 10,-1 4 0,-3 2 29,-2 3-6,0 1 55,-6-1 18,0 1 291,-10 7-264,1-10 7,-6 3-63,3-12-38,0-5-79,0-1-96,0-4-60,1-1-119,1-3-212,2-1-387,1-3-2895,1-1-936,4-1 4621,1-3 0,4 3 0,1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30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6 7878,'2'-3'1036,"0"0"1636,-2 3-2638,-9 73-815,7-45 758,-7 55-10,9-63 232,0-1-300,0-1 88,0-1-188,0-3-57,0 0-61,0-4 348,1 0-555,1-4-321,0 0-513,1-3-287,-2-1 1647,1 0 0,-2-1 0,0-1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31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7145,'2'-7'705,"0"2"-503,-2 5 1423,0 0-1698,56 2-112,-35-2-179,44 1-325,-49-1-1938,1 0 2627,-2 0 0,-2 0 0,-6 0 0,-3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31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 6635,'-9'2'1221,"1"0"-857,8-2 1160,0 0-1227,-31 65-418,23-40 312,-23 51-62,31-59 90,2-1-79,1-1 5,3-2 7,2-2 55,0-1 78,4-1 361,0-3-163,2-2 37,0-2 7,2-1-23,0-4-51,0-2-77,-1-4-52,0-3-44,-3-2-72,-2-1-51,-2-3-62,-4-1-44,-1 0-51,-3-1-68,0 1-116,-3 1-131,-1 1-161,-5 1-184,-1 1-253,-1 2-303,1 2-330,0 2-386,2 2-1031,2 2 2963,2 2 0,3 2 0,0 1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07:36:31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177 601 7498,'26'-64'974,"1"-1"1,0 1-1,11-25 1,-13 19-1003,-24 45-34,-3 1-33,-2 0-45,-4 1-5,-2 0 21,-3 0 40,-1 1 28,-1 2 34,0 2 33,0 2 45,1 3 56,1 4-28,1 3-17,1 3-50,2 4-28,0 4 17,-1 6 16,2 6 0,-2 5 1,2 6 5,0 5-6,1 6 1,0 4 5,2 5 0,0 4-640,0 3 679,1 4-5,0 1 11,1 3 44,-1-2 7,1-1 60,-1-4 29,0-2 5,0-4-10,-1-2-356,1-3 271,-2-2-56,0-2-39,0-4-39,0-3-51,0-5-50,2-4-100,0-6 409,1-4-807,1-5 192,1-4-641,1-3 1059,1-5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A41CC-C61C-2F43-A643-7ED1F9C31B07}" type="datetimeFigureOut">
              <a:rPr lang="it-IT" smtClean="0"/>
              <a:t>26/10/22</a:t>
            </a:fld>
            <a:endParaRPr lang="it-IT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7CFB8-1D29-8F41-8017-7BC346241577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1180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15469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6695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70642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05833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38958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6230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6267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70670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68565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21337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9593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47059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19945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31978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01320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6666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62379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47410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70092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08391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26366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7158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99179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68548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38691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27730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49947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48151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E68DA-8937-44A5-901F-331301315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6657" y="2194520"/>
            <a:ext cx="9797142" cy="190499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TITLE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01075AB-44C8-4AFB-AA0E-F18BDAB28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6657" y="4304252"/>
            <a:ext cx="9797142" cy="113860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rgbClr val="838CA2"/>
                </a:solidFill>
                <a:latin typeface="Titillium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5414E-2CCC-CC40-99ED-CC8A24CDAD45}"/>
              </a:ext>
            </a:extLst>
          </p:cNvPr>
          <p:cNvSpPr txBox="1"/>
          <p:nvPr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C625-38AA-E842-988E-64BF05994AE4}"/>
              </a:ext>
            </a:extLst>
          </p:cNvPr>
          <p:cNvSpPr txBox="1"/>
          <p:nvPr userDrawn="1"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AD58DC-9BAA-E347-A70D-B5263073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D86327-C0E4-4044-A1E0-A12845F30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5EA051-4A2C-CC4E-8D04-41B2E0315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5489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(doub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099" y="474391"/>
            <a:ext cx="10971804" cy="1012636"/>
          </a:xfrm>
        </p:spPr>
        <p:txBody>
          <a:bodyPr anchor="t"/>
          <a:lstStyle>
            <a:lvl1pPr>
              <a:lnSpc>
                <a:spcPct val="90000"/>
              </a:lnSpc>
              <a:defRPr baseline="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This Is an Example of a Double Headline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610099" y="1772910"/>
            <a:ext cx="5333655" cy="3884684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6247901" y="1774511"/>
            <a:ext cx="5334000" cy="3884684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74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0099" y="1356691"/>
            <a:ext cx="10888812" cy="4148957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chemeClr val="accent2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16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(doub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099" y="474391"/>
            <a:ext cx="10971804" cy="1012636"/>
          </a:xfrm>
        </p:spPr>
        <p:txBody>
          <a:bodyPr anchor="t"/>
          <a:lstStyle>
            <a:lvl1pPr>
              <a:lnSpc>
                <a:spcPct val="90000"/>
              </a:lnSpc>
              <a:defRPr baseline="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This Is an Example of a Double Headline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0099" y="1768593"/>
            <a:ext cx="10971805" cy="3991868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512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66" y="151864"/>
            <a:ext cx="11798561" cy="883567"/>
          </a:xfrm>
          <a:prstGeom prst="rect">
            <a:avLst/>
          </a:prstGeom>
        </p:spPr>
        <p:txBody>
          <a:bodyPr/>
          <a:lstStyle/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942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430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66" y="151864"/>
            <a:ext cx="11798561" cy="883567"/>
          </a:xfrm>
          <a:prstGeom prst="rect">
            <a:avLst/>
          </a:prstGeom>
        </p:spPr>
        <p:txBody>
          <a:bodyPr/>
          <a:lstStyle/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250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2">
  <p:cSld name="1_Title and Content 2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>
            <a:spLocks noGrp="1"/>
          </p:cNvSpPr>
          <p:nvPr>
            <p:ph type="title"/>
          </p:nvPr>
        </p:nvSpPr>
        <p:spPr>
          <a:xfrm>
            <a:off x="623767" y="272718"/>
            <a:ext cx="10944523" cy="132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2133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623768" y="1659119"/>
            <a:ext cx="10944464" cy="452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1219170" lvl="1" indent="-45718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828754" lvl="2" indent="-43178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2438339" lvl="3" indent="-41909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3047924" lvl="4" indent="-41909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9783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E68DA-8937-44A5-901F-331301315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6657" y="2194521"/>
            <a:ext cx="8958943" cy="12344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8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en-US" noProof="0" dirty="0"/>
              <a:t>Ending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01075AB-44C8-4AFB-AA0E-F18BDAB28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6657" y="3603171"/>
            <a:ext cx="8958943" cy="228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rgbClr val="838CA2"/>
                </a:solidFill>
                <a:latin typeface="Titillium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5414E-2CCC-CC40-99ED-CC8A24CDAD45}"/>
              </a:ext>
            </a:extLst>
          </p:cNvPr>
          <p:cNvSpPr txBox="1"/>
          <p:nvPr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8FBE1-93CA-7641-BBC5-1AF0B7216565}"/>
              </a:ext>
            </a:extLst>
          </p:cNvPr>
          <p:cNvSpPr txBox="1"/>
          <p:nvPr userDrawn="1"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9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F6163-F7B8-465F-93D3-F5034FE206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17575"/>
            <a:ext cx="10515600" cy="968375"/>
          </a:xfrm>
          <a:prstGeom prst="rect">
            <a:avLst/>
          </a:prstGeom>
        </p:spPr>
        <p:txBody>
          <a:bodyPr/>
          <a:lstStyle>
            <a:lvl1pPr>
              <a:defRPr sz="7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DIVIDER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B20FFA3-5016-48A2-BF51-6CFA6AC2B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047875"/>
            <a:ext cx="10515600" cy="89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GB" dirty="0"/>
              <a:t>TITLE SLIDE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669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A0696172-62CE-3741-9836-5B4B2DFC0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1669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</p:spTree>
    <p:extLst>
      <p:ext uri="{BB962C8B-B14F-4D97-AF65-F5344CB8AC3E}">
        <p14:creationId xmlns:p14="http://schemas.microsoft.com/office/powerpoint/2010/main" val="858920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8728E-B7B0-EC44-A854-C7E2315EB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E69D7-6B74-A245-AF38-6D13F067E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8D2AC-F35A-B946-8DC7-A6032E64AC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09CBFDA-B487-D64B-80E4-6D97979B8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8399462" cy="1244600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Two column layout (with subtitles)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AFFAE4B-1291-5D4A-AFFC-D8B964DFC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DEC76A0E-F2F0-1F4C-BFB9-0073DA768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E87653ED-13FF-E544-9B90-307C70690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4B78046B-1F4B-B241-9A67-1421F90B92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67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65C4E-52AC-B242-8D06-D0AC3AC429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B83D5-A163-034C-925F-94B6316B7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839C9-B13F-C245-BB1A-EC9831A211F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5455F18-FE98-B648-99AF-785037AFD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Two column layout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B7817F2-927C-B346-97A2-02F3E286C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D13876FC-3C19-0F44-A2B6-75620EA68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9218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C3A7B-DE74-8F42-AE81-372B4BC45A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E7A9C-D89D-874D-A809-D19F729B9F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8906E-BA0F-3B4A-89D7-39768CDE8DD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1B687BC-688E-3B48-9734-E2DDE6F7DBB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B1E46"/>
                </a:solidFill>
                <a:latin typeface="Titillium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noProof="0" dirty="0"/>
              <a:t> Only title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9BE033F-03A5-9C4C-9299-C5366FE2F77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B1E46"/>
                </a:solidFill>
                <a:latin typeface="Titillium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noProof="0" dirty="0"/>
              <a:t> Only title</a:t>
            </a:r>
          </a:p>
        </p:txBody>
      </p:sp>
    </p:spTree>
    <p:extLst>
      <p:ext uri="{BB962C8B-B14F-4D97-AF65-F5344CB8AC3E}">
        <p14:creationId xmlns:p14="http://schemas.microsoft.com/office/powerpoint/2010/main" val="344660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8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138386-4951-524F-A2B3-0E0D11B57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0173" y="6356350"/>
            <a:ext cx="56516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CD4DE-BA20-694E-9F55-E785439AB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5938" y="6356350"/>
            <a:ext cx="2217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CF495-4DA5-D548-9129-39F3D2C5E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960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9929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5" r:id="rId5"/>
    <p:sldLayoutId id="2147483681" r:id="rId6"/>
    <p:sldLayoutId id="2147483682" r:id="rId7"/>
    <p:sldLayoutId id="2147483683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31.xml"/><Relationship Id="rId18" Type="http://schemas.openxmlformats.org/officeDocument/2006/relationships/image" Target="../media/image675.png"/><Relationship Id="rId26" Type="http://schemas.openxmlformats.org/officeDocument/2006/relationships/image" Target="../media/image242.png"/><Relationship Id="rId39" Type="http://schemas.openxmlformats.org/officeDocument/2006/relationships/customXml" Target="../ink/ink1144.xml"/><Relationship Id="rId21" Type="http://schemas.openxmlformats.org/officeDocument/2006/relationships/customXml" Target="../ink/ink1135.xml"/><Relationship Id="rId34" Type="http://schemas.openxmlformats.org/officeDocument/2006/relationships/image" Target="../media/image682.png"/><Relationship Id="rId42" Type="http://schemas.openxmlformats.org/officeDocument/2006/relationships/image" Target="../media/image686.png"/><Relationship Id="rId7" Type="http://schemas.openxmlformats.org/officeDocument/2006/relationships/customXml" Target="../ink/ink1128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74.png"/><Relationship Id="rId20" Type="http://schemas.openxmlformats.org/officeDocument/2006/relationships/image" Target="../media/image676.png"/><Relationship Id="rId29" Type="http://schemas.openxmlformats.org/officeDocument/2006/relationships/customXml" Target="../ink/ink1139.xml"/><Relationship Id="rId41" Type="http://schemas.openxmlformats.org/officeDocument/2006/relationships/customXml" Target="../ink/ink11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9.png"/><Relationship Id="rId11" Type="http://schemas.openxmlformats.org/officeDocument/2006/relationships/customXml" Target="../ink/ink1130.xml"/><Relationship Id="rId24" Type="http://schemas.openxmlformats.org/officeDocument/2006/relationships/image" Target="../media/image678.png"/><Relationship Id="rId32" Type="http://schemas.openxmlformats.org/officeDocument/2006/relationships/image" Target="../media/image681.png"/><Relationship Id="rId37" Type="http://schemas.openxmlformats.org/officeDocument/2006/relationships/customXml" Target="../ink/ink1143.xml"/><Relationship Id="rId40" Type="http://schemas.openxmlformats.org/officeDocument/2006/relationships/image" Target="../media/image685.png"/><Relationship Id="rId5" Type="http://schemas.openxmlformats.org/officeDocument/2006/relationships/customXml" Target="../ink/ink1127.xml"/><Relationship Id="rId15" Type="http://schemas.openxmlformats.org/officeDocument/2006/relationships/customXml" Target="../ink/ink1132.xml"/><Relationship Id="rId23" Type="http://schemas.openxmlformats.org/officeDocument/2006/relationships/customXml" Target="../ink/ink1136.xml"/><Relationship Id="rId28" Type="http://schemas.openxmlformats.org/officeDocument/2006/relationships/image" Target="../media/image679.png"/><Relationship Id="rId36" Type="http://schemas.openxmlformats.org/officeDocument/2006/relationships/image" Target="../media/image683.png"/><Relationship Id="rId10" Type="http://schemas.openxmlformats.org/officeDocument/2006/relationships/image" Target="../media/image671.png"/><Relationship Id="rId19" Type="http://schemas.openxmlformats.org/officeDocument/2006/relationships/customXml" Target="../ink/ink1134.xml"/><Relationship Id="rId31" Type="http://schemas.openxmlformats.org/officeDocument/2006/relationships/customXml" Target="../ink/ink1140.xml"/><Relationship Id="rId4" Type="http://schemas.openxmlformats.org/officeDocument/2006/relationships/image" Target="../media/image668.png"/><Relationship Id="rId9" Type="http://schemas.openxmlformats.org/officeDocument/2006/relationships/customXml" Target="../ink/ink1129.xml"/><Relationship Id="rId14" Type="http://schemas.openxmlformats.org/officeDocument/2006/relationships/image" Target="../media/image673.png"/><Relationship Id="rId22" Type="http://schemas.openxmlformats.org/officeDocument/2006/relationships/image" Target="../media/image677.png"/><Relationship Id="rId27" Type="http://schemas.openxmlformats.org/officeDocument/2006/relationships/customXml" Target="../ink/ink1138.xml"/><Relationship Id="rId30" Type="http://schemas.openxmlformats.org/officeDocument/2006/relationships/image" Target="../media/image680.png"/><Relationship Id="rId35" Type="http://schemas.openxmlformats.org/officeDocument/2006/relationships/customXml" Target="../ink/ink1142.xml"/><Relationship Id="rId8" Type="http://schemas.openxmlformats.org/officeDocument/2006/relationships/image" Target="../media/image670.png"/><Relationship Id="rId3" Type="http://schemas.openxmlformats.org/officeDocument/2006/relationships/customXml" Target="../ink/ink1126.xml"/><Relationship Id="rId12" Type="http://schemas.openxmlformats.org/officeDocument/2006/relationships/image" Target="../media/image672.png"/><Relationship Id="rId17" Type="http://schemas.openxmlformats.org/officeDocument/2006/relationships/customXml" Target="../ink/ink1133.xml"/><Relationship Id="rId25" Type="http://schemas.openxmlformats.org/officeDocument/2006/relationships/customXml" Target="../ink/ink1137.xml"/><Relationship Id="rId33" Type="http://schemas.openxmlformats.org/officeDocument/2006/relationships/customXml" Target="../ink/ink1141.xml"/><Relationship Id="rId38" Type="http://schemas.openxmlformats.org/officeDocument/2006/relationships/image" Target="../media/image684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51.xml"/><Relationship Id="rId18" Type="http://schemas.openxmlformats.org/officeDocument/2006/relationships/image" Target="../media/image694.png"/><Relationship Id="rId26" Type="http://schemas.openxmlformats.org/officeDocument/2006/relationships/image" Target="../media/image222.png"/><Relationship Id="rId21" Type="http://schemas.openxmlformats.org/officeDocument/2006/relationships/customXml" Target="../ink/ink1155.xml"/><Relationship Id="rId34" Type="http://schemas.openxmlformats.org/officeDocument/2006/relationships/image" Target="../media/image701.png"/><Relationship Id="rId7" Type="http://schemas.openxmlformats.org/officeDocument/2006/relationships/customXml" Target="../ink/ink1148.xml"/><Relationship Id="rId12" Type="http://schemas.openxmlformats.org/officeDocument/2006/relationships/image" Target="../media/image691.png"/><Relationship Id="rId17" Type="http://schemas.openxmlformats.org/officeDocument/2006/relationships/customXml" Target="../ink/ink1153.xml"/><Relationship Id="rId25" Type="http://schemas.openxmlformats.org/officeDocument/2006/relationships/customXml" Target="../ink/ink1157.xml"/><Relationship Id="rId33" Type="http://schemas.openxmlformats.org/officeDocument/2006/relationships/customXml" Target="../ink/ink1161.xml"/><Relationship Id="rId38" Type="http://schemas.openxmlformats.org/officeDocument/2006/relationships/image" Target="../media/image70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93.png"/><Relationship Id="rId20" Type="http://schemas.openxmlformats.org/officeDocument/2006/relationships/image" Target="../media/image695.png"/><Relationship Id="rId29" Type="http://schemas.openxmlformats.org/officeDocument/2006/relationships/customXml" Target="../ink/ink11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8.png"/><Relationship Id="rId11" Type="http://schemas.openxmlformats.org/officeDocument/2006/relationships/customXml" Target="../ink/ink1150.xml"/><Relationship Id="rId24" Type="http://schemas.openxmlformats.org/officeDocument/2006/relationships/image" Target="../media/image697.png"/><Relationship Id="rId32" Type="http://schemas.openxmlformats.org/officeDocument/2006/relationships/image" Target="../media/image700.png"/><Relationship Id="rId37" Type="http://schemas.openxmlformats.org/officeDocument/2006/relationships/customXml" Target="../ink/ink1163.xml"/><Relationship Id="rId5" Type="http://schemas.openxmlformats.org/officeDocument/2006/relationships/customXml" Target="../ink/ink1147.xml"/><Relationship Id="rId15" Type="http://schemas.openxmlformats.org/officeDocument/2006/relationships/customXml" Target="../ink/ink1152.xml"/><Relationship Id="rId23" Type="http://schemas.openxmlformats.org/officeDocument/2006/relationships/customXml" Target="../ink/ink1156.xml"/><Relationship Id="rId28" Type="http://schemas.openxmlformats.org/officeDocument/2006/relationships/image" Target="../media/image698.png"/><Relationship Id="rId36" Type="http://schemas.openxmlformats.org/officeDocument/2006/relationships/image" Target="../media/image702.png"/><Relationship Id="rId10" Type="http://schemas.openxmlformats.org/officeDocument/2006/relationships/image" Target="../media/image690.png"/><Relationship Id="rId19" Type="http://schemas.openxmlformats.org/officeDocument/2006/relationships/customXml" Target="../ink/ink1154.xml"/><Relationship Id="rId31" Type="http://schemas.openxmlformats.org/officeDocument/2006/relationships/customXml" Target="../ink/ink1160.xml"/><Relationship Id="rId4" Type="http://schemas.openxmlformats.org/officeDocument/2006/relationships/image" Target="../media/image687.png"/><Relationship Id="rId9" Type="http://schemas.openxmlformats.org/officeDocument/2006/relationships/customXml" Target="../ink/ink1149.xml"/><Relationship Id="rId14" Type="http://schemas.openxmlformats.org/officeDocument/2006/relationships/image" Target="../media/image692.png"/><Relationship Id="rId22" Type="http://schemas.openxmlformats.org/officeDocument/2006/relationships/image" Target="../media/image696.png"/><Relationship Id="rId27" Type="http://schemas.openxmlformats.org/officeDocument/2006/relationships/customXml" Target="../ink/ink1158.xml"/><Relationship Id="rId30" Type="http://schemas.openxmlformats.org/officeDocument/2006/relationships/image" Target="../media/image699.png"/><Relationship Id="rId35" Type="http://schemas.openxmlformats.org/officeDocument/2006/relationships/customXml" Target="../ink/ink1162.xml"/><Relationship Id="rId8" Type="http://schemas.openxmlformats.org/officeDocument/2006/relationships/image" Target="../media/image689.png"/><Relationship Id="rId3" Type="http://schemas.openxmlformats.org/officeDocument/2006/relationships/customXml" Target="../ink/ink1146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21.xml"/><Relationship Id="rId21" Type="http://schemas.openxmlformats.org/officeDocument/2006/relationships/customXml" Target="../ink/ink1173.xml"/><Relationship Id="rId42" Type="http://schemas.openxmlformats.org/officeDocument/2006/relationships/image" Target="../media/image723.png"/><Relationship Id="rId63" Type="http://schemas.openxmlformats.org/officeDocument/2006/relationships/customXml" Target="../ink/ink1194.xml"/><Relationship Id="rId84" Type="http://schemas.openxmlformats.org/officeDocument/2006/relationships/image" Target="../media/image744.png"/><Relationship Id="rId138" Type="http://schemas.openxmlformats.org/officeDocument/2006/relationships/image" Target="../media/image770.png"/><Relationship Id="rId16" Type="http://schemas.openxmlformats.org/officeDocument/2006/relationships/image" Target="../media/image710.png"/><Relationship Id="rId107" Type="http://schemas.openxmlformats.org/officeDocument/2006/relationships/customXml" Target="../ink/ink1216.xml"/><Relationship Id="rId11" Type="http://schemas.openxmlformats.org/officeDocument/2006/relationships/customXml" Target="../ink/ink1168.xml"/><Relationship Id="rId32" Type="http://schemas.openxmlformats.org/officeDocument/2006/relationships/image" Target="../media/image718.png"/><Relationship Id="rId37" Type="http://schemas.openxmlformats.org/officeDocument/2006/relationships/customXml" Target="../ink/ink1181.xml"/><Relationship Id="rId53" Type="http://schemas.openxmlformats.org/officeDocument/2006/relationships/customXml" Target="../ink/ink1189.xml"/><Relationship Id="rId58" Type="http://schemas.openxmlformats.org/officeDocument/2006/relationships/image" Target="../media/image731.png"/><Relationship Id="rId74" Type="http://schemas.openxmlformats.org/officeDocument/2006/relationships/image" Target="../media/image739.png"/><Relationship Id="rId79" Type="http://schemas.openxmlformats.org/officeDocument/2006/relationships/customXml" Target="../ink/ink1202.xml"/><Relationship Id="rId102" Type="http://schemas.openxmlformats.org/officeDocument/2006/relationships/image" Target="../media/image753.png"/><Relationship Id="rId123" Type="http://schemas.openxmlformats.org/officeDocument/2006/relationships/customXml" Target="../ink/ink1224.xml"/><Relationship Id="rId128" Type="http://schemas.openxmlformats.org/officeDocument/2006/relationships/image" Target="../media/image765.png"/><Relationship Id="rId5" Type="http://schemas.openxmlformats.org/officeDocument/2006/relationships/customXml" Target="../ink/ink1165.xml"/><Relationship Id="rId90" Type="http://schemas.openxmlformats.org/officeDocument/2006/relationships/image" Target="../media/image747.png"/><Relationship Id="rId95" Type="http://schemas.openxmlformats.org/officeDocument/2006/relationships/customXml" Target="../ink/ink1210.xml"/><Relationship Id="rId22" Type="http://schemas.openxmlformats.org/officeDocument/2006/relationships/image" Target="../media/image713.png"/><Relationship Id="rId27" Type="http://schemas.openxmlformats.org/officeDocument/2006/relationships/customXml" Target="../ink/ink1176.xml"/><Relationship Id="rId43" Type="http://schemas.openxmlformats.org/officeDocument/2006/relationships/customXml" Target="../ink/ink1184.xml"/><Relationship Id="rId48" Type="http://schemas.openxmlformats.org/officeDocument/2006/relationships/image" Target="../media/image726.png"/><Relationship Id="rId64" Type="http://schemas.openxmlformats.org/officeDocument/2006/relationships/image" Target="../media/image734.png"/><Relationship Id="rId69" Type="http://schemas.openxmlformats.org/officeDocument/2006/relationships/customXml" Target="../ink/ink1197.xml"/><Relationship Id="rId113" Type="http://schemas.openxmlformats.org/officeDocument/2006/relationships/customXml" Target="../ink/ink1219.xml"/><Relationship Id="rId118" Type="http://schemas.openxmlformats.org/officeDocument/2006/relationships/image" Target="../media/image761.png"/><Relationship Id="rId134" Type="http://schemas.openxmlformats.org/officeDocument/2006/relationships/image" Target="../media/image768.png"/><Relationship Id="rId80" Type="http://schemas.openxmlformats.org/officeDocument/2006/relationships/image" Target="../media/image742.png"/><Relationship Id="rId85" Type="http://schemas.openxmlformats.org/officeDocument/2006/relationships/customXml" Target="../ink/ink1205.xml"/><Relationship Id="rId12" Type="http://schemas.openxmlformats.org/officeDocument/2006/relationships/image" Target="../media/image708.png"/><Relationship Id="rId17" Type="http://schemas.openxmlformats.org/officeDocument/2006/relationships/customXml" Target="../ink/ink1171.xml"/><Relationship Id="rId33" Type="http://schemas.openxmlformats.org/officeDocument/2006/relationships/customXml" Target="../ink/ink1179.xml"/><Relationship Id="rId38" Type="http://schemas.openxmlformats.org/officeDocument/2006/relationships/image" Target="../media/image721.png"/><Relationship Id="rId59" Type="http://schemas.openxmlformats.org/officeDocument/2006/relationships/customXml" Target="../ink/ink1192.xml"/><Relationship Id="rId103" Type="http://schemas.openxmlformats.org/officeDocument/2006/relationships/customXml" Target="../ink/ink1214.xml"/><Relationship Id="rId108" Type="http://schemas.openxmlformats.org/officeDocument/2006/relationships/image" Target="../media/image756.png"/><Relationship Id="rId124" Type="http://schemas.openxmlformats.org/officeDocument/2006/relationships/image" Target="../media/image763.png"/><Relationship Id="rId129" Type="http://schemas.openxmlformats.org/officeDocument/2006/relationships/customXml" Target="../ink/ink1227.xml"/><Relationship Id="rId54" Type="http://schemas.openxmlformats.org/officeDocument/2006/relationships/image" Target="../media/image729.png"/><Relationship Id="rId70" Type="http://schemas.openxmlformats.org/officeDocument/2006/relationships/image" Target="../media/image737.png"/><Relationship Id="rId75" Type="http://schemas.openxmlformats.org/officeDocument/2006/relationships/customXml" Target="../ink/ink1200.xml"/><Relationship Id="rId91" Type="http://schemas.openxmlformats.org/officeDocument/2006/relationships/customXml" Target="../ink/ink1208.xml"/><Relationship Id="rId96" Type="http://schemas.openxmlformats.org/officeDocument/2006/relationships/image" Target="../media/image7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5.png"/><Relationship Id="rId23" Type="http://schemas.openxmlformats.org/officeDocument/2006/relationships/customXml" Target="../ink/ink1174.xml"/><Relationship Id="rId28" Type="http://schemas.openxmlformats.org/officeDocument/2006/relationships/image" Target="../media/image716.png"/><Relationship Id="rId49" Type="http://schemas.openxmlformats.org/officeDocument/2006/relationships/customXml" Target="../ink/ink1187.xml"/><Relationship Id="rId114" Type="http://schemas.openxmlformats.org/officeDocument/2006/relationships/image" Target="../media/image759.png"/><Relationship Id="rId119" Type="http://schemas.openxmlformats.org/officeDocument/2006/relationships/customXml" Target="../ink/ink1222.xml"/><Relationship Id="rId44" Type="http://schemas.openxmlformats.org/officeDocument/2006/relationships/image" Target="../media/image724.png"/><Relationship Id="rId60" Type="http://schemas.openxmlformats.org/officeDocument/2006/relationships/image" Target="../media/image732.png"/><Relationship Id="rId65" Type="http://schemas.openxmlformats.org/officeDocument/2006/relationships/customXml" Target="../ink/ink1195.xml"/><Relationship Id="rId81" Type="http://schemas.openxmlformats.org/officeDocument/2006/relationships/customXml" Target="../ink/ink1203.xml"/><Relationship Id="rId86" Type="http://schemas.openxmlformats.org/officeDocument/2006/relationships/image" Target="../media/image745.png"/><Relationship Id="rId130" Type="http://schemas.openxmlformats.org/officeDocument/2006/relationships/image" Target="../media/image766.png"/><Relationship Id="rId135" Type="http://schemas.openxmlformats.org/officeDocument/2006/relationships/customXml" Target="../ink/ink1230.xml"/><Relationship Id="rId13" Type="http://schemas.openxmlformats.org/officeDocument/2006/relationships/customXml" Target="../ink/ink1169.xml"/><Relationship Id="rId18" Type="http://schemas.openxmlformats.org/officeDocument/2006/relationships/image" Target="../media/image711.png"/><Relationship Id="rId39" Type="http://schemas.openxmlformats.org/officeDocument/2006/relationships/customXml" Target="../ink/ink1182.xml"/><Relationship Id="rId109" Type="http://schemas.openxmlformats.org/officeDocument/2006/relationships/customXml" Target="../ink/ink1217.xml"/><Relationship Id="rId34" Type="http://schemas.openxmlformats.org/officeDocument/2006/relationships/image" Target="../media/image719.png"/><Relationship Id="rId50" Type="http://schemas.openxmlformats.org/officeDocument/2006/relationships/image" Target="../media/image727.png"/><Relationship Id="rId55" Type="http://schemas.openxmlformats.org/officeDocument/2006/relationships/customXml" Target="../ink/ink1190.xml"/><Relationship Id="rId76" Type="http://schemas.openxmlformats.org/officeDocument/2006/relationships/image" Target="../media/image740.png"/><Relationship Id="rId97" Type="http://schemas.openxmlformats.org/officeDocument/2006/relationships/customXml" Target="../ink/ink1211.xml"/><Relationship Id="rId104" Type="http://schemas.openxmlformats.org/officeDocument/2006/relationships/image" Target="../media/image754.png"/><Relationship Id="rId120" Type="http://schemas.openxmlformats.org/officeDocument/2006/relationships/image" Target="../media/image762.png"/><Relationship Id="rId125" Type="http://schemas.openxmlformats.org/officeDocument/2006/relationships/customXml" Target="../ink/ink1225.xml"/><Relationship Id="rId7" Type="http://schemas.openxmlformats.org/officeDocument/2006/relationships/customXml" Target="../ink/ink1166.xml"/><Relationship Id="rId71" Type="http://schemas.openxmlformats.org/officeDocument/2006/relationships/customXml" Target="../ink/ink1198.xml"/><Relationship Id="rId92" Type="http://schemas.openxmlformats.org/officeDocument/2006/relationships/image" Target="../media/image748.png"/><Relationship Id="rId2" Type="http://schemas.openxmlformats.org/officeDocument/2006/relationships/notesSlide" Target="../notesSlides/notesSlide11.xml"/><Relationship Id="rId29" Type="http://schemas.openxmlformats.org/officeDocument/2006/relationships/customXml" Target="../ink/ink1177.xml"/><Relationship Id="rId24" Type="http://schemas.openxmlformats.org/officeDocument/2006/relationships/image" Target="../media/image714.png"/><Relationship Id="rId40" Type="http://schemas.openxmlformats.org/officeDocument/2006/relationships/image" Target="../media/image722.png"/><Relationship Id="rId45" Type="http://schemas.openxmlformats.org/officeDocument/2006/relationships/customXml" Target="../ink/ink1185.xml"/><Relationship Id="rId66" Type="http://schemas.openxmlformats.org/officeDocument/2006/relationships/image" Target="../media/image735.png"/><Relationship Id="rId87" Type="http://schemas.openxmlformats.org/officeDocument/2006/relationships/customXml" Target="../ink/ink1206.xml"/><Relationship Id="rId110" Type="http://schemas.openxmlformats.org/officeDocument/2006/relationships/image" Target="../media/image757.png"/><Relationship Id="rId115" Type="http://schemas.openxmlformats.org/officeDocument/2006/relationships/customXml" Target="../ink/ink1220.xml"/><Relationship Id="rId131" Type="http://schemas.openxmlformats.org/officeDocument/2006/relationships/customXml" Target="../ink/ink1228.xml"/><Relationship Id="rId136" Type="http://schemas.openxmlformats.org/officeDocument/2006/relationships/image" Target="../media/image769.png"/><Relationship Id="rId61" Type="http://schemas.openxmlformats.org/officeDocument/2006/relationships/customXml" Target="../ink/ink1193.xml"/><Relationship Id="rId82" Type="http://schemas.openxmlformats.org/officeDocument/2006/relationships/image" Target="../media/image743.png"/><Relationship Id="rId19" Type="http://schemas.openxmlformats.org/officeDocument/2006/relationships/customXml" Target="../ink/ink1172.xml"/><Relationship Id="rId14" Type="http://schemas.openxmlformats.org/officeDocument/2006/relationships/image" Target="../media/image709.png"/><Relationship Id="rId30" Type="http://schemas.openxmlformats.org/officeDocument/2006/relationships/image" Target="../media/image717.png"/><Relationship Id="rId35" Type="http://schemas.openxmlformats.org/officeDocument/2006/relationships/customXml" Target="../ink/ink1180.xml"/><Relationship Id="rId56" Type="http://schemas.openxmlformats.org/officeDocument/2006/relationships/image" Target="../media/image730.png"/><Relationship Id="rId77" Type="http://schemas.openxmlformats.org/officeDocument/2006/relationships/customXml" Target="../ink/ink1201.xml"/><Relationship Id="rId100" Type="http://schemas.openxmlformats.org/officeDocument/2006/relationships/image" Target="../media/image752.png"/><Relationship Id="rId105" Type="http://schemas.openxmlformats.org/officeDocument/2006/relationships/customXml" Target="../ink/ink1215.xml"/><Relationship Id="rId126" Type="http://schemas.openxmlformats.org/officeDocument/2006/relationships/image" Target="../media/image764.png"/><Relationship Id="rId8" Type="http://schemas.openxmlformats.org/officeDocument/2006/relationships/image" Target="../media/image706.png"/><Relationship Id="rId51" Type="http://schemas.openxmlformats.org/officeDocument/2006/relationships/customXml" Target="../ink/ink1188.xml"/><Relationship Id="rId72" Type="http://schemas.openxmlformats.org/officeDocument/2006/relationships/image" Target="../media/image738.png"/><Relationship Id="rId93" Type="http://schemas.openxmlformats.org/officeDocument/2006/relationships/customXml" Target="../ink/ink1209.xml"/><Relationship Id="rId98" Type="http://schemas.openxmlformats.org/officeDocument/2006/relationships/image" Target="../media/image751.png"/><Relationship Id="rId121" Type="http://schemas.openxmlformats.org/officeDocument/2006/relationships/customXml" Target="../ink/ink1223.xml"/><Relationship Id="rId3" Type="http://schemas.openxmlformats.org/officeDocument/2006/relationships/customXml" Target="../ink/ink1164.xml"/><Relationship Id="rId25" Type="http://schemas.openxmlformats.org/officeDocument/2006/relationships/customXml" Target="../ink/ink1175.xml"/><Relationship Id="rId46" Type="http://schemas.openxmlformats.org/officeDocument/2006/relationships/image" Target="../media/image725.png"/><Relationship Id="rId67" Type="http://schemas.openxmlformats.org/officeDocument/2006/relationships/customXml" Target="../ink/ink1196.xml"/><Relationship Id="rId116" Type="http://schemas.openxmlformats.org/officeDocument/2006/relationships/image" Target="../media/image760.png"/><Relationship Id="rId137" Type="http://schemas.openxmlformats.org/officeDocument/2006/relationships/customXml" Target="../ink/ink1231.xml"/><Relationship Id="rId20" Type="http://schemas.openxmlformats.org/officeDocument/2006/relationships/image" Target="../media/image712.png"/><Relationship Id="rId41" Type="http://schemas.openxmlformats.org/officeDocument/2006/relationships/customXml" Target="../ink/ink1183.xml"/><Relationship Id="rId62" Type="http://schemas.openxmlformats.org/officeDocument/2006/relationships/image" Target="../media/image733.png"/><Relationship Id="rId83" Type="http://schemas.openxmlformats.org/officeDocument/2006/relationships/customXml" Target="../ink/ink1204.xml"/><Relationship Id="rId88" Type="http://schemas.openxmlformats.org/officeDocument/2006/relationships/image" Target="../media/image746.png"/><Relationship Id="rId111" Type="http://schemas.openxmlformats.org/officeDocument/2006/relationships/customXml" Target="../ink/ink1218.xml"/><Relationship Id="rId132" Type="http://schemas.openxmlformats.org/officeDocument/2006/relationships/image" Target="../media/image767.png"/><Relationship Id="rId15" Type="http://schemas.openxmlformats.org/officeDocument/2006/relationships/customXml" Target="../ink/ink1170.xml"/><Relationship Id="rId36" Type="http://schemas.openxmlformats.org/officeDocument/2006/relationships/image" Target="../media/image720.png"/><Relationship Id="rId57" Type="http://schemas.openxmlformats.org/officeDocument/2006/relationships/customXml" Target="../ink/ink1191.xml"/><Relationship Id="rId106" Type="http://schemas.openxmlformats.org/officeDocument/2006/relationships/image" Target="../media/image755.png"/><Relationship Id="rId127" Type="http://schemas.openxmlformats.org/officeDocument/2006/relationships/customXml" Target="../ink/ink1226.xml"/><Relationship Id="rId10" Type="http://schemas.openxmlformats.org/officeDocument/2006/relationships/image" Target="../media/image707.png"/><Relationship Id="rId31" Type="http://schemas.openxmlformats.org/officeDocument/2006/relationships/customXml" Target="../ink/ink1178.xml"/><Relationship Id="rId52" Type="http://schemas.openxmlformats.org/officeDocument/2006/relationships/image" Target="../media/image728.png"/><Relationship Id="rId73" Type="http://schemas.openxmlformats.org/officeDocument/2006/relationships/customXml" Target="../ink/ink1199.xml"/><Relationship Id="rId78" Type="http://schemas.openxmlformats.org/officeDocument/2006/relationships/image" Target="../media/image741.png"/><Relationship Id="rId94" Type="http://schemas.openxmlformats.org/officeDocument/2006/relationships/image" Target="../media/image749.png"/><Relationship Id="rId99" Type="http://schemas.openxmlformats.org/officeDocument/2006/relationships/customXml" Target="../ink/ink1212.xml"/><Relationship Id="rId101" Type="http://schemas.openxmlformats.org/officeDocument/2006/relationships/customXml" Target="../ink/ink1213.xml"/><Relationship Id="rId122" Type="http://schemas.openxmlformats.org/officeDocument/2006/relationships/image" Target="../media/image318.png"/><Relationship Id="rId4" Type="http://schemas.openxmlformats.org/officeDocument/2006/relationships/image" Target="../media/image704.png"/><Relationship Id="rId9" Type="http://schemas.openxmlformats.org/officeDocument/2006/relationships/customXml" Target="../ink/ink1167.xml"/><Relationship Id="rId26" Type="http://schemas.openxmlformats.org/officeDocument/2006/relationships/image" Target="../media/image715.png"/><Relationship Id="rId47" Type="http://schemas.openxmlformats.org/officeDocument/2006/relationships/customXml" Target="../ink/ink1186.xml"/><Relationship Id="rId68" Type="http://schemas.openxmlformats.org/officeDocument/2006/relationships/image" Target="../media/image736.png"/><Relationship Id="rId89" Type="http://schemas.openxmlformats.org/officeDocument/2006/relationships/customXml" Target="../ink/ink1207.xml"/><Relationship Id="rId112" Type="http://schemas.openxmlformats.org/officeDocument/2006/relationships/image" Target="../media/image758.png"/><Relationship Id="rId133" Type="http://schemas.openxmlformats.org/officeDocument/2006/relationships/customXml" Target="../ink/ink12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3.png"/><Relationship Id="rId13" Type="http://schemas.openxmlformats.org/officeDocument/2006/relationships/customXml" Target="../ink/ink1237.xml"/><Relationship Id="rId3" Type="http://schemas.openxmlformats.org/officeDocument/2006/relationships/customXml" Target="../ink/ink1232.xml"/><Relationship Id="rId7" Type="http://schemas.openxmlformats.org/officeDocument/2006/relationships/customXml" Target="../ink/ink1234.xml"/><Relationship Id="rId12" Type="http://schemas.openxmlformats.org/officeDocument/2006/relationships/image" Target="../media/image7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2.png"/><Relationship Id="rId11" Type="http://schemas.openxmlformats.org/officeDocument/2006/relationships/customXml" Target="../ink/ink1236.xml"/><Relationship Id="rId5" Type="http://schemas.openxmlformats.org/officeDocument/2006/relationships/customXml" Target="../ink/ink1233.xml"/><Relationship Id="rId10" Type="http://schemas.openxmlformats.org/officeDocument/2006/relationships/image" Target="../media/image774.png"/><Relationship Id="rId4" Type="http://schemas.openxmlformats.org/officeDocument/2006/relationships/image" Target="../media/image771.png"/><Relationship Id="rId9" Type="http://schemas.openxmlformats.org/officeDocument/2006/relationships/customXml" Target="../ink/ink1235.xml"/><Relationship Id="rId14" Type="http://schemas.openxmlformats.org/officeDocument/2006/relationships/image" Target="../media/image776.png"/></Relationships>
</file>

<file path=ppt/slides/_rels/slide15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888.png"/><Relationship Id="rId252" Type="http://schemas.openxmlformats.org/officeDocument/2006/relationships/customXml" Target="../ink/ink1270.xml"/><Relationship Id="rId273" Type="http://schemas.openxmlformats.org/officeDocument/2006/relationships/image" Target="../media/image909.png"/><Relationship Id="rId191" Type="http://schemas.openxmlformats.org/officeDocument/2006/relationships/image" Target="../media/image868.png"/><Relationship Id="rId196" Type="http://schemas.openxmlformats.org/officeDocument/2006/relationships/customXml" Target="../ink/ink1242.xml"/><Relationship Id="rId200" Type="http://schemas.openxmlformats.org/officeDocument/2006/relationships/customXml" Target="../ink/ink1244.xml"/><Relationship Id="rId205" Type="http://schemas.openxmlformats.org/officeDocument/2006/relationships/image" Target="../media/image875.png"/><Relationship Id="rId226" Type="http://schemas.openxmlformats.org/officeDocument/2006/relationships/customXml" Target="../ink/ink1257.xml"/><Relationship Id="rId247" Type="http://schemas.openxmlformats.org/officeDocument/2006/relationships/image" Target="../media/image896.png"/><Relationship Id="rId221" Type="http://schemas.openxmlformats.org/officeDocument/2006/relationships/image" Target="../media/image883.png"/><Relationship Id="rId242" Type="http://schemas.openxmlformats.org/officeDocument/2006/relationships/customXml" Target="../ink/ink1265.xml"/><Relationship Id="rId263" Type="http://schemas.openxmlformats.org/officeDocument/2006/relationships/image" Target="../media/image904.png"/><Relationship Id="rId268" Type="http://schemas.openxmlformats.org/officeDocument/2006/relationships/customXml" Target="../ink/ink1278.xml"/><Relationship Id="rId284" Type="http://schemas.openxmlformats.org/officeDocument/2006/relationships/customXml" Target="../ink/ink1286.xml"/><Relationship Id="rId289" Type="http://schemas.openxmlformats.org/officeDocument/2006/relationships/image" Target="../media/image917.png"/><Relationship Id="rId216" Type="http://schemas.openxmlformats.org/officeDocument/2006/relationships/customXml" Target="../ink/ink1252.xml"/><Relationship Id="rId237" Type="http://schemas.openxmlformats.org/officeDocument/2006/relationships/image" Target="../media/image891.png"/><Relationship Id="rId211" Type="http://schemas.openxmlformats.org/officeDocument/2006/relationships/image" Target="../media/image878.png"/><Relationship Id="rId232" Type="http://schemas.openxmlformats.org/officeDocument/2006/relationships/customXml" Target="../ink/ink1260.xml"/><Relationship Id="rId253" Type="http://schemas.openxmlformats.org/officeDocument/2006/relationships/image" Target="../media/image899.png"/><Relationship Id="rId258" Type="http://schemas.openxmlformats.org/officeDocument/2006/relationships/customXml" Target="../ink/ink1273.xml"/><Relationship Id="rId274" Type="http://schemas.openxmlformats.org/officeDocument/2006/relationships/customXml" Target="../ink/ink1281.xml"/><Relationship Id="rId279" Type="http://schemas.openxmlformats.org/officeDocument/2006/relationships/image" Target="../media/image912.png"/><Relationship Id="rId290" Type="http://schemas.openxmlformats.org/officeDocument/2006/relationships/customXml" Target="../ink/ink1289.xml"/><Relationship Id="rId192" Type="http://schemas.openxmlformats.org/officeDocument/2006/relationships/customXml" Target="../ink/ink1240.xml"/><Relationship Id="rId197" Type="http://schemas.openxmlformats.org/officeDocument/2006/relationships/image" Target="../media/image871.png"/><Relationship Id="rId206" Type="http://schemas.openxmlformats.org/officeDocument/2006/relationships/customXml" Target="../ink/ink1247.xml"/><Relationship Id="rId227" Type="http://schemas.openxmlformats.org/officeDocument/2006/relationships/image" Target="../media/image886.png"/><Relationship Id="rId201" Type="http://schemas.openxmlformats.org/officeDocument/2006/relationships/image" Target="../media/image873.png"/><Relationship Id="rId222" Type="http://schemas.openxmlformats.org/officeDocument/2006/relationships/customXml" Target="../ink/ink1255.xml"/><Relationship Id="rId243" Type="http://schemas.openxmlformats.org/officeDocument/2006/relationships/image" Target="../media/image894.png"/><Relationship Id="rId248" Type="http://schemas.openxmlformats.org/officeDocument/2006/relationships/customXml" Target="../ink/ink1268.xml"/><Relationship Id="rId264" Type="http://schemas.openxmlformats.org/officeDocument/2006/relationships/customXml" Target="../ink/ink1276.xml"/><Relationship Id="rId269" Type="http://schemas.openxmlformats.org/officeDocument/2006/relationships/image" Target="../media/image907.png"/><Relationship Id="rId285" Type="http://schemas.openxmlformats.org/officeDocument/2006/relationships/image" Target="../media/image915.png"/><Relationship Id="rId280" Type="http://schemas.openxmlformats.org/officeDocument/2006/relationships/customXml" Target="../ink/ink1284.xml"/><Relationship Id="rId195" Type="http://schemas.openxmlformats.org/officeDocument/2006/relationships/image" Target="../media/image870.png"/><Relationship Id="rId209" Type="http://schemas.openxmlformats.org/officeDocument/2006/relationships/image" Target="../media/image877.png"/><Relationship Id="rId217" Type="http://schemas.openxmlformats.org/officeDocument/2006/relationships/image" Target="../media/image881.png"/><Relationship Id="rId1" Type="http://schemas.openxmlformats.org/officeDocument/2006/relationships/slideLayout" Target="../slideLayouts/slideLayout7.xml"/><Relationship Id="rId190" Type="http://schemas.openxmlformats.org/officeDocument/2006/relationships/customXml" Target="../ink/ink1239.xml"/><Relationship Id="rId204" Type="http://schemas.openxmlformats.org/officeDocument/2006/relationships/customXml" Target="../ink/ink1246.xml"/><Relationship Id="rId212" Type="http://schemas.openxmlformats.org/officeDocument/2006/relationships/customXml" Target="../ink/ink1250.xml"/><Relationship Id="rId220" Type="http://schemas.openxmlformats.org/officeDocument/2006/relationships/customXml" Target="../ink/ink1254.xml"/><Relationship Id="rId225" Type="http://schemas.openxmlformats.org/officeDocument/2006/relationships/image" Target="../media/image885.png"/><Relationship Id="rId233" Type="http://schemas.openxmlformats.org/officeDocument/2006/relationships/image" Target="../media/image889.png"/><Relationship Id="rId238" Type="http://schemas.openxmlformats.org/officeDocument/2006/relationships/customXml" Target="../ink/ink1263.xml"/><Relationship Id="rId241" Type="http://schemas.openxmlformats.org/officeDocument/2006/relationships/image" Target="../media/image893.png"/><Relationship Id="rId246" Type="http://schemas.openxmlformats.org/officeDocument/2006/relationships/customXml" Target="../ink/ink1267.xml"/><Relationship Id="rId254" Type="http://schemas.openxmlformats.org/officeDocument/2006/relationships/customXml" Target="../ink/ink1271.xml"/><Relationship Id="rId259" Type="http://schemas.openxmlformats.org/officeDocument/2006/relationships/image" Target="../media/image902.png"/><Relationship Id="rId267" Type="http://schemas.openxmlformats.org/officeDocument/2006/relationships/image" Target="../media/image906.png"/><Relationship Id="rId288" Type="http://schemas.openxmlformats.org/officeDocument/2006/relationships/customXml" Target="../ink/ink1288.xml"/><Relationship Id="rId262" Type="http://schemas.openxmlformats.org/officeDocument/2006/relationships/customXml" Target="../ink/ink1275.xml"/><Relationship Id="rId270" Type="http://schemas.openxmlformats.org/officeDocument/2006/relationships/customXml" Target="../ink/ink1279.xml"/><Relationship Id="rId275" Type="http://schemas.openxmlformats.org/officeDocument/2006/relationships/image" Target="../media/image910.png"/><Relationship Id="rId283" Type="http://schemas.openxmlformats.org/officeDocument/2006/relationships/image" Target="../media/image914.png"/><Relationship Id="rId291" Type="http://schemas.openxmlformats.org/officeDocument/2006/relationships/image" Target="../media/image918.png"/><Relationship Id="rId198" Type="http://schemas.openxmlformats.org/officeDocument/2006/relationships/customXml" Target="../ink/ink1243.xml"/><Relationship Id="rId193" Type="http://schemas.openxmlformats.org/officeDocument/2006/relationships/image" Target="../media/image869.png"/><Relationship Id="rId202" Type="http://schemas.openxmlformats.org/officeDocument/2006/relationships/customXml" Target="../ink/ink1245.xml"/><Relationship Id="rId207" Type="http://schemas.openxmlformats.org/officeDocument/2006/relationships/image" Target="../media/image876.png"/><Relationship Id="rId210" Type="http://schemas.openxmlformats.org/officeDocument/2006/relationships/customXml" Target="../ink/ink1249.xml"/><Relationship Id="rId215" Type="http://schemas.openxmlformats.org/officeDocument/2006/relationships/image" Target="../media/image880.png"/><Relationship Id="rId223" Type="http://schemas.openxmlformats.org/officeDocument/2006/relationships/image" Target="../media/image884.png"/><Relationship Id="rId228" Type="http://schemas.openxmlformats.org/officeDocument/2006/relationships/customXml" Target="../ink/ink1258.xml"/><Relationship Id="rId236" Type="http://schemas.openxmlformats.org/officeDocument/2006/relationships/customXml" Target="../ink/ink1262.xml"/><Relationship Id="rId244" Type="http://schemas.openxmlformats.org/officeDocument/2006/relationships/customXml" Target="../ink/ink1266.xml"/><Relationship Id="rId249" Type="http://schemas.openxmlformats.org/officeDocument/2006/relationships/image" Target="../media/image897.png"/><Relationship Id="rId257" Type="http://schemas.openxmlformats.org/officeDocument/2006/relationships/image" Target="../media/image901.png"/><Relationship Id="rId278" Type="http://schemas.openxmlformats.org/officeDocument/2006/relationships/customXml" Target="../ink/ink1283.xml"/><Relationship Id="rId260" Type="http://schemas.openxmlformats.org/officeDocument/2006/relationships/customXml" Target="../ink/ink1274.xml"/><Relationship Id="rId265" Type="http://schemas.openxmlformats.org/officeDocument/2006/relationships/image" Target="../media/image905.png"/><Relationship Id="rId281" Type="http://schemas.openxmlformats.org/officeDocument/2006/relationships/image" Target="../media/image913.png"/><Relationship Id="rId286" Type="http://schemas.openxmlformats.org/officeDocument/2006/relationships/customXml" Target="../ink/ink1287.xml"/><Relationship Id="rId213" Type="http://schemas.openxmlformats.org/officeDocument/2006/relationships/image" Target="../media/image879.png"/><Relationship Id="rId218" Type="http://schemas.openxmlformats.org/officeDocument/2006/relationships/customXml" Target="../ink/ink1253.xml"/><Relationship Id="rId234" Type="http://schemas.openxmlformats.org/officeDocument/2006/relationships/customXml" Target="../ink/ink1261.xml"/><Relationship Id="rId239" Type="http://schemas.openxmlformats.org/officeDocument/2006/relationships/image" Target="../media/image892.png"/><Relationship Id="rId2" Type="http://schemas.openxmlformats.org/officeDocument/2006/relationships/notesSlide" Target="../notesSlides/notesSlide14.xml"/><Relationship Id="rId250" Type="http://schemas.openxmlformats.org/officeDocument/2006/relationships/customXml" Target="../ink/ink1269.xml"/><Relationship Id="rId255" Type="http://schemas.openxmlformats.org/officeDocument/2006/relationships/image" Target="../media/image900.png"/><Relationship Id="rId271" Type="http://schemas.openxmlformats.org/officeDocument/2006/relationships/image" Target="../media/image908.png"/><Relationship Id="rId276" Type="http://schemas.openxmlformats.org/officeDocument/2006/relationships/customXml" Target="../ink/ink1282.xml"/><Relationship Id="rId292" Type="http://schemas.openxmlformats.org/officeDocument/2006/relationships/image" Target="../media/image661.png"/><Relationship Id="rId194" Type="http://schemas.openxmlformats.org/officeDocument/2006/relationships/customXml" Target="../ink/ink1241.xml"/><Relationship Id="rId199" Type="http://schemas.openxmlformats.org/officeDocument/2006/relationships/image" Target="../media/image872.png"/><Relationship Id="rId203" Type="http://schemas.openxmlformats.org/officeDocument/2006/relationships/image" Target="../media/image874.png"/><Relationship Id="rId208" Type="http://schemas.openxmlformats.org/officeDocument/2006/relationships/customXml" Target="../ink/ink1248.xml"/><Relationship Id="rId229" Type="http://schemas.openxmlformats.org/officeDocument/2006/relationships/image" Target="../media/image887.png"/><Relationship Id="rId224" Type="http://schemas.openxmlformats.org/officeDocument/2006/relationships/customXml" Target="../ink/ink1256.xml"/><Relationship Id="rId240" Type="http://schemas.openxmlformats.org/officeDocument/2006/relationships/customXml" Target="../ink/ink1264.xml"/><Relationship Id="rId245" Type="http://schemas.openxmlformats.org/officeDocument/2006/relationships/image" Target="../media/image895.png"/><Relationship Id="rId261" Type="http://schemas.openxmlformats.org/officeDocument/2006/relationships/image" Target="../media/image903.png"/><Relationship Id="rId266" Type="http://schemas.openxmlformats.org/officeDocument/2006/relationships/customXml" Target="../ink/ink1277.xml"/><Relationship Id="rId287" Type="http://schemas.openxmlformats.org/officeDocument/2006/relationships/image" Target="../media/image916.png"/><Relationship Id="rId282" Type="http://schemas.openxmlformats.org/officeDocument/2006/relationships/customXml" Target="../ink/ink1285.xml"/><Relationship Id="rId189" Type="http://schemas.openxmlformats.org/officeDocument/2006/relationships/image" Target="../media/image867.png"/><Relationship Id="rId219" Type="http://schemas.openxmlformats.org/officeDocument/2006/relationships/image" Target="../media/image882.png"/><Relationship Id="rId3" Type="http://schemas.openxmlformats.org/officeDocument/2006/relationships/customXml" Target="../ink/ink1238.xml"/><Relationship Id="rId214" Type="http://schemas.openxmlformats.org/officeDocument/2006/relationships/customXml" Target="../ink/ink1251.xml"/><Relationship Id="rId230" Type="http://schemas.openxmlformats.org/officeDocument/2006/relationships/customXml" Target="../ink/ink1259.xml"/><Relationship Id="rId235" Type="http://schemas.openxmlformats.org/officeDocument/2006/relationships/image" Target="../media/image890.png"/><Relationship Id="rId251" Type="http://schemas.openxmlformats.org/officeDocument/2006/relationships/image" Target="../media/image898.png"/><Relationship Id="rId256" Type="http://schemas.openxmlformats.org/officeDocument/2006/relationships/customXml" Target="../ink/ink1272.xml"/><Relationship Id="rId277" Type="http://schemas.openxmlformats.org/officeDocument/2006/relationships/image" Target="../media/image911.png"/><Relationship Id="rId272" Type="http://schemas.openxmlformats.org/officeDocument/2006/relationships/customXml" Target="../ink/ink1280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68.png"/><Relationship Id="rId21" Type="http://schemas.openxmlformats.org/officeDocument/2006/relationships/customXml" Target="../ink/ink1299.xml"/><Relationship Id="rId42" Type="http://schemas.openxmlformats.org/officeDocument/2006/relationships/image" Target="../media/image976.png"/><Relationship Id="rId47" Type="http://schemas.openxmlformats.org/officeDocument/2006/relationships/customXml" Target="../ink/ink1312.xml"/><Relationship Id="rId63" Type="http://schemas.openxmlformats.org/officeDocument/2006/relationships/customXml" Target="../ink/ink1320.xml"/><Relationship Id="rId68" Type="http://schemas.openxmlformats.org/officeDocument/2006/relationships/image" Target="../media/image988.png"/><Relationship Id="rId16" Type="http://schemas.openxmlformats.org/officeDocument/2006/relationships/image" Target="../media/image963.png"/><Relationship Id="rId11" Type="http://schemas.openxmlformats.org/officeDocument/2006/relationships/customXml" Target="../ink/ink1294.xml"/><Relationship Id="rId32" Type="http://schemas.openxmlformats.org/officeDocument/2006/relationships/image" Target="../media/image971.png"/><Relationship Id="rId37" Type="http://schemas.openxmlformats.org/officeDocument/2006/relationships/customXml" Target="../ink/ink1307.xml"/><Relationship Id="rId53" Type="http://schemas.openxmlformats.org/officeDocument/2006/relationships/customXml" Target="../ink/ink1315.xml"/><Relationship Id="rId58" Type="http://schemas.openxmlformats.org/officeDocument/2006/relationships/image" Target="../media/image983.png"/><Relationship Id="rId74" Type="http://schemas.openxmlformats.org/officeDocument/2006/relationships/image" Target="../media/image991.png"/><Relationship Id="rId79" Type="http://schemas.openxmlformats.org/officeDocument/2006/relationships/customXml" Target="../ink/ink1328.xml"/><Relationship Id="rId5" Type="http://schemas.openxmlformats.org/officeDocument/2006/relationships/customXml" Target="../ink/ink1291.xml"/><Relationship Id="rId61" Type="http://schemas.openxmlformats.org/officeDocument/2006/relationships/customXml" Target="../ink/ink1319.xml"/><Relationship Id="rId82" Type="http://schemas.openxmlformats.org/officeDocument/2006/relationships/image" Target="../media/image995.png"/><Relationship Id="rId19" Type="http://schemas.openxmlformats.org/officeDocument/2006/relationships/customXml" Target="../ink/ink1298.xml"/><Relationship Id="rId14" Type="http://schemas.openxmlformats.org/officeDocument/2006/relationships/image" Target="../media/image962.png"/><Relationship Id="rId22" Type="http://schemas.openxmlformats.org/officeDocument/2006/relationships/image" Target="../media/image966.png"/><Relationship Id="rId27" Type="http://schemas.openxmlformats.org/officeDocument/2006/relationships/customXml" Target="../ink/ink1302.xml"/><Relationship Id="rId30" Type="http://schemas.openxmlformats.org/officeDocument/2006/relationships/image" Target="../media/image970.png"/><Relationship Id="rId35" Type="http://schemas.openxmlformats.org/officeDocument/2006/relationships/customXml" Target="../ink/ink1306.xml"/><Relationship Id="rId43" Type="http://schemas.openxmlformats.org/officeDocument/2006/relationships/customXml" Target="../ink/ink1310.xml"/><Relationship Id="rId48" Type="http://schemas.openxmlformats.org/officeDocument/2006/relationships/image" Target="../media/image318.png"/><Relationship Id="rId56" Type="http://schemas.openxmlformats.org/officeDocument/2006/relationships/image" Target="../media/image982.png"/><Relationship Id="rId64" Type="http://schemas.openxmlformats.org/officeDocument/2006/relationships/image" Target="../media/image986.png"/><Relationship Id="rId69" Type="http://schemas.openxmlformats.org/officeDocument/2006/relationships/customXml" Target="../ink/ink1323.xml"/><Relationship Id="rId77" Type="http://schemas.openxmlformats.org/officeDocument/2006/relationships/customXml" Target="../ink/ink1327.xml"/><Relationship Id="rId8" Type="http://schemas.openxmlformats.org/officeDocument/2006/relationships/image" Target="../media/image959.png"/><Relationship Id="rId51" Type="http://schemas.openxmlformats.org/officeDocument/2006/relationships/customXml" Target="../ink/ink1314.xml"/><Relationship Id="rId72" Type="http://schemas.openxmlformats.org/officeDocument/2006/relationships/image" Target="../media/image990.png"/><Relationship Id="rId80" Type="http://schemas.openxmlformats.org/officeDocument/2006/relationships/image" Target="../media/image994.png"/><Relationship Id="rId3" Type="http://schemas.openxmlformats.org/officeDocument/2006/relationships/customXml" Target="../ink/ink1290.xml"/><Relationship Id="rId12" Type="http://schemas.openxmlformats.org/officeDocument/2006/relationships/image" Target="../media/image961.png"/><Relationship Id="rId17" Type="http://schemas.openxmlformats.org/officeDocument/2006/relationships/customXml" Target="../ink/ink1297.xml"/><Relationship Id="rId25" Type="http://schemas.openxmlformats.org/officeDocument/2006/relationships/customXml" Target="../ink/ink1301.xml"/><Relationship Id="rId33" Type="http://schemas.openxmlformats.org/officeDocument/2006/relationships/customXml" Target="../ink/ink1305.xml"/><Relationship Id="rId38" Type="http://schemas.openxmlformats.org/officeDocument/2006/relationships/image" Target="../media/image974.png"/><Relationship Id="rId46" Type="http://schemas.openxmlformats.org/officeDocument/2006/relationships/image" Target="../media/image978.png"/><Relationship Id="rId59" Type="http://schemas.openxmlformats.org/officeDocument/2006/relationships/customXml" Target="../ink/ink1318.xml"/><Relationship Id="rId67" Type="http://schemas.openxmlformats.org/officeDocument/2006/relationships/customXml" Target="../ink/ink1322.xml"/><Relationship Id="rId20" Type="http://schemas.openxmlformats.org/officeDocument/2006/relationships/image" Target="../media/image965.png"/><Relationship Id="rId41" Type="http://schemas.openxmlformats.org/officeDocument/2006/relationships/customXml" Target="../ink/ink1309.xml"/><Relationship Id="rId54" Type="http://schemas.openxmlformats.org/officeDocument/2006/relationships/image" Target="../media/image981.png"/><Relationship Id="rId62" Type="http://schemas.openxmlformats.org/officeDocument/2006/relationships/image" Target="../media/image985.png"/><Relationship Id="rId70" Type="http://schemas.openxmlformats.org/officeDocument/2006/relationships/image" Target="../media/image989.png"/><Relationship Id="rId75" Type="http://schemas.openxmlformats.org/officeDocument/2006/relationships/customXml" Target="../ink/ink13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8.png"/><Relationship Id="rId15" Type="http://schemas.openxmlformats.org/officeDocument/2006/relationships/customXml" Target="../ink/ink1296.xml"/><Relationship Id="rId23" Type="http://schemas.openxmlformats.org/officeDocument/2006/relationships/customXml" Target="../ink/ink1300.xml"/><Relationship Id="rId28" Type="http://schemas.openxmlformats.org/officeDocument/2006/relationships/image" Target="../media/image969.png"/><Relationship Id="rId36" Type="http://schemas.openxmlformats.org/officeDocument/2006/relationships/image" Target="../media/image973.png"/><Relationship Id="rId49" Type="http://schemas.openxmlformats.org/officeDocument/2006/relationships/customXml" Target="../ink/ink1313.xml"/><Relationship Id="rId57" Type="http://schemas.openxmlformats.org/officeDocument/2006/relationships/customXml" Target="../ink/ink1317.xml"/><Relationship Id="rId10" Type="http://schemas.openxmlformats.org/officeDocument/2006/relationships/image" Target="../media/image960.png"/><Relationship Id="rId31" Type="http://schemas.openxmlformats.org/officeDocument/2006/relationships/customXml" Target="../ink/ink1304.xml"/><Relationship Id="rId44" Type="http://schemas.openxmlformats.org/officeDocument/2006/relationships/image" Target="../media/image977.png"/><Relationship Id="rId52" Type="http://schemas.openxmlformats.org/officeDocument/2006/relationships/image" Target="../media/image980.png"/><Relationship Id="rId60" Type="http://schemas.openxmlformats.org/officeDocument/2006/relationships/image" Target="../media/image984.png"/><Relationship Id="rId65" Type="http://schemas.openxmlformats.org/officeDocument/2006/relationships/customXml" Target="../ink/ink1321.xml"/><Relationship Id="rId73" Type="http://schemas.openxmlformats.org/officeDocument/2006/relationships/customXml" Target="../ink/ink1325.xml"/><Relationship Id="rId78" Type="http://schemas.openxmlformats.org/officeDocument/2006/relationships/image" Target="../media/image993.png"/><Relationship Id="rId81" Type="http://schemas.openxmlformats.org/officeDocument/2006/relationships/customXml" Target="../ink/ink1329.xml"/><Relationship Id="rId4" Type="http://schemas.openxmlformats.org/officeDocument/2006/relationships/image" Target="../media/image957.png"/><Relationship Id="rId9" Type="http://schemas.openxmlformats.org/officeDocument/2006/relationships/customXml" Target="../ink/ink1293.xml"/><Relationship Id="rId13" Type="http://schemas.openxmlformats.org/officeDocument/2006/relationships/customXml" Target="../ink/ink1295.xml"/><Relationship Id="rId18" Type="http://schemas.openxmlformats.org/officeDocument/2006/relationships/image" Target="../media/image964.png"/><Relationship Id="rId39" Type="http://schemas.openxmlformats.org/officeDocument/2006/relationships/customXml" Target="../ink/ink1308.xml"/><Relationship Id="rId34" Type="http://schemas.openxmlformats.org/officeDocument/2006/relationships/image" Target="../media/image972.png"/><Relationship Id="rId50" Type="http://schemas.openxmlformats.org/officeDocument/2006/relationships/image" Target="../media/image979.png"/><Relationship Id="rId55" Type="http://schemas.openxmlformats.org/officeDocument/2006/relationships/customXml" Target="../ink/ink1316.xml"/><Relationship Id="rId76" Type="http://schemas.openxmlformats.org/officeDocument/2006/relationships/image" Target="../media/image992.png"/><Relationship Id="rId7" Type="http://schemas.openxmlformats.org/officeDocument/2006/relationships/customXml" Target="../ink/ink1292.xml"/><Relationship Id="rId71" Type="http://schemas.openxmlformats.org/officeDocument/2006/relationships/customXml" Target="../ink/ink1324.xml"/><Relationship Id="rId2" Type="http://schemas.openxmlformats.org/officeDocument/2006/relationships/notesSlide" Target="../notesSlides/notesSlide15.xml"/><Relationship Id="rId29" Type="http://schemas.openxmlformats.org/officeDocument/2006/relationships/customXml" Target="../ink/ink1303.xml"/><Relationship Id="rId24" Type="http://schemas.openxmlformats.org/officeDocument/2006/relationships/image" Target="../media/image967.png"/><Relationship Id="rId40" Type="http://schemas.openxmlformats.org/officeDocument/2006/relationships/image" Target="../media/image975.png"/><Relationship Id="rId45" Type="http://schemas.openxmlformats.org/officeDocument/2006/relationships/customXml" Target="../ink/ink1311.xml"/><Relationship Id="rId66" Type="http://schemas.openxmlformats.org/officeDocument/2006/relationships/image" Target="../media/image987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07.png"/><Relationship Id="rId21" Type="http://schemas.openxmlformats.org/officeDocument/2006/relationships/customXml" Target="../ink/ink1339.xml"/><Relationship Id="rId42" Type="http://schemas.openxmlformats.org/officeDocument/2006/relationships/image" Target="../media/image1015.png"/><Relationship Id="rId47" Type="http://schemas.openxmlformats.org/officeDocument/2006/relationships/customXml" Target="../ink/ink1352.xml"/><Relationship Id="rId63" Type="http://schemas.openxmlformats.org/officeDocument/2006/relationships/customXml" Target="../ink/ink1360.xml"/><Relationship Id="rId68" Type="http://schemas.openxmlformats.org/officeDocument/2006/relationships/image" Target="../media/image102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02.png"/><Relationship Id="rId29" Type="http://schemas.openxmlformats.org/officeDocument/2006/relationships/customXml" Target="../ink/ink1343.xml"/><Relationship Id="rId11" Type="http://schemas.openxmlformats.org/officeDocument/2006/relationships/customXml" Target="../ink/ink1334.xml"/><Relationship Id="rId24" Type="http://schemas.openxmlformats.org/officeDocument/2006/relationships/image" Target="../media/image1006.png"/><Relationship Id="rId32" Type="http://schemas.openxmlformats.org/officeDocument/2006/relationships/image" Target="../media/image1010.png"/><Relationship Id="rId37" Type="http://schemas.openxmlformats.org/officeDocument/2006/relationships/customXml" Target="../ink/ink1347.xml"/><Relationship Id="rId40" Type="http://schemas.openxmlformats.org/officeDocument/2006/relationships/image" Target="../media/image1014.png"/><Relationship Id="rId45" Type="http://schemas.openxmlformats.org/officeDocument/2006/relationships/customXml" Target="../ink/ink1351.xml"/><Relationship Id="rId53" Type="http://schemas.openxmlformats.org/officeDocument/2006/relationships/customXml" Target="../ink/ink1355.xml"/><Relationship Id="rId58" Type="http://schemas.openxmlformats.org/officeDocument/2006/relationships/image" Target="../media/image1023.png"/><Relationship Id="rId66" Type="http://schemas.openxmlformats.org/officeDocument/2006/relationships/image" Target="../media/image1027.png"/><Relationship Id="rId74" Type="http://schemas.openxmlformats.org/officeDocument/2006/relationships/image" Target="../media/image1031.png"/><Relationship Id="rId5" Type="http://schemas.openxmlformats.org/officeDocument/2006/relationships/customXml" Target="../ink/ink1331.xml"/><Relationship Id="rId61" Type="http://schemas.openxmlformats.org/officeDocument/2006/relationships/customXml" Target="../ink/ink1359.xml"/><Relationship Id="rId19" Type="http://schemas.openxmlformats.org/officeDocument/2006/relationships/customXml" Target="../ink/ink1338.xml"/><Relationship Id="rId14" Type="http://schemas.openxmlformats.org/officeDocument/2006/relationships/image" Target="../media/image1001.png"/><Relationship Id="rId22" Type="http://schemas.openxmlformats.org/officeDocument/2006/relationships/image" Target="../media/image1005.png"/><Relationship Id="rId27" Type="http://schemas.openxmlformats.org/officeDocument/2006/relationships/customXml" Target="../ink/ink1342.xml"/><Relationship Id="rId30" Type="http://schemas.openxmlformats.org/officeDocument/2006/relationships/image" Target="../media/image1009.png"/><Relationship Id="rId35" Type="http://schemas.openxmlformats.org/officeDocument/2006/relationships/customXml" Target="../ink/ink1346.xml"/><Relationship Id="rId43" Type="http://schemas.openxmlformats.org/officeDocument/2006/relationships/customXml" Target="../ink/ink1350.xml"/><Relationship Id="rId48" Type="http://schemas.openxmlformats.org/officeDocument/2006/relationships/image" Target="../media/image1018.png"/><Relationship Id="rId56" Type="http://schemas.openxmlformats.org/officeDocument/2006/relationships/image" Target="../media/image1022.png"/><Relationship Id="rId64" Type="http://schemas.openxmlformats.org/officeDocument/2006/relationships/image" Target="../media/image1026.png"/><Relationship Id="rId69" Type="http://schemas.openxmlformats.org/officeDocument/2006/relationships/customXml" Target="../ink/ink1363.xml"/><Relationship Id="rId8" Type="http://schemas.openxmlformats.org/officeDocument/2006/relationships/image" Target="../media/image998.png"/><Relationship Id="rId51" Type="http://schemas.openxmlformats.org/officeDocument/2006/relationships/customXml" Target="../ink/ink1354.xml"/><Relationship Id="rId72" Type="http://schemas.openxmlformats.org/officeDocument/2006/relationships/image" Target="../media/image1030.png"/><Relationship Id="rId3" Type="http://schemas.openxmlformats.org/officeDocument/2006/relationships/customXml" Target="../ink/ink1330.xml"/><Relationship Id="rId12" Type="http://schemas.openxmlformats.org/officeDocument/2006/relationships/image" Target="../media/image1000.png"/><Relationship Id="rId17" Type="http://schemas.openxmlformats.org/officeDocument/2006/relationships/customXml" Target="../ink/ink1337.xml"/><Relationship Id="rId25" Type="http://schemas.openxmlformats.org/officeDocument/2006/relationships/customXml" Target="../ink/ink1341.xml"/><Relationship Id="rId33" Type="http://schemas.openxmlformats.org/officeDocument/2006/relationships/customXml" Target="../ink/ink1345.xml"/><Relationship Id="rId38" Type="http://schemas.openxmlformats.org/officeDocument/2006/relationships/image" Target="../media/image1013.png"/><Relationship Id="rId46" Type="http://schemas.openxmlformats.org/officeDocument/2006/relationships/image" Target="../media/image1017.png"/><Relationship Id="rId59" Type="http://schemas.openxmlformats.org/officeDocument/2006/relationships/customXml" Target="../ink/ink1358.xml"/><Relationship Id="rId67" Type="http://schemas.openxmlformats.org/officeDocument/2006/relationships/customXml" Target="../ink/ink1362.xml"/><Relationship Id="rId20" Type="http://schemas.openxmlformats.org/officeDocument/2006/relationships/image" Target="../media/image1004.png"/><Relationship Id="rId41" Type="http://schemas.openxmlformats.org/officeDocument/2006/relationships/customXml" Target="../ink/ink1349.xml"/><Relationship Id="rId54" Type="http://schemas.openxmlformats.org/officeDocument/2006/relationships/image" Target="../media/image1021.png"/><Relationship Id="rId62" Type="http://schemas.openxmlformats.org/officeDocument/2006/relationships/image" Target="../media/image1025.png"/><Relationship Id="rId70" Type="http://schemas.openxmlformats.org/officeDocument/2006/relationships/image" Target="../media/image1029.png"/><Relationship Id="rId75" Type="http://schemas.openxmlformats.org/officeDocument/2006/relationships/customXml" Target="../ink/ink13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7.png"/><Relationship Id="rId15" Type="http://schemas.openxmlformats.org/officeDocument/2006/relationships/customXml" Target="../ink/ink1336.xml"/><Relationship Id="rId23" Type="http://schemas.openxmlformats.org/officeDocument/2006/relationships/customXml" Target="../ink/ink1340.xml"/><Relationship Id="rId28" Type="http://schemas.openxmlformats.org/officeDocument/2006/relationships/image" Target="../media/image1008.png"/><Relationship Id="rId36" Type="http://schemas.openxmlformats.org/officeDocument/2006/relationships/image" Target="../media/image1012.png"/><Relationship Id="rId49" Type="http://schemas.openxmlformats.org/officeDocument/2006/relationships/customXml" Target="../ink/ink1353.xml"/><Relationship Id="rId57" Type="http://schemas.openxmlformats.org/officeDocument/2006/relationships/customXml" Target="../ink/ink1357.xml"/><Relationship Id="rId10" Type="http://schemas.openxmlformats.org/officeDocument/2006/relationships/image" Target="../media/image999.png"/><Relationship Id="rId31" Type="http://schemas.openxmlformats.org/officeDocument/2006/relationships/customXml" Target="../ink/ink1344.xml"/><Relationship Id="rId44" Type="http://schemas.openxmlformats.org/officeDocument/2006/relationships/image" Target="../media/image1016.png"/><Relationship Id="rId52" Type="http://schemas.openxmlformats.org/officeDocument/2006/relationships/image" Target="../media/image1020.png"/><Relationship Id="rId60" Type="http://schemas.openxmlformats.org/officeDocument/2006/relationships/image" Target="../media/image1024.png"/><Relationship Id="rId65" Type="http://schemas.openxmlformats.org/officeDocument/2006/relationships/customXml" Target="../ink/ink1361.xml"/><Relationship Id="rId73" Type="http://schemas.openxmlformats.org/officeDocument/2006/relationships/customXml" Target="../ink/ink1365.xml"/><Relationship Id="rId4" Type="http://schemas.openxmlformats.org/officeDocument/2006/relationships/image" Target="../media/image996.png"/><Relationship Id="rId9" Type="http://schemas.openxmlformats.org/officeDocument/2006/relationships/customXml" Target="../ink/ink1333.xml"/><Relationship Id="rId13" Type="http://schemas.openxmlformats.org/officeDocument/2006/relationships/customXml" Target="../ink/ink1335.xml"/><Relationship Id="rId18" Type="http://schemas.openxmlformats.org/officeDocument/2006/relationships/image" Target="../media/image1003.png"/><Relationship Id="rId39" Type="http://schemas.openxmlformats.org/officeDocument/2006/relationships/customXml" Target="../ink/ink1348.xml"/><Relationship Id="rId34" Type="http://schemas.openxmlformats.org/officeDocument/2006/relationships/image" Target="../media/image1011.png"/><Relationship Id="rId50" Type="http://schemas.openxmlformats.org/officeDocument/2006/relationships/image" Target="../media/image1019.png"/><Relationship Id="rId55" Type="http://schemas.openxmlformats.org/officeDocument/2006/relationships/customXml" Target="../ink/ink1356.xml"/><Relationship Id="rId76" Type="http://schemas.openxmlformats.org/officeDocument/2006/relationships/image" Target="../media/image1032.png"/><Relationship Id="rId7" Type="http://schemas.openxmlformats.org/officeDocument/2006/relationships/customXml" Target="../ink/ink1332.xml"/><Relationship Id="rId71" Type="http://schemas.openxmlformats.org/officeDocument/2006/relationships/customXml" Target="../ink/ink136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24.xml"/><Relationship Id="rId299" Type="http://schemas.openxmlformats.org/officeDocument/2006/relationships/customXml" Target="../ink/ink1516.xml"/><Relationship Id="rId21" Type="http://schemas.openxmlformats.org/officeDocument/2006/relationships/customXml" Target="../ink/ink1376.xml"/><Relationship Id="rId63" Type="http://schemas.openxmlformats.org/officeDocument/2006/relationships/customXml" Target="../ink/ink1397.xml"/><Relationship Id="rId159" Type="http://schemas.openxmlformats.org/officeDocument/2006/relationships/customXml" Target="../ink/ink1445.xml"/><Relationship Id="rId324" Type="http://schemas.openxmlformats.org/officeDocument/2006/relationships/image" Target="../media/image1191.png"/><Relationship Id="rId366" Type="http://schemas.openxmlformats.org/officeDocument/2006/relationships/customXml" Target="../ink/ink1550.xml"/><Relationship Id="rId170" Type="http://schemas.openxmlformats.org/officeDocument/2006/relationships/image" Target="../media/image1115.png"/><Relationship Id="rId226" Type="http://schemas.openxmlformats.org/officeDocument/2006/relationships/customXml" Target="../ink/ink1479.xml"/><Relationship Id="rId268" Type="http://schemas.openxmlformats.org/officeDocument/2006/relationships/image" Target="../media/image1163.png"/><Relationship Id="rId32" Type="http://schemas.openxmlformats.org/officeDocument/2006/relationships/image" Target="../media/image318.png"/><Relationship Id="rId74" Type="http://schemas.openxmlformats.org/officeDocument/2006/relationships/image" Target="../media/image1067.png"/><Relationship Id="rId128" Type="http://schemas.openxmlformats.org/officeDocument/2006/relationships/image" Target="../media/image1094.png"/><Relationship Id="rId335" Type="http://schemas.openxmlformats.org/officeDocument/2006/relationships/customXml" Target="../ink/ink1534.xml"/><Relationship Id="rId377" Type="http://schemas.openxmlformats.org/officeDocument/2006/relationships/image" Target="../media/image1217.png"/><Relationship Id="rId5" Type="http://schemas.openxmlformats.org/officeDocument/2006/relationships/customXml" Target="../ink/ink1368.xml"/><Relationship Id="rId181" Type="http://schemas.openxmlformats.org/officeDocument/2006/relationships/image" Target="../media/image1120.png"/><Relationship Id="rId237" Type="http://schemas.openxmlformats.org/officeDocument/2006/relationships/customXml" Target="../ink/ink1485.xml"/><Relationship Id="rId402" Type="http://schemas.openxmlformats.org/officeDocument/2006/relationships/customXml" Target="../ink/ink1568.xml"/><Relationship Id="rId279" Type="http://schemas.openxmlformats.org/officeDocument/2006/relationships/customXml" Target="../ink/ink1506.xml"/><Relationship Id="rId43" Type="http://schemas.openxmlformats.org/officeDocument/2006/relationships/customXml" Target="../ink/ink1387.xml"/><Relationship Id="rId139" Type="http://schemas.openxmlformats.org/officeDocument/2006/relationships/customXml" Target="../ink/ink1435.xml"/><Relationship Id="rId290" Type="http://schemas.openxmlformats.org/officeDocument/2006/relationships/image" Target="../media/image1174.png"/><Relationship Id="rId304" Type="http://schemas.openxmlformats.org/officeDocument/2006/relationships/image" Target="../media/image1181.png"/><Relationship Id="rId346" Type="http://schemas.openxmlformats.org/officeDocument/2006/relationships/customXml" Target="../ink/ink1540.xml"/><Relationship Id="rId388" Type="http://schemas.openxmlformats.org/officeDocument/2006/relationships/customXml" Target="../ink/ink1561.xml"/><Relationship Id="rId85" Type="http://schemas.openxmlformats.org/officeDocument/2006/relationships/customXml" Target="../ink/ink1408.xml"/><Relationship Id="rId150" Type="http://schemas.openxmlformats.org/officeDocument/2006/relationships/image" Target="../media/image1105.png"/><Relationship Id="rId192" Type="http://schemas.openxmlformats.org/officeDocument/2006/relationships/customXml" Target="../ink/ink1462.xml"/><Relationship Id="rId206" Type="http://schemas.openxmlformats.org/officeDocument/2006/relationships/customXml" Target="../ink/ink1469.xml"/><Relationship Id="rId413" Type="http://schemas.openxmlformats.org/officeDocument/2006/relationships/image" Target="../media/image1235.png"/><Relationship Id="rId248" Type="http://schemas.openxmlformats.org/officeDocument/2006/relationships/image" Target="../media/image1153.png"/><Relationship Id="rId12" Type="http://schemas.openxmlformats.org/officeDocument/2006/relationships/image" Target="../media/image1037.png"/><Relationship Id="rId108" Type="http://schemas.openxmlformats.org/officeDocument/2006/relationships/image" Target="../media/image1084.png"/><Relationship Id="rId315" Type="http://schemas.openxmlformats.org/officeDocument/2006/relationships/customXml" Target="../ink/ink1524.xml"/><Relationship Id="rId357" Type="http://schemas.openxmlformats.org/officeDocument/2006/relationships/image" Target="../media/image1207.png"/><Relationship Id="rId54" Type="http://schemas.openxmlformats.org/officeDocument/2006/relationships/image" Target="../media/image1057.png"/><Relationship Id="rId96" Type="http://schemas.openxmlformats.org/officeDocument/2006/relationships/image" Target="../media/image1078.png"/><Relationship Id="rId161" Type="http://schemas.openxmlformats.org/officeDocument/2006/relationships/customXml" Target="../ink/ink1446.xml"/><Relationship Id="rId217" Type="http://schemas.openxmlformats.org/officeDocument/2006/relationships/image" Target="../media/image1138.png"/><Relationship Id="rId399" Type="http://schemas.openxmlformats.org/officeDocument/2006/relationships/image" Target="../media/image1228.png"/><Relationship Id="rId259" Type="http://schemas.openxmlformats.org/officeDocument/2006/relationships/customXml" Target="../ink/ink1496.xml"/><Relationship Id="rId23" Type="http://schemas.openxmlformats.org/officeDocument/2006/relationships/customXml" Target="../ink/ink1377.xml"/><Relationship Id="rId119" Type="http://schemas.openxmlformats.org/officeDocument/2006/relationships/customXml" Target="../ink/ink1425.xml"/><Relationship Id="rId270" Type="http://schemas.openxmlformats.org/officeDocument/2006/relationships/image" Target="../media/image1164.png"/><Relationship Id="rId326" Type="http://schemas.openxmlformats.org/officeDocument/2006/relationships/image" Target="../media/image1192.png"/><Relationship Id="rId65" Type="http://schemas.openxmlformats.org/officeDocument/2006/relationships/customXml" Target="../ink/ink1398.xml"/><Relationship Id="rId130" Type="http://schemas.openxmlformats.org/officeDocument/2006/relationships/image" Target="../media/image1095.png"/><Relationship Id="rId368" Type="http://schemas.openxmlformats.org/officeDocument/2006/relationships/customXml" Target="../ink/ink1551.xml"/><Relationship Id="rId172" Type="http://schemas.openxmlformats.org/officeDocument/2006/relationships/customXml" Target="../ink/ink1452.xml"/><Relationship Id="rId228" Type="http://schemas.openxmlformats.org/officeDocument/2006/relationships/customXml" Target="../ink/ink1480.xml"/><Relationship Id="rId281" Type="http://schemas.openxmlformats.org/officeDocument/2006/relationships/customXml" Target="../ink/ink1507.xml"/><Relationship Id="rId337" Type="http://schemas.openxmlformats.org/officeDocument/2006/relationships/image" Target="../media/image1197.png"/><Relationship Id="rId34" Type="http://schemas.openxmlformats.org/officeDocument/2006/relationships/image" Target="../media/image1047.png"/><Relationship Id="rId76" Type="http://schemas.openxmlformats.org/officeDocument/2006/relationships/image" Target="../media/image1068.png"/><Relationship Id="rId141" Type="http://schemas.openxmlformats.org/officeDocument/2006/relationships/customXml" Target="../ink/ink1436.xml"/><Relationship Id="rId379" Type="http://schemas.openxmlformats.org/officeDocument/2006/relationships/image" Target="../media/image1218.png"/><Relationship Id="rId7" Type="http://schemas.openxmlformats.org/officeDocument/2006/relationships/customXml" Target="../ink/ink1369.xml"/><Relationship Id="rId183" Type="http://schemas.openxmlformats.org/officeDocument/2006/relationships/image" Target="../media/image1121.png"/><Relationship Id="rId239" Type="http://schemas.openxmlformats.org/officeDocument/2006/relationships/customXml" Target="../ink/ink1486.xml"/><Relationship Id="rId390" Type="http://schemas.openxmlformats.org/officeDocument/2006/relationships/customXml" Target="../ink/ink1562.xml"/><Relationship Id="rId404" Type="http://schemas.openxmlformats.org/officeDocument/2006/relationships/customXml" Target="../ink/ink1569.xml"/><Relationship Id="rId250" Type="http://schemas.openxmlformats.org/officeDocument/2006/relationships/image" Target="../media/image1154.png"/><Relationship Id="rId292" Type="http://schemas.openxmlformats.org/officeDocument/2006/relationships/image" Target="../media/image1175.png"/><Relationship Id="rId306" Type="http://schemas.openxmlformats.org/officeDocument/2006/relationships/image" Target="../media/image1182.png"/><Relationship Id="rId45" Type="http://schemas.openxmlformats.org/officeDocument/2006/relationships/customXml" Target="../ink/ink1388.xml"/><Relationship Id="rId87" Type="http://schemas.openxmlformats.org/officeDocument/2006/relationships/customXml" Target="../ink/ink1409.xml"/><Relationship Id="rId110" Type="http://schemas.openxmlformats.org/officeDocument/2006/relationships/image" Target="../media/image1085.png"/><Relationship Id="rId348" Type="http://schemas.openxmlformats.org/officeDocument/2006/relationships/customXml" Target="../ink/ink1541.xml"/><Relationship Id="rId152" Type="http://schemas.openxmlformats.org/officeDocument/2006/relationships/image" Target="../media/image1106.png"/><Relationship Id="rId194" Type="http://schemas.openxmlformats.org/officeDocument/2006/relationships/customXml" Target="../ink/ink1463.xml"/><Relationship Id="rId208" Type="http://schemas.openxmlformats.org/officeDocument/2006/relationships/customXml" Target="../ink/ink1470.xml"/><Relationship Id="rId415" Type="http://schemas.openxmlformats.org/officeDocument/2006/relationships/image" Target="../media/image1236.png"/><Relationship Id="rId261" Type="http://schemas.openxmlformats.org/officeDocument/2006/relationships/customXml" Target="../ink/ink1497.xml"/><Relationship Id="rId14" Type="http://schemas.openxmlformats.org/officeDocument/2006/relationships/image" Target="../media/image1038.png"/><Relationship Id="rId56" Type="http://schemas.openxmlformats.org/officeDocument/2006/relationships/image" Target="../media/image1058.png"/><Relationship Id="rId317" Type="http://schemas.openxmlformats.org/officeDocument/2006/relationships/customXml" Target="../ink/ink1525.xml"/><Relationship Id="rId359" Type="http://schemas.openxmlformats.org/officeDocument/2006/relationships/image" Target="../media/image1208.png"/><Relationship Id="rId98" Type="http://schemas.openxmlformats.org/officeDocument/2006/relationships/image" Target="../media/image1079.png"/><Relationship Id="rId121" Type="http://schemas.openxmlformats.org/officeDocument/2006/relationships/customXml" Target="../ink/ink1426.xml"/><Relationship Id="rId163" Type="http://schemas.openxmlformats.org/officeDocument/2006/relationships/customXml" Target="../ink/ink1447.xml"/><Relationship Id="rId219" Type="http://schemas.openxmlformats.org/officeDocument/2006/relationships/image" Target="../media/image1139.png"/><Relationship Id="rId370" Type="http://schemas.openxmlformats.org/officeDocument/2006/relationships/customXml" Target="../ink/ink1552.xml"/><Relationship Id="rId230" Type="http://schemas.openxmlformats.org/officeDocument/2006/relationships/image" Target="../media/image1144.png"/><Relationship Id="rId25" Type="http://schemas.openxmlformats.org/officeDocument/2006/relationships/customXml" Target="../ink/ink1378.xml"/><Relationship Id="rId67" Type="http://schemas.openxmlformats.org/officeDocument/2006/relationships/customXml" Target="../ink/ink1399.xml"/><Relationship Id="rId272" Type="http://schemas.openxmlformats.org/officeDocument/2006/relationships/image" Target="../media/image1165.png"/><Relationship Id="rId328" Type="http://schemas.openxmlformats.org/officeDocument/2006/relationships/image" Target="../media/image1193.png"/><Relationship Id="rId132" Type="http://schemas.openxmlformats.org/officeDocument/2006/relationships/image" Target="../media/image1096.png"/><Relationship Id="rId174" Type="http://schemas.openxmlformats.org/officeDocument/2006/relationships/customXml" Target="../ink/ink1453.xml"/><Relationship Id="rId381" Type="http://schemas.openxmlformats.org/officeDocument/2006/relationships/image" Target="../media/image1219.png"/><Relationship Id="rId241" Type="http://schemas.openxmlformats.org/officeDocument/2006/relationships/customXml" Target="../ink/ink1487.xml"/><Relationship Id="rId36" Type="http://schemas.openxmlformats.org/officeDocument/2006/relationships/image" Target="../media/image1048.png"/><Relationship Id="rId283" Type="http://schemas.openxmlformats.org/officeDocument/2006/relationships/customXml" Target="../ink/ink1508.xml"/><Relationship Id="rId339" Type="http://schemas.openxmlformats.org/officeDocument/2006/relationships/image" Target="../media/image1198.png"/><Relationship Id="rId78" Type="http://schemas.openxmlformats.org/officeDocument/2006/relationships/image" Target="../media/image1069.png"/><Relationship Id="rId101" Type="http://schemas.openxmlformats.org/officeDocument/2006/relationships/customXml" Target="../ink/ink1416.xml"/><Relationship Id="rId143" Type="http://schemas.openxmlformats.org/officeDocument/2006/relationships/customXml" Target="../ink/ink1437.xml"/><Relationship Id="rId185" Type="http://schemas.openxmlformats.org/officeDocument/2006/relationships/image" Target="../media/image1122.png"/><Relationship Id="rId350" Type="http://schemas.openxmlformats.org/officeDocument/2006/relationships/customXml" Target="../ink/ink1542.xml"/><Relationship Id="rId406" Type="http://schemas.openxmlformats.org/officeDocument/2006/relationships/customXml" Target="../ink/ink1570.xml"/><Relationship Id="rId9" Type="http://schemas.openxmlformats.org/officeDocument/2006/relationships/customXml" Target="../ink/ink1370.xml"/><Relationship Id="rId210" Type="http://schemas.openxmlformats.org/officeDocument/2006/relationships/customXml" Target="../ink/ink1471.xml"/><Relationship Id="rId392" Type="http://schemas.openxmlformats.org/officeDocument/2006/relationships/customXml" Target="../ink/ink1563.xml"/><Relationship Id="rId252" Type="http://schemas.openxmlformats.org/officeDocument/2006/relationships/image" Target="../media/image1155.png"/><Relationship Id="rId294" Type="http://schemas.openxmlformats.org/officeDocument/2006/relationships/image" Target="../media/image1176.png"/><Relationship Id="rId308" Type="http://schemas.openxmlformats.org/officeDocument/2006/relationships/image" Target="../media/image1183.png"/><Relationship Id="rId47" Type="http://schemas.openxmlformats.org/officeDocument/2006/relationships/customXml" Target="../ink/ink1389.xml"/><Relationship Id="rId89" Type="http://schemas.openxmlformats.org/officeDocument/2006/relationships/customXml" Target="../ink/ink1410.xml"/><Relationship Id="rId112" Type="http://schemas.openxmlformats.org/officeDocument/2006/relationships/image" Target="../media/image1086.png"/><Relationship Id="rId154" Type="http://schemas.openxmlformats.org/officeDocument/2006/relationships/image" Target="../media/image1107.png"/><Relationship Id="rId361" Type="http://schemas.openxmlformats.org/officeDocument/2006/relationships/image" Target="../media/image1209.png"/><Relationship Id="rId196" Type="http://schemas.openxmlformats.org/officeDocument/2006/relationships/customXml" Target="../ink/ink1464.xml"/><Relationship Id="rId417" Type="http://schemas.openxmlformats.org/officeDocument/2006/relationships/image" Target="../media/image1237.png"/><Relationship Id="rId16" Type="http://schemas.openxmlformats.org/officeDocument/2006/relationships/image" Target="../media/image1039.png"/><Relationship Id="rId221" Type="http://schemas.openxmlformats.org/officeDocument/2006/relationships/image" Target="../media/image1140.png"/><Relationship Id="rId263" Type="http://schemas.openxmlformats.org/officeDocument/2006/relationships/customXml" Target="../ink/ink1498.xml"/><Relationship Id="rId319" Type="http://schemas.openxmlformats.org/officeDocument/2006/relationships/customXml" Target="../ink/ink1526.xml"/><Relationship Id="rId58" Type="http://schemas.openxmlformats.org/officeDocument/2006/relationships/image" Target="../media/image1059.png"/><Relationship Id="rId123" Type="http://schemas.openxmlformats.org/officeDocument/2006/relationships/customXml" Target="../ink/ink1427.xml"/><Relationship Id="rId330" Type="http://schemas.openxmlformats.org/officeDocument/2006/relationships/image" Target="../media/image1194.png"/><Relationship Id="rId165" Type="http://schemas.openxmlformats.org/officeDocument/2006/relationships/customXml" Target="../ink/ink1448.xml"/><Relationship Id="rId372" Type="http://schemas.openxmlformats.org/officeDocument/2006/relationships/customXml" Target="../ink/ink1553.xml"/><Relationship Id="rId232" Type="http://schemas.openxmlformats.org/officeDocument/2006/relationships/image" Target="../media/image1145.png"/><Relationship Id="rId274" Type="http://schemas.openxmlformats.org/officeDocument/2006/relationships/image" Target="../media/image1166.png"/><Relationship Id="rId27" Type="http://schemas.openxmlformats.org/officeDocument/2006/relationships/customXml" Target="../ink/ink1379.xml"/><Relationship Id="rId69" Type="http://schemas.openxmlformats.org/officeDocument/2006/relationships/customXml" Target="../ink/ink1400.xml"/><Relationship Id="rId134" Type="http://schemas.openxmlformats.org/officeDocument/2006/relationships/image" Target="../media/image1097.png"/><Relationship Id="rId80" Type="http://schemas.openxmlformats.org/officeDocument/2006/relationships/image" Target="../media/image1070.png"/><Relationship Id="rId176" Type="http://schemas.openxmlformats.org/officeDocument/2006/relationships/customXml" Target="../ink/ink1454.xml"/><Relationship Id="rId341" Type="http://schemas.openxmlformats.org/officeDocument/2006/relationships/image" Target="../media/image1199.png"/><Relationship Id="rId383" Type="http://schemas.openxmlformats.org/officeDocument/2006/relationships/image" Target="../media/image1220.png"/><Relationship Id="rId201" Type="http://schemas.openxmlformats.org/officeDocument/2006/relationships/image" Target="../media/image1130.png"/><Relationship Id="rId222" Type="http://schemas.openxmlformats.org/officeDocument/2006/relationships/customXml" Target="../ink/ink1477.xml"/><Relationship Id="rId243" Type="http://schemas.openxmlformats.org/officeDocument/2006/relationships/customXml" Target="../ink/ink1488.xml"/><Relationship Id="rId264" Type="http://schemas.openxmlformats.org/officeDocument/2006/relationships/image" Target="../media/image1161.png"/><Relationship Id="rId285" Type="http://schemas.openxmlformats.org/officeDocument/2006/relationships/customXml" Target="../ink/ink1509.xml"/><Relationship Id="rId17" Type="http://schemas.openxmlformats.org/officeDocument/2006/relationships/customXml" Target="../ink/ink1374.xml"/><Relationship Id="rId38" Type="http://schemas.openxmlformats.org/officeDocument/2006/relationships/image" Target="../media/image1049.png"/><Relationship Id="rId59" Type="http://schemas.openxmlformats.org/officeDocument/2006/relationships/customXml" Target="../ink/ink1395.xml"/><Relationship Id="rId103" Type="http://schemas.openxmlformats.org/officeDocument/2006/relationships/customXml" Target="../ink/ink1417.xml"/><Relationship Id="rId124" Type="http://schemas.openxmlformats.org/officeDocument/2006/relationships/image" Target="../media/image1092.png"/><Relationship Id="rId310" Type="http://schemas.openxmlformats.org/officeDocument/2006/relationships/image" Target="../media/image1184.png"/><Relationship Id="rId70" Type="http://schemas.openxmlformats.org/officeDocument/2006/relationships/image" Target="../media/image1065.png"/><Relationship Id="rId91" Type="http://schemas.openxmlformats.org/officeDocument/2006/relationships/customXml" Target="../ink/ink1411.xml"/><Relationship Id="rId145" Type="http://schemas.openxmlformats.org/officeDocument/2006/relationships/customXml" Target="../ink/ink1438.xml"/><Relationship Id="rId166" Type="http://schemas.openxmlformats.org/officeDocument/2006/relationships/image" Target="../media/image1113.png"/><Relationship Id="rId187" Type="http://schemas.openxmlformats.org/officeDocument/2006/relationships/image" Target="../media/image1123.png"/><Relationship Id="rId331" Type="http://schemas.openxmlformats.org/officeDocument/2006/relationships/customXml" Target="../ink/ink1532.xml"/><Relationship Id="rId352" Type="http://schemas.openxmlformats.org/officeDocument/2006/relationships/customXml" Target="../ink/ink1543.xml"/><Relationship Id="rId373" Type="http://schemas.openxmlformats.org/officeDocument/2006/relationships/image" Target="../media/image1215.png"/><Relationship Id="rId394" Type="http://schemas.openxmlformats.org/officeDocument/2006/relationships/customXml" Target="../ink/ink1564.xml"/><Relationship Id="rId408" Type="http://schemas.openxmlformats.org/officeDocument/2006/relationships/customXml" Target="../ink/ink1571.xml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1472.xml"/><Relationship Id="rId233" Type="http://schemas.openxmlformats.org/officeDocument/2006/relationships/customXml" Target="../ink/ink1483.xml"/><Relationship Id="rId254" Type="http://schemas.openxmlformats.org/officeDocument/2006/relationships/image" Target="../media/image1156.png"/><Relationship Id="rId28" Type="http://schemas.openxmlformats.org/officeDocument/2006/relationships/image" Target="../media/image1045.png"/><Relationship Id="rId49" Type="http://schemas.openxmlformats.org/officeDocument/2006/relationships/customXml" Target="../ink/ink1390.xml"/><Relationship Id="rId114" Type="http://schemas.openxmlformats.org/officeDocument/2006/relationships/image" Target="../media/image1087.png"/><Relationship Id="rId275" Type="http://schemas.openxmlformats.org/officeDocument/2006/relationships/customXml" Target="../ink/ink1504.xml"/><Relationship Id="rId296" Type="http://schemas.openxmlformats.org/officeDocument/2006/relationships/image" Target="../media/image1177.png"/><Relationship Id="rId300" Type="http://schemas.openxmlformats.org/officeDocument/2006/relationships/image" Target="../media/image1179.png"/><Relationship Id="rId60" Type="http://schemas.openxmlformats.org/officeDocument/2006/relationships/image" Target="../media/image1060.png"/><Relationship Id="rId81" Type="http://schemas.openxmlformats.org/officeDocument/2006/relationships/customXml" Target="../ink/ink1406.xml"/><Relationship Id="rId135" Type="http://schemas.openxmlformats.org/officeDocument/2006/relationships/customXml" Target="../ink/ink1433.xml"/><Relationship Id="rId156" Type="http://schemas.openxmlformats.org/officeDocument/2006/relationships/image" Target="../media/image1108.png"/><Relationship Id="rId177" Type="http://schemas.openxmlformats.org/officeDocument/2006/relationships/image" Target="../media/image1118.png"/><Relationship Id="rId198" Type="http://schemas.openxmlformats.org/officeDocument/2006/relationships/customXml" Target="../ink/ink1465.xml"/><Relationship Id="rId321" Type="http://schemas.openxmlformats.org/officeDocument/2006/relationships/customXml" Target="../ink/ink1527.xml"/><Relationship Id="rId342" Type="http://schemas.openxmlformats.org/officeDocument/2006/relationships/customXml" Target="../ink/ink1538.xml"/><Relationship Id="rId363" Type="http://schemas.openxmlformats.org/officeDocument/2006/relationships/image" Target="../media/image1210.png"/><Relationship Id="rId384" Type="http://schemas.openxmlformats.org/officeDocument/2006/relationships/customXml" Target="../ink/ink1559.xml"/><Relationship Id="rId202" Type="http://schemas.openxmlformats.org/officeDocument/2006/relationships/customXml" Target="../ink/ink1467.xml"/><Relationship Id="rId223" Type="http://schemas.openxmlformats.org/officeDocument/2006/relationships/image" Target="../media/image1141.png"/><Relationship Id="rId244" Type="http://schemas.openxmlformats.org/officeDocument/2006/relationships/image" Target="../media/image1151.png"/><Relationship Id="rId18" Type="http://schemas.openxmlformats.org/officeDocument/2006/relationships/image" Target="../media/image1040.png"/><Relationship Id="rId39" Type="http://schemas.openxmlformats.org/officeDocument/2006/relationships/customXml" Target="../ink/ink1385.xml"/><Relationship Id="rId265" Type="http://schemas.openxmlformats.org/officeDocument/2006/relationships/customXml" Target="../ink/ink1499.xml"/><Relationship Id="rId286" Type="http://schemas.openxmlformats.org/officeDocument/2006/relationships/image" Target="../media/image1172.png"/><Relationship Id="rId50" Type="http://schemas.openxmlformats.org/officeDocument/2006/relationships/image" Target="../media/image1055.png"/><Relationship Id="rId104" Type="http://schemas.openxmlformats.org/officeDocument/2006/relationships/image" Target="../media/image1082.png"/><Relationship Id="rId125" Type="http://schemas.openxmlformats.org/officeDocument/2006/relationships/customXml" Target="../ink/ink1428.xml"/><Relationship Id="rId146" Type="http://schemas.openxmlformats.org/officeDocument/2006/relationships/image" Target="../media/image1103.png"/><Relationship Id="rId167" Type="http://schemas.openxmlformats.org/officeDocument/2006/relationships/customXml" Target="../ink/ink1449.xml"/><Relationship Id="rId188" Type="http://schemas.openxmlformats.org/officeDocument/2006/relationships/customXml" Target="../ink/ink1460.xml"/><Relationship Id="rId311" Type="http://schemas.openxmlformats.org/officeDocument/2006/relationships/customXml" Target="../ink/ink1522.xml"/><Relationship Id="rId332" Type="http://schemas.openxmlformats.org/officeDocument/2006/relationships/image" Target="../media/image1195.png"/><Relationship Id="rId353" Type="http://schemas.openxmlformats.org/officeDocument/2006/relationships/image" Target="../media/image1205.png"/><Relationship Id="rId374" Type="http://schemas.openxmlformats.org/officeDocument/2006/relationships/customXml" Target="../ink/ink1554.xml"/><Relationship Id="rId395" Type="http://schemas.openxmlformats.org/officeDocument/2006/relationships/image" Target="../media/image1226.png"/><Relationship Id="rId409" Type="http://schemas.openxmlformats.org/officeDocument/2006/relationships/image" Target="../media/image1233.png"/><Relationship Id="rId71" Type="http://schemas.openxmlformats.org/officeDocument/2006/relationships/customXml" Target="../ink/ink1401.xml"/><Relationship Id="rId92" Type="http://schemas.openxmlformats.org/officeDocument/2006/relationships/image" Target="../media/image1076.png"/><Relationship Id="rId213" Type="http://schemas.openxmlformats.org/officeDocument/2006/relationships/image" Target="../media/image1136.png"/><Relationship Id="rId234" Type="http://schemas.openxmlformats.org/officeDocument/2006/relationships/image" Target="../media/image1146.png"/><Relationship Id="rId2" Type="http://schemas.openxmlformats.org/officeDocument/2006/relationships/notesSlide" Target="../notesSlides/notesSlide18.xml"/><Relationship Id="rId29" Type="http://schemas.openxmlformats.org/officeDocument/2006/relationships/customXml" Target="../ink/ink1380.xml"/><Relationship Id="rId255" Type="http://schemas.openxmlformats.org/officeDocument/2006/relationships/customXml" Target="../ink/ink1494.xml"/><Relationship Id="rId276" Type="http://schemas.openxmlformats.org/officeDocument/2006/relationships/image" Target="../media/image1167.png"/><Relationship Id="rId297" Type="http://schemas.openxmlformats.org/officeDocument/2006/relationships/customXml" Target="../ink/ink1515.xml"/><Relationship Id="rId40" Type="http://schemas.openxmlformats.org/officeDocument/2006/relationships/image" Target="../media/image1050.png"/><Relationship Id="rId115" Type="http://schemas.openxmlformats.org/officeDocument/2006/relationships/customXml" Target="../ink/ink1423.xml"/><Relationship Id="rId136" Type="http://schemas.openxmlformats.org/officeDocument/2006/relationships/image" Target="../media/image1098.png"/><Relationship Id="rId157" Type="http://schemas.openxmlformats.org/officeDocument/2006/relationships/customXml" Target="../ink/ink1444.xml"/><Relationship Id="rId178" Type="http://schemas.openxmlformats.org/officeDocument/2006/relationships/customXml" Target="../ink/ink1455.xml"/><Relationship Id="rId301" Type="http://schemas.openxmlformats.org/officeDocument/2006/relationships/customXml" Target="../ink/ink1517.xml"/><Relationship Id="rId322" Type="http://schemas.openxmlformats.org/officeDocument/2006/relationships/image" Target="../media/image1190.png"/><Relationship Id="rId343" Type="http://schemas.openxmlformats.org/officeDocument/2006/relationships/image" Target="../media/image1200.png"/><Relationship Id="rId364" Type="http://schemas.openxmlformats.org/officeDocument/2006/relationships/customXml" Target="../ink/ink1549.xml"/><Relationship Id="rId61" Type="http://schemas.openxmlformats.org/officeDocument/2006/relationships/customXml" Target="../ink/ink1396.xml"/><Relationship Id="rId82" Type="http://schemas.openxmlformats.org/officeDocument/2006/relationships/image" Target="../media/image1071.png"/><Relationship Id="rId199" Type="http://schemas.openxmlformats.org/officeDocument/2006/relationships/image" Target="../media/image1129.png"/><Relationship Id="rId203" Type="http://schemas.openxmlformats.org/officeDocument/2006/relationships/image" Target="../media/image1131.png"/><Relationship Id="rId385" Type="http://schemas.openxmlformats.org/officeDocument/2006/relationships/image" Target="../media/image1221.png"/><Relationship Id="rId19" Type="http://schemas.openxmlformats.org/officeDocument/2006/relationships/customXml" Target="../ink/ink1375.xml"/><Relationship Id="rId224" Type="http://schemas.openxmlformats.org/officeDocument/2006/relationships/customXml" Target="../ink/ink1478.xml"/><Relationship Id="rId245" Type="http://schemas.openxmlformats.org/officeDocument/2006/relationships/customXml" Target="../ink/ink1489.xml"/><Relationship Id="rId266" Type="http://schemas.openxmlformats.org/officeDocument/2006/relationships/image" Target="../media/image1162.png"/><Relationship Id="rId287" Type="http://schemas.openxmlformats.org/officeDocument/2006/relationships/customXml" Target="../ink/ink1510.xml"/><Relationship Id="rId410" Type="http://schemas.openxmlformats.org/officeDocument/2006/relationships/customXml" Target="../ink/ink1572.xml"/><Relationship Id="rId30" Type="http://schemas.openxmlformats.org/officeDocument/2006/relationships/image" Target="../media/image1046.png"/><Relationship Id="rId105" Type="http://schemas.openxmlformats.org/officeDocument/2006/relationships/customXml" Target="../ink/ink1418.xml"/><Relationship Id="rId126" Type="http://schemas.openxmlformats.org/officeDocument/2006/relationships/image" Target="../media/image1093.png"/><Relationship Id="rId147" Type="http://schemas.openxmlformats.org/officeDocument/2006/relationships/customXml" Target="../ink/ink1439.xml"/><Relationship Id="rId168" Type="http://schemas.openxmlformats.org/officeDocument/2006/relationships/image" Target="../media/image1114.png"/><Relationship Id="rId312" Type="http://schemas.openxmlformats.org/officeDocument/2006/relationships/image" Target="../media/image1185.png"/><Relationship Id="rId333" Type="http://schemas.openxmlformats.org/officeDocument/2006/relationships/customXml" Target="../ink/ink1533.xml"/><Relationship Id="rId354" Type="http://schemas.openxmlformats.org/officeDocument/2006/relationships/customXml" Target="../ink/ink1544.xml"/><Relationship Id="rId51" Type="http://schemas.openxmlformats.org/officeDocument/2006/relationships/customXml" Target="../ink/ink1391.xml"/><Relationship Id="rId72" Type="http://schemas.openxmlformats.org/officeDocument/2006/relationships/image" Target="../media/image1066.png"/><Relationship Id="rId93" Type="http://schemas.openxmlformats.org/officeDocument/2006/relationships/customXml" Target="../ink/ink1412.xml"/><Relationship Id="rId189" Type="http://schemas.openxmlformats.org/officeDocument/2006/relationships/image" Target="../media/image1124.png"/><Relationship Id="rId375" Type="http://schemas.openxmlformats.org/officeDocument/2006/relationships/image" Target="../media/image1216.png"/><Relationship Id="rId396" Type="http://schemas.openxmlformats.org/officeDocument/2006/relationships/customXml" Target="../ink/ink1565.xml"/><Relationship Id="rId3" Type="http://schemas.openxmlformats.org/officeDocument/2006/relationships/customXml" Target="../ink/ink1367.xml"/><Relationship Id="rId214" Type="http://schemas.openxmlformats.org/officeDocument/2006/relationships/customXml" Target="../ink/ink1473.xml"/><Relationship Id="rId235" Type="http://schemas.openxmlformats.org/officeDocument/2006/relationships/customXml" Target="../ink/ink1484.xml"/><Relationship Id="rId256" Type="http://schemas.openxmlformats.org/officeDocument/2006/relationships/image" Target="../media/image1157.png"/><Relationship Id="rId277" Type="http://schemas.openxmlformats.org/officeDocument/2006/relationships/customXml" Target="../ink/ink1505.xml"/><Relationship Id="rId298" Type="http://schemas.openxmlformats.org/officeDocument/2006/relationships/image" Target="../media/image1178.png"/><Relationship Id="rId400" Type="http://schemas.openxmlformats.org/officeDocument/2006/relationships/customXml" Target="../ink/ink1567.xml"/><Relationship Id="rId116" Type="http://schemas.openxmlformats.org/officeDocument/2006/relationships/image" Target="../media/image1088.png"/><Relationship Id="rId137" Type="http://schemas.openxmlformats.org/officeDocument/2006/relationships/customXml" Target="../ink/ink1434.xml"/><Relationship Id="rId158" Type="http://schemas.openxmlformats.org/officeDocument/2006/relationships/image" Target="../media/image1109.png"/><Relationship Id="rId302" Type="http://schemas.openxmlformats.org/officeDocument/2006/relationships/image" Target="../media/image1180.png"/><Relationship Id="rId323" Type="http://schemas.openxmlformats.org/officeDocument/2006/relationships/customXml" Target="../ink/ink1528.xml"/><Relationship Id="rId344" Type="http://schemas.openxmlformats.org/officeDocument/2006/relationships/customXml" Target="../ink/ink1539.xml"/><Relationship Id="rId20" Type="http://schemas.openxmlformats.org/officeDocument/2006/relationships/image" Target="../media/image1041.png"/><Relationship Id="rId41" Type="http://schemas.openxmlformats.org/officeDocument/2006/relationships/customXml" Target="../ink/ink1386.xml"/><Relationship Id="rId62" Type="http://schemas.openxmlformats.org/officeDocument/2006/relationships/image" Target="../media/image1061.png"/><Relationship Id="rId83" Type="http://schemas.openxmlformats.org/officeDocument/2006/relationships/customXml" Target="../ink/ink1407.xml"/><Relationship Id="rId179" Type="http://schemas.openxmlformats.org/officeDocument/2006/relationships/image" Target="../media/image1119.png"/><Relationship Id="rId365" Type="http://schemas.openxmlformats.org/officeDocument/2006/relationships/image" Target="../media/image1211.png"/><Relationship Id="rId386" Type="http://schemas.openxmlformats.org/officeDocument/2006/relationships/customXml" Target="../ink/ink1560.xml"/><Relationship Id="rId190" Type="http://schemas.openxmlformats.org/officeDocument/2006/relationships/customXml" Target="../ink/ink1461.xml"/><Relationship Id="rId204" Type="http://schemas.openxmlformats.org/officeDocument/2006/relationships/customXml" Target="../ink/ink1468.xml"/><Relationship Id="rId225" Type="http://schemas.openxmlformats.org/officeDocument/2006/relationships/image" Target="../media/image1142.png"/><Relationship Id="rId246" Type="http://schemas.openxmlformats.org/officeDocument/2006/relationships/image" Target="../media/image1152.png"/><Relationship Id="rId267" Type="http://schemas.openxmlformats.org/officeDocument/2006/relationships/customXml" Target="../ink/ink1500.xml"/><Relationship Id="rId288" Type="http://schemas.openxmlformats.org/officeDocument/2006/relationships/image" Target="../media/image1173.png"/><Relationship Id="rId411" Type="http://schemas.openxmlformats.org/officeDocument/2006/relationships/image" Target="../media/image1234.png"/><Relationship Id="rId106" Type="http://schemas.openxmlformats.org/officeDocument/2006/relationships/image" Target="../media/image1083.png"/><Relationship Id="rId127" Type="http://schemas.openxmlformats.org/officeDocument/2006/relationships/customXml" Target="../ink/ink1429.xml"/><Relationship Id="rId313" Type="http://schemas.openxmlformats.org/officeDocument/2006/relationships/customXml" Target="../ink/ink1523.xml"/><Relationship Id="rId10" Type="http://schemas.openxmlformats.org/officeDocument/2006/relationships/image" Target="../media/image1036.png"/><Relationship Id="rId31" Type="http://schemas.openxmlformats.org/officeDocument/2006/relationships/customXml" Target="../ink/ink1381.xml"/><Relationship Id="rId52" Type="http://schemas.openxmlformats.org/officeDocument/2006/relationships/image" Target="../media/image1056.png"/><Relationship Id="rId73" Type="http://schemas.openxmlformats.org/officeDocument/2006/relationships/customXml" Target="../ink/ink1402.xml"/><Relationship Id="rId94" Type="http://schemas.openxmlformats.org/officeDocument/2006/relationships/image" Target="../media/image1077.png"/><Relationship Id="rId148" Type="http://schemas.openxmlformats.org/officeDocument/2006/relationships/image" Target="../media/image1104.png"/><Relationship Id="rId169" Type="http://schemas.openxmlformats.org/officeDocument/2006/relationships/customXml" Target="../ink/ink1450.xml"/><Relationship Id="rId334" Type="http://schemas.openxmlformats.org/officeDocument/2006/relationships/image" Target="../media/image1196.png"/><Relationship Id="rId355" Type="http://schemas.openxmlformats.org/officeDocument/2006/relationships/image" Target="../media/image1206.png"/><Relationship Id="rId376" Type="http://schemas.openxmlformats.org/officeDocument/2006/relationships/customXml" Target="../ink/ink1555.xml"/><Relationship Id="rId397" Type="http://schemas.openxmlformats.org/officeDocument/2006/relationships/image" Target="../media/image1227.png"/><Relationship Id="rId4" Type="http://schemas.openxmlformats.org/officeDocument/2006/relationships/image" Target="../media/image1033.png"/><Relationship Id="rId180" Type="http://schemas.openxmlformats.org/officeDocument/2006/relationships/customXml" Target="../ink/ink1456.xml"/><Relationship Id="rId215" Type="http://schemas.openxmlformats.org/officeDocument/2006/relationships/image" Target="../media/image1137.png"/><Relationship Id="rId236" Type="http://schemas.openxmlformats.org/officeDocument/2006/relationships/image" Target="../media/image1147.png"/><Relationship Id="rId257" Type="http://schemas.openxmlformats.org/officeDocument/2006/relationships/customXml" Target="../ink/ink1495.xml"/><Relationship Id="rId278" Type="http://schemas.openxmlformats.org/officeDocument/2006/relationships/image" Target="../media/image1168.png"/><Relationship Id="rId401" Type="http://schemas.openxmlformats.org/officeDocument/2006/relationships/image" Target="../media/image1229.png"/><Relationship Id="rId303" Type="http://schemas.openxmlformats.org/officeDocument/2006/relationships/customXml" Target="../ink/ink1518.xml"/><Relationship Id="rId42" Type="http://schemas.openxmlformats.org/officeDocument/2006/relationships/image" Target="../media/image1051.png"/><Relationship Id="rId84" Type="http://schemas.openxmlformats.org/officeDocument/2006/relationships/image" Target="../media/image1072.png"/><Relationship Id="rId138" Type="http://schemas.openxmlformats.org/officeDocument/2006/relationships/image" Target="../media/image1099.png"/><Relationship Id="rId345" Type="http://schemas.openxmlformats.org/officeDocument/2006/relationships/image" Target="../media/image1201.png"/><Relationship Id="rId387" Type="http://schemas.openxmlformats.org/officeDocument/2006/relationships/image" Target="../media/image1222.png"/><Relationship Id="rId191" Type="http://schemas.openxmlformats.org/officeDocument/2006/relationships/image" Target="../media/image1125.png"/><Relationship Id="rId205" Type="http://schemas.openxmlformats.org/officeDocument/2006/relationships/image" Target="../media/image1132.png"/><Relationship Id="rId247" Type="http://schemas.openxmlformats.org/officeDocument/2006/relationships/customXml" Target="../ink/ink1490.xml"/><Relationship Id="rId412" Type="http://schemas.openxmlformats.org/officeDocument/2006/relationships/customXml" Target="../ink/ink1573.xml"/><Relationship Id="rId107" Type="http://schemas.openxmlformats.org/officeDocument/2006/relationships/customXml" Target="../ink/ink1419.xml"/><Relationship Id="rId289" Type="http://schemas.openxmlformats.org/officeDocument/2006/relationships/customXml" Target="../ink/ink1511.xml"/><Relationship Id="rId11" Type="http://schemas.openxmlformats.org/officeDocument/2006/relationships/customXml" Target="../ink/ink1371.xml"/><Relationship Id="rId53" Type="http://schemas.openxmlformats.org/officeDocument/2006/relationships/customXml" Target="../ink/ink1392.xml"/><Relationship Id="rId149" Type="http://schemas.openxmlformats.org/officeDocument/2006/relationships/customXml" Target="../ink/ink1440.xml"/><Relationship Id="rId314" Type="http://schemas.openxmlformats.org/officeDocument/2006/relationships/image" Target="../media/image1186.png"/><Relationship Id="rId356" Type="http://schemas.openxmlformats.org/officeDocument/2006/relationships/customXml" Target="../ink/ink1545.xml"/><Relationship Id="rId398" Type="http://schemas.openxmlformats.org/officeDocument/2006/relationships/customXml" Target="../ink/ink1566.xml"/><Relationship Id="rId95" Type="http://schemas.openxmlformats.org/officeDocument/2006/relationships/customXml" Target="../ink/ink1413.xml"/><Relationship Id="rId160" Type="http://schemas.openxmlformats.org/officeDocument/2006/relationships/image" Target="../media/image1110.png"/><Relationship Id="rId216" Type="http://schemas.openxmlformats.org/officeDocument/2006/relationships/customXml" Target="../ink/ink1474.xml"/><Relationship Id="rId258" Type="http://schemas.openxmlformats.org/officeDocument/2006/relationships/image" Target="../media/image1158.png"/><Relationship Id="rId22" Type="http://schemas.openxmlformats.org/officeDocument/2006/relationships/image" Target="../media/image1042.png"/><Relationship Id="rId64" Type="http://schemas.openxmlformats.org/officeDocument/2006/relationships/image" Target="../media/image1062.png"/><Relationship Id="rId118" Type="http://schemas.openxmlformats.org/officeDocument/2006/relationships/image" Target="../media/image1089.png"/><Relationship Id="rId325" Type="http://schemas.openxmlformats.org/officeDocument/2006/relationships/customXml" Target="../ink/ink1529.xml"/><Relationship Id="rId367" Type="http://schemas.openxmlformats.org/officeDocument/2006/relationships/image" Target="../media/image1212.png"/><Relationship Id="rId171" Type="http://schemas.openxmlformats.org/officeDocument/2006/relationships/customXml" Target="../ink/ink1451.xml"/><Relationship Id="rId227" Type="http://schemas.openxmlformats.org/officeDocument/2006/relationships/image" Target="../media/image1143.png"/><Relationship Id="rId269" Type="http://schemas.openxmlformats.org/officeDocument/2006/relationships/customXml" Target="../ink/ink1501.xml"/><Relationship Id="rId33" Type="http://schemas.openxmlformats.org/officeDocument/2006/relationships/customXml" Target="../ink/ink1382.xml"/><Relationship Id="rId129" Type="http://schemas.openxmlformats.org/officeDocument/2006/relationships/customXml" Target="../ink/ink1430.xml"/><Relationship Id="rId280" Type="http://schemas.openxmlformats.org/officeDocument/2006/relationships/image" Target="../media/image1169.png"/><Relationship Id="rId336" Type="http://schemas.openxmlformats.org/officeDocument/2006/relationships/customXml" Target="../ink/ink1535.xml"/><Relationship Id="rId75" Type="http://schemas.openxmlformats.org/officeDocument/2006/relationships/customXml" Target="../ink/ink1403.xml"/><Relationship Id="rId140" Type="http://schemas.openxmlformats.org/officeDocument/2006/relationships/image" Target="../media/image1100.png"/><Relationship Id="rId182" Type="http://schemas.openxmlformats.org/officeDocument/2006/relationships/customXml" Target="../ink/ink1457.xml"/><Relationship Id="rId378" Type="http://schemas.openxmlformats.org/officeDocument/2006/relationships/customXml" Target="../ink/ink1556.xml"/><Relationship Id="rId403" Type="http://schemas.openxmlformats.org/officeDocument/2006/relationships/image" Target="../media/image1230.png"/><Relationship Id="rId6" Type="http://schemas.openxmlformats.org/officeDocument/2006/relationships/image" Target="../media/image1034.png"/><Relationship Id="rId238" Type="http://schemas.openxmlformats.org/officeDocument/2006/relationships/image" Target="../media/image1148.png"/><Relationship Id="rId291" Type="http://schemas.openxmlformats.org/officeDocument/2006/relationships/customXml" Target="../ink/ink1512.xml"/><Relationship Id="rId305" Type="http://schemas.openxmlformats.org/officeDocument/2006/relationships/customXml" Target="../ink/ink1519.xml"/><Relationship Id="rId347" Type="http://schemas.openxmlformats.org/officeDocument/2006/relationships/image" Target="../media/image1202.png"/><Relationship Id="rId44" Type="http://schemas.openxmlformats.org/officeDocument/2006/relationships/image" Target="../media/image1052.png"/><Relationship Id="rId86" Type="http://schemas.openxmlformats.org/officeDocument/2006/relationships/image" Target="../media/image1073.png"/><Relationship Id="rId151" Type="http://schemas.openxmlformats.org/officeDocument/2006/relationships/customXml" Target="../ink/ink1441.xml"/><Relationship Id="rId389" Type="http://schemas.openxmlformats.org/officeDocument/2006/relationships/image" Target="../media/image1223.png"/><Relationship Id="rId193" Type="http://schemas.openxmlformats.org/officeDocument/2006/relationships/image" Target="../media/image1126.png"/><Relationship Id="rId207" Type="http://schemas.openxmlformats.org/officeDocument/2006/relationships/image" Target="../media/image1133.png"/><Relationship Id="rId249" Type="http://schemas.openxmlformats.org/officeDocument/2006/relationships/customXml" Target="../ink/ink1491.xml"/><Relationship Id="rId414" Type="http://schemas.openxmlformats.org/officeDocument/2006/relationships/customXml" Target="../ink/ink1574.xml"/><Relationship Id="rId13" Type="http://schemas.openxmlformats.org/officeDocument/2006/relationships/customXml" Target="../ink/ink1372.xml"/><Relationship Id="rId109" Type="http://schemas.openxmlformats.org/officeDocument/2006/relationships/customXml" Target="../ink/ink1420.xml"/><Relationship Id="rId260" Type="http://schemas.openxmlformats.org/officeDocument/2006/relationships/image" Target="../media/image1159.png"/><Relationship Id="rId316" Type="http://schemas.openxmlformats.org/officeDocument/2006/relationships/image" Target="../media/image1187.png"/><Relationship Id="rId55" Type="http://schemas.openxmlformats.org/officeDocument/2006/relationships/customXml" Target="../ink/ink1393.xml"/><Relationship Id="rId97" Type="http://schemas.openxmlformats.org/officeDocument/2006/relationships/customXml" Target="../ink/ink1414.xml"/><Relationship Id="rId120" Type="http://schemas.openxmlformats.org/officeDocument/2006/relationships/image" Target="../media/image1090.png"/><Relationship Id="rId358" Type="http://schemas.openxmlformats.org/officeDocument/2006/relationships/customXml" Target="../ink/ink1546.xml"/><Relationship Id="rId162" Type="http://schemas.openxmlformats.org/officeDocument/2006/relationships/image" Target="../media/image1111.png"/><Relationship Id="rId218" Type="http://schemas.openxmlformats.org/officeDocument/2006/relationships/customXml" Target="../ink/ink1475.xml"/><Relationship Id="rId271" Type="http://schemas.openxmlformats.org/officeDocument/2006/relationships/customXml" Target="../ink/ink1502.xml"/><Relationship Id="rId24" Type="http://schemas.openxmlformats.org/officeDocument/2006/relationships/image" Target="../media/image1043.png"/><Relationship Id="rId66" Type="http://schemas.openxmlformats.org/officeDocument/2006/relationships/image" Target="../media/image1063.png"/><Relationship Id="rId131" Type="http://schemas.openxmlformats.org/officeDocument/2006/relationships/customXml" Target="../ink/ink1431.xml"/><Relationship Id="rId327" Type="http://schemas.openxmlformats.org/officeDocument/2006/relationships/customXml" Target="../ink/ink1530.xml"/><Relationship Id="rId369" Type="http://schemas.openxmlformats.org/officeDocument/2006/relationships/image" Target="../media/image1213.png"/><Relationship Id="rId173" Type="http://schemas.openxmlformats.org/officeDocument/2006/relationships/image" Target="../media/image1116.png"/><Relationship Id="rId229" Type="http://schemas.openxmlformats.org/officeDocument/2006/relationships/customXml" Target="../ink/ink1481.xml"/><Relationship Id="rId380" Type="http://schemas.openxmlformats.org/officeDocument/2006/relationships/customXml" Target="../ink/ink1557.xml"/><Relationship Id="rId240" Type="http://schemas.openxmlformats.org/officeDocument/2006/relationships/image" Target="../media/image1149.png"/><Relationship Id="rId35" Type="http://schemas.openxmlformats.org/officeDocument/2006/relationships/customXml" Target="../ink/ink1383.xml"/><Relationship Id="rId77" Type="http://schemas.openxmlformats.org/officeDocument/2006/relationships/customXml" Target="../ink/ink1404.xml"/><Relationship Id="rId100" Type="http://schemas.openxmlformats.org/officeDocument/2006/relationships/image" Target="../media/image1080.png"/><Relationship Id="rId282" Type="http://schemas.openxmlformats.org/officeDocument/2006/relationships/image" Target="../media/image1170.png"/><Relationship Id="rId338" Type="http://schemas.openxmlformats.org/officeDocument/2006/relationships/customXml" Target="../ink/ink1536.xml"/><Relationship Id="rId8" Type="http://schemas.openxmlformats.org/officeDocument/2006/relationships/image" Target="../media/image1035.png"/><Relationship Id="rId142" Type="http://schemas.openxmlformats.org/officeDocument/2006/relationships/image" Target="../media/image1101.png"/><Relationship Id="rId184" Type="http://schemas.openxmlformats.org/officeDocument/2006/relationships/customXml" Target="../ink/ink1458.xml"/><Relationship Id="rId391" Type="http://schemas.openxmlformats.org/officeDocument/2006/relationships/image" Target="../media/image1224.png"/><Relationship Id="rId405" Type="http://schemas.openxmlformats.org/officeDocument/2006/relationships/image" Target="../media/image1231.png"/><Relationship Id="rId251" Type="http://schemas.openxmlformats.org/officeDocument/2006/relationships/customXml" Target="../ink/ink1492.xml"/><Relationship Id="rId46" Type="http://schemas.openxmlformats.org/officeDocument/2006/relationships/image" Target="../media/image1053.png"/><Relationship Id="rId293" Type="http://schemas.openxmlformats.org/officeDocument/2006/relationships/customXml" Target="../ink/ink1513.xml"/><Relationship Id="rId307" Type="http://schemas.openxmlformats.org/officeDocument/2006/relationships/customXml" Target="../ink/ink1520.xml"/><Relationship Id="rId349" Type="http://schemas.openxmlformats.org/officeDocument/2006/relationships/image" Target="../media/image1203.png"/><Relationship Id="rId88" Type="http://schemas.openxmlformats.org/officeDocument/2006/relationships/image" Target="../media/image1074.png"/><Relationship Id="rId111" Type="http://schemas.openxmlformats.org/officeDocument/2006/relationships/customXml" Target="../ink/ink1421.xml"/><Relationship Id="rId153" Type="http://schemas.openxmlformats.org/officeDocument/2006/relationships/customXml" Target="../ink/ink1442.xml"/><Relationship Id="rId195" Type="http://schemas.openxmlformats.org/officeDocument/2006/relationships/image" Target="../media/image1127.png"/><Relationship Id="rId209" Type="http://schemas.openxmlformats.org/officeDocument/2006/relationships/image" Target="../media/image1134.png"/><Relationship Id="rId360" Type="http://schemas.openxmlformats.org/officeDocument/2006/relationships/customXml" Target="../ink/ink1547.xml"/><Relationship Id="rId416" Type="http://schemas.openxmlformats.org/officeDocument/2006/relationships/customXml" Target="../ink/ink1575.xml"/><Relationship Id="rId220" Type="http://schemas.openxmlformats.org/officeDocument/2006/relationships/customXml" Target="../ink/ink1476.xml"/><Relationship Id="rId15" Type="http://schemas.openxmlformats.org/officeDocument/2006/relationships/customXml" Target="../ink/ink1373.xml"/><Relationship Id="rId57" Type="http://schemas.openxmlformats.org/officeDocument/2006/relationships/customXml" Target="../ink/ink1394.xml"/><Relationship Id="rId262" Type="http://schemas.openxmlformats.org/officeDocument/2006/relationships/image" Target="../media/image1160.png"/><Relationship Id="rId318" Type="http://schemas.openxmlformats.org/officeDocument/2006/relationships/image" Target="../media/image1188.png"/><Relationship Id="rId99" Type="http://schemas.openxmlformats.org/officeDocument/2006/relationships/customXml" Target="../ink/ink1415.xml"/><Relationship Id="rId122" Type="http://schemas.openxmlformats.org/officeDocument/2006/relationships/image" Target="../media/image1091.png"/><Relationship Id="rId164" Type="http://schemas.openxmlformats.org/officeDocument/2006/relationships/image" Target="../media/image1112.png"/><Relationship Id="rId371" Type="http://schemas.openxmlformats.org/officeDocument/2006/relationships/image" Target="../media/image1214.png"/><Relationship Id="rId26" Type="http://schemas.openxmlformats.org/officeDocument/2006/relationships/image" Target="../media/image1044.png"/><Relationship Id="rId231" Type="http://schemas.openxmlformats.org/officeDocument/2006/relationships/customXml" Target="../ink/ink1482.xml"/><Relationship Id="rId273" Type="http://schemas.openxmlformats.org/officeDocument/2006/relationships/customXml" Target="../ink/ink1503.xml"/><Relationship Id="rId329" Type="http://schemas.openxmlformats.org/officeDocument/2006/relationships/customXml" Target="../ink/ink1531.xml"/><Relationship Id="rId68" Type="http://schemas.openxmlformats.org/officeDocument/2006/relationships/image" Target="../media/image1064.png"/><Relationship Id="rId133" Type="http://schemas.openxmlformats.org/officeDocument/2006/relationships/customXml" Target="../ink/ink1432.xml"/><Relationship Id="rId175" Type="http://schemas.openxmlformats.org/officeDocument/2006/relationships/image" Target="../media/image1117.png"/><Relationship Id="rId340" Type="http://schemas.openxmlformats.org/officeDocument/2006/relationships/customXml" Target="../ink/ink1537.xml"/><Relationship Id="rId200" Type="http://schemas.openxmlformats.org/officeDocument/2006/relationships/customXml" Target="../ink/ink1466.xml"/><Relationship Id="rId382" Type="http://schemas.openxmlformats.org/officeDocument/2006/relationships/customXml" Target="../ink/ink1558.xml"/><Relationship Id="rId242" Type="http://schemas.openxmlformats.org/officeDocument/2006/relationships/image" Target="../media/image1150.png"/><Relationship Id="rId284" Type="http://schemas.openxmlformats.org/officeDocument/2006/relationships/image" Target="../media/image1171.png"/><Relationship Id="rId37" Type="http://schemas.openxmlformats.org/officeDocument/2006/relationships/customXml" Target="../ink/ink1384.xml"/><Relationship Id="rId79" Type="http://schemas.openxmlformats.org/officeDocument/2006/relationships/customXml" Target="../ink/ink1405.xml"/><Relationship Id="rId102" Type="http://schemas.openxmlformats.org/officeDocument/2006/relationships/image" Target="../media/image1081.png"/><Relationship Id="rId144" Type="http://schemas.openxmlformats.org/officeDocument/2006/relationships/image" Target="../media/image1102.png"/><Relationship Id="rId90" Type="http://schemas.openxmlformats.org/officeDocument/2006/relationships/image" Target="../media/image1075.png"/><Relationship Id="rId186" Type="http://schemas.openxmlformats.org/officeDocument/2006/relationships/customXml" Target="../ink/ink1459.xml"/><Relationship Id="rId351" Type="http://schemas.openxmlformats.org/officeDocument/2006/relationships/image" Target="../media/image1204.png"/><Relationship Id="rId393" Type="http://schemas.openxmlformats.org/officeDocument/2006/relationships/image" Target="../media/image1225.png"/><Relationship Id="rId407" Type="http://schemas.openxmlformats.org/officeDocument/2006/relationships/image" Target="../media/image1232.png"/><Relationship Id="rId211" Type="http://schemas.openxmlformats.org/officeDocument/2006/relationships/image" Target="../media/image1135.png"/><Relationship Id="rId253" Type="http://schemas.openxmlformats.org/officeDocument/2006/relationships/customXml" Target="../ink/ink1493.xml"/><Relationship Id="rId295" Type="http://schemas.openxmlformats.org/officeDocument/2006/relationships/customXml" Target="../ink/ink1514.xml"/><Relationship Id="rId309" Type="http://schemas.openxmlformats.org/officeDocument/2006/relationships/customXml" Target="../ink/ink1521.xml"/><Relationship Id="rId48" Type="http://schemas.openxmlformats.org/officeDocument/2006/relationships/image" Target="../media/image1054.png"/><Relationship Id="rId113" Type="http://schemas.openxmlformats.org/officeDocument/2006/relationships/customXml" Target="../ink/ink1422.xml"/><Relationship Id="rId320" Type="http://schemas.openxmlformats.org/officeDocument/2006/relationships/image" Target="../media/image1189.png"/><Relationship Id="rId155" Type="http://schemas.openxmlformats.org/officeDocument/2006/relationships/customXml" Target="../ink/ink1443.xml"/><Relationship Id="rId197" Type="http://schemas.openxmlformats.org/officeDocument/2006/relationships/image" Target="../media/image1128.png"/><Relationship Id="rId362" Type="http://schemas.openxmlformats.org/officeDocument/2006/relationships/customXml" Target="../ink/ink15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32.xml"/><Relationship Id="rId21" Type="http://schemas.openxmlformats.org/officeDocument/2006/relationships/customXml" Target="../ink/ink1584.xml"/><Relationship Id="rId42" Type="http://schemas.openxmlformats.org/officeDocument/2006/relationships/image" Target="../media/image789.png"/><Relationship Id="rId63" Type="http://schemas.openxmlformats.org/officeDocument/2006/relationships/customXml" Target="../ink/ink1605.xml"/><Relationship Id="rId84" Type="http://schemas.openxmlformats.org/officeDocument/2006/relationships/image" Target="../media/image810.png"/><Relationship Id="rId138" Type="http://schemas.openxmlformats.org/officeDocument/2006/relationships/image" Target="../media/image837.png"/><Relationship Id="rId159" Type="http://schemas.openxmlformats.org/officeDocument/2006/relationships/customXml" Target="../ink/ink1653.xml"/><Relationship Id="rId107" Type="http://schemas.openxmlformats.org/officeDocument/2006/relationships/customXml" Target="../ink/ink1627.xml"/><Relationship Id="rId11" Type="http://schemas.openxmlformats.org/officeDocument/2006/relationships/customXml" Target="../ink/ink1579.xml"/><Relationship Id="rId32" Type="http://schemas.openxmlformats.org/officeDocument/2006/relationships/image" Target="../media/image784.png"/><Relationship Id="rId53" Type="http://schemas.openxmlformats.org/officeDocument/2006/relationships/customXml" Target="../ink/ink1600.xml"/><Relationship Id="rId74" Type="http://schemas.openxmlformats.org/officeDocument/2006/relationships/image" Target="../media/image805.png"/><Relationship Id="rId128" Type="http://schemas.openxmlformats.org/officeDocument/2006/relationships/image" Target="../media/image832.png"/><Relationship Id="rId149" Type="http://schemas.openxmlformats.org/officeDocument/2006/relationships/customXml" Target="../ink/ink1648.xml"/><Relationship Id="rId95" Type="http://schemas.openxmlformats.org/officeDocument/2006/relationships/customXml" Target="../ink/ink1621.xml"/><Relationship Id="rId160" Type="http://schemas.openxmlformats.org/officeDocument/2006/relationships/image" Target="../media/image848.png"/><Relationship Id="rId22" Type="http://schemas.openxmlformats.org/officeDocument/2006/relationships/image" Target="../media/image779.png"/><Relationship Id="rId43" Type="http://schemas.openxmlformats.org/officeDocument/2006/relationships/customXml" Target="../ink/ink1595.xml"/><Relationship Id="rId64" Type="http://schemas.openxmlformats.org/officeDocument/2006/relationships/image" Target="../media/image800.png"/><Relationship Id="rId118" Type="http://schemas.openxmlformats.org/officeDocument/2006/relationships/image" Target="../media/image827.png"/><Relationship Id="rId139" Type="http://schemas.openxmlformats.org/officeDocument/2006/relationships/customXml" Target="../ink/ink1643.xml"/><Relationship Id="rId85" Type="http://schemas.openxmlformats.org/officeDocument/2006/relationships/customXml" Target="../ink/ink1616.xml"/><Relationship Id="rId150" Type="http://schemas.openxmlformats.org/officeDocument/2006/relationships/image" Target="../media/image843.png"/><Relationship Id="rId12" Type="http://schemas.openxmlformats.org/officeDocument/2006/relationships/image" Target="../media/image665.png"/><Relationship Id="rId17" Type="http://schemas.openxmlformats.org/officeDocument/2006/relationships/customXml" Target="../ink/ink1582.xml"/><Relationship Id="rId33" Type="http://schemas.openxmlformats.org/officeDocument/2006/relationships/customXml" Target="../ink/ink1590.xml"/><Relationship Id="rId38" Type="http://schemas.openxmlformats.org/officeDocument/2006/relationships/image" Target="../media/image787.png"/><Relationship Id="rId59" Type="http://schemas.openxmlformats.org/officeDocument/2006/relationships/customXml" Target="../ink/ink1603.xml"/><Relationship Id="rId103" Type="http://schemas.openxmlformats.org/officeDocument/2006/relationships/customXml" Target="../ink/ink1625.xml"/><Relationship Id="rId108" Type="http://schemas.openxmlformats.org/officeDocument/2006/relationships/image" Target="../media/image822.png"/><Relationship Id="rId124" Type="http://schemas.openxmlformats.org/officeDocument/2006/relationships/image" Target="../media/image830.png"/><Relationship Id="rId129" Type="http://schemas.openxmlformats.org/officeDocument/2006/relationships/customXml" Target="../ink/ink1638.xml"/><Relationship Id="rId54" Type="http://schemas.openxmlformats.org/officeDocument/2006/relationships/image" Target="../media/image795.png"/><Relationship Id="rId70" Type="http://schemas.openxmlformats.org/officeDocument/2006/relationships/image" Target="../media/image803.png"/><Relationship Id="rId75" Type="http://schemas.openxmlformats.org/officeDocument/2006/relationships/customXml" Target="../ink/ink1611.xml"/><Relationship Id="rId91" Type="http://schemas.openxmlformats.org/officeDocument/2006/relationships/customXml" Target="../ink/ink1619.xml"/><Relationship Id="rId96" Type="http://schemas.openxmlformats.org/officeDocument/2006/relationships/image" Target="../media/image816.png"/><Relationship Id="rId140" Type="http://schemas.openxmlformats.org/officeDocument/2006/relationships/image" Target="../media/image838.png"/><Relationship Id="rId145" Type="http://schemas.openxmlformats.org/officeDocument/2006/relationships/customXml" Target="../ink/ink1646.xml"/><Relationship Id="rId161" Type="http://schemas.openxmlformats.org/officeDocument/2006/relationships/customXml" Target="../ink/ink16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9.png"/><Relationship Id="rId23" Type="http://schemas.openxmlformats.org/officeDocument/2006/relationships/customXml" Target="../ink/ink1585.xml"/><Relationship Id="rId28" Type="http://schemas.openxmlformats.org/officeDocument/2006/relationships/image" Target="../media/image782.png"/><Relationship Id="rId49" Type="http://schemas.openxmlformats.org/officeDocument/2006/relationships/customXml" Target="../ink/ink1598.xml"/><Relationship Id="rId114" Type="http://schemas.openxmlformats.org/officeDocument/2006/relationships/image" Target="../media/image825.png"/><Relationship Id="rId119" Type="http://schemas.openxmlformats.org/officeDocument/2006/relationships/customXml" Target="../ink/ink1633.xml"/><Relationship Id="rId44" Type="http://schemas.openxmlformats.org/officeDocument/2006/relationships/image" Target="../media/image790.png"/><Relationship Id="rId60" Type="http://schemas.openxmlformats.org/officeDocument/2006/relationships/image" Target="../media/image798.png"/><Relationship Id="rId65" Type="http://schemas.openxmlformats.org/officeDocument/2006/relationships/customXml" Target="../ink/ink1606.xml"/><Relationship Id="rId81" Type="http://schemas.openxmlformats.org/officeDocument/2006/relationships/customXml" Target="../ink/ink1614.xml"/><Relationship Id="rId86" Type="http://schemas.openxmlformats.org/officeDocument/2006/relationships/image" Target="../media/image811.png"/><Relationship Id="rId130" Type="http://schemas.openxmlformats.org/officeDocument/2006/relationships/image" Target="../media/image833.png"/><Relationship Id="rId135" Type="http://schemas.openxmlformats.org/officeDocument/2006/relationships/customXml" Target="../ink/ink1641.xml"/><Relationship Id="rId151" Type="http://schemas.openxmlformats.org/officeDocument/2006/relationships/customXml" Target="../ink/ink1649.xml"/><Relationship Id="rId156" Type="http://schemas.openxmlformats.org/officeDocument/2006/relationships/image" Target="../media/image846.png"/><Relationship Id="rId13" Type="http://schemas.openxmlformats.org/officeDocument/2006/relationships/customXml" Target="../ink/ink1580.xml"/><Relationship Id="rId18" Type="http://schemas.openxmlformats.org/officeDocument/2006/relationships/image" Target="../media/image777.png"/><Relationship Id="rId39" Type="http://schemas.openxmlformats.org/officeDocument/2006/relationships/customXml" Target="../ink/ink1593.xml"/><Relationship Id="rId109" Type="http://schemas.openxmlformats.org/officeDocument/2006/relationships/customXml" Target="../ink/ink1628.xml"/><Relationship Id="rId34" Type="http://schemas.openxmlformats.org/officeDocument/2006/relationships/image" Target="../media/image785.png"/><Relationship Id="rId50" Type="http://schemas.openxmlformats.org/officeDocument/2006/relationships/image" Target="../media/image793.png"/><Relationship Id="rId55" Type="http://schemas.openxmlformats.org/officeDocument/2006/relationships/customXml" Target="../ink/ink1601.xml"/><Relationship Id="rId76" Type="http://schemas.openxmlformats.org/officeDocument/2006/relationships/image" Target="../media/image806.png"/><Relationship Id="rId97" Type="http://schemas.openxmlformats.org/officeDocument/2006/relationships/customXml" Target="../ink/ink1622.xml"/><Relationship Id="rId104" Type="http://schemas.openxmlformats.org/officeDocument/2006/relationships/image" Target="../media/image820.png"/><Relationship Id="rId120" Type="http://schemas.openxmlformats.org/officeDocument/2006/relationships/image" Target="../media/image828.png"/><Relationship Id="rId125" Type="http://schemas.openxmlformats.org/officeDocument/2006/relationships/customXml" Target="../ink/ink1636.xml"/><Relationship Id="rId141" Type="http://schemas.openxmlformats.org/officeDocument/2006/relationships/customXml" Target="../ink/ink1644.xml"/><Relationship Id="rId146" Type="http://schemas.openxmlformats.org/officeDocument/2006/relationships/image" Target="../media/image841.png"/><Relationship Id="rId7" Type="http://schemas.openxmlformats.org/officeDocument/2006/relationships/customXml" Target="../ink/ink1577.xml"/><Relationship Id="rId71" Type="http://schemas.openxmlformats.org/officeDocument/2006/relationships/customXml" Target="../ink/ink1609.xml"/><Relationship Id="rId92" Type="http://schemas.openxmlformats.org/officeDocument/2006/relationships/image" Target="../media/image814.png"/><Relationship Id="rId162" Type="http://schemas.openxmlformats.org/officeDocument/2006/relationships/image" Target="../media/image849.png"/><Relationship Id="rId2" Type="http://schemas.openxmlformats.org/officeDocument/2006/relationships/notesSlide" Target="../notesSlides/notesSlide19.xml"/><Relationship Id="rId29" Type="http://schemas.openxmlformats.org/officeDocument/2006/relationships/customXml" Target="../ink/ink1588.xml"/><Relationship Id="rId24" Type="http://schemas.openxmlformats.org/officeDocument/2006/relationships/image" Target="../media/image780.png"/><Relationship Id="rId40" Type="http://schemas.openxmlformats.org/officeDocument/2006/relationships/image" Target="../media/image788.png"/><Relationship Id="rId45" Type="http://schemas.openxmlformats.org/officeDocument/2006/relationships/customXml" Target="../ink/ink1596.xml"/><Relationship Id="rId66" Type="http://schemas.openxmlformats.org/officeDocument/2006/relationships/image" Target="../media/image801.png"/><Relationship Id="rId87" Type="http://schemas.openxmlformats.org/officeDocument/2006/relationships/customXml" Target="../ink/ink1617.xml"/><Relationship Id="rId110" Type="http://schemas.openxmlformats.org/officeDocument/2006/relationships/image" Target="../media/image823.png"/><Relationship Id="rId115" Type="http://schemas.openxmlformats.org/officeDocument/2006/relationships/customXml" Target="../ink/ink1631.xml"/><Relationship Id="rId131" Type="http://schemas.openxmlformats.org/officeDocument/2006/relationships/customXml" Target="../ink/ink1639.xml"/><Relationship Id="rId136" Type="http://schemas.openxmlformats.org/officeDocument/2006/relationships/image" Target="../media/image836.png"/><Relationship Id="rId157" Type="http://schemas.openxmlformats.org/officeDocument/2006/relationships/customXml" Target="../ink/ink1652.xml"/><Relationship Id="rId61" Type="http://schemas.openxmlformats.org/officeDocument/2006/relationships/customXml" Target="../ink/ink1604.xml"/><Relationship Id="rId82" Type="http://schemas.openxmlformats.org/officeDocument/2006/relationships/image" Target="../media/image809.png"/><Relationship Id="rId152" Type="http://schemas.openxmlformats.org/officeDocument/2006/relationships/image" Target="../media/image844.png"/><Relationship Id="rId19" Type="http://schemas.openxmlformats.org/officeDocument/2006/relationships/customXml" Target="../ink/ink1583.xml"/><Relationship Id="rId14" Type="http://schemas.openxmlformats.org/officeDocument/2006/relationships/image" Target="../media/image666.png"/><Relationship Id="rId30" Type="http://schemas.openxmlformats.org/officeDocument/2006/relationships/image" Target="../media/image783.png"/><Relationship Id="rId35" Type="http://schemas.openxmlformats.org/officeDocument/2006/relationships/customXml" Target="../ink/ink1591.xml"/><Relationship Id="rId56" Type="http://schemas.openxmlformats.org/officeDocument/2006/relationships/image" Target="../media/image796.png"/><Relationship Id="rId77" Type="http://schemas.openxmlformats.org/officeDocument/2006/relationships/customXml" Target="../ink/ink1612.xml"/><Relationship Id="rId100" Type="http://schemas.openxmlformats.org/officeDocument/2006/relationships/image" Target="../media/image818.png"/><Relationship Id="rId105" Type="http://schemas.openxmlformats.org/officeDocument/2006/relationships/customXml" Target="../ink/ink1626.xml"/><Relationship Id="rId126" Type="http://schemas.openxmlformats.org/officeDocument/2006/relationships/image" Target="../media/image831.png"/><Relationship Id="rId147" Type="http://schemas.openxmlformats.org/officeDocument/2006/relationships/customXml" Target="../ink/ink1647.xml"/><Relationship Id="rId8" Type="http://schemas.openxmlformats.org/officeDocument/2006/relationships/image" Target="../media/image663.png"/><Relationship Id="rId51" Type="http://schemas.openxmlformats.org/officeDocument/2006/relationships/customXml" Target="../ink/ink1599.xml"/><Relationship Id="rId72" Type="http://schemas.openxmlformats.org/officeDocument/2006/relationships/image" Target="../media/image804.png"/><Relationship Id="rId93" Type="http://schemas.openxmlformats.org/officeDocument/2006/relationships/customXml" Target="../ink/ink1620.xml"/><Relationship Id="rId98" Type="http://schemas.openxmlformats.org/officeDocument/2006/relationships/image" Target="../media/image817.png"/><Relationship Id="rId121" Type="http://schemas.openxmlformats.org/officeDocument/2006/relationships/customXml" Target="../ink/ink1634.xml"/><Relationship Id="rId142" Type="http://schemas.openxmlformats.org/officeDocument/2006/relationships/image" Target="../media/image839.png"/><Relationship Id="rId163" Type="http://schemas.openxmlformats.org/officeDocument/2006/relationships/customXml" Target="../ink/ink1655.xml"/><Relationship Id="rId3" Type="http://schemas.openxmlformats.org/officeDocument/2006/relationships/image" Target="../media/image662.png"/><Relationship Id="rId25" Type="http://schemas.openxmlformats.org/officeDocument/2006/relationships/customXml" Target="../ink/ink1586.xml"/><Relationship Id="rId46" Type="http://schemas.openxmlformats.org/officeDocument/2006/relationships/image" Target="../media/image791.png"/><Relationship Id="rId67" Type="http://schemas.openxmlformats.org/officeDocument/2006/relationships/customXml" Target="../ink/ink1607.xml"/><Relationship Id="rId116" Type="http://schemas.openxmlformats.org/officeDocument/2006/relationships/image" Target="../media/image826.png"/><Relationship Id="rId137" Type="http://schemas.openxmlformats.org/officeDocument/2006/relationships/customXml" Target="../ink/ink1642.xml"/><Relationship Id="rId158" Type="http://schemas.openxmlformats.org/officeDocument/2006/relationships/image" Target="../media/image847.png"/><Relationship Id="rId20" Type="http://schemas.openxmlformats.org/officeDocument/2006/relationships/image" Target="../media/image778.png"/><Relationship Id="rId41" Type="http://schemas.openxmlformats.org/officeDocument/2006/relationships/customXml" Target="../ink/ink1594.xml"/><Relationship Id="rId62" Type="http://schemas.openxmlformats.org/officeDocument/2006/relationships/image" Target="../media/image799.png"/><Relationship Id="rId83" Type="http://schemas.openxmlformats.org/officeDocument/2006/relationships/customXml" Target="../ink/ink1615.xml"/><Relationship Id="rId88" Type="http://schemas.openxmlformats.org/officeDocument/2006/relationships/image" Target="../media/image812.png"/><Relationship Id="rId111" Type="http://schemas.openxmlformats.org/officeDocument/2006/relationships/customXml" Target="../ink/ink1629.xml"/><Relationship Id="rId132" Type="http://schemas.openxmlformats.org/officeDocument/2006/relationships/image" Target="../media/image834.png"/><Relationship Id="rId153" Type="http://schemas.openxmlformats.org/officeDocument/2006/relationships/customXml" Target="../ink/ink1650.xml"/><Relationship Id="rId15" Type="http://schemas.openxmlformats.org/officeDocument/2006/relationships/customXml" Target="../ink/ink1581.xml"/><Relationship Id="rId36" Type="http://schemas.openxmlformats.org/officeDocument/2006/relationships/image" Target="../media/image786.png"/><Relationship Id="rId57" Type="http://schemas.openxmlformats.org/officeDocument/2006/relationships/customXml" Target="../ink/ink1602.xml"/><Relationship Id="rId106" Type="http://schemas.openxmlformats.org/officeDocument/2006/relationships/image" Target="../media/image821.png"/><Relationship Id="rId127" Type="http://schemas.openxmlformats.org/officeDocument/2006/relationships/customXml" Target="../ink/ink1637.xml"/><Relationship Id="rId10" Type="http://schemas.openxmlformats.org/officeDocument/2006/relationships/image" Target="../media/image664.png"/><Relationship Id="rId31" Type="http://schemas.openxmlformats.org/officeDocument/2006/relationships/customXml" Target="../ink/ink1589.xml"/><Relationship Id="rId52" Type="http://schemas.openxmlformats.org/officeDocument/2006/relationships/image" Target="../media/image794.png"/><Relationship Id="rId73" Type="http://schemas.openxmlformats.org/officeDocument/2006/relationships/customXml" Target="../ink/ink1610.xml"/><Relationship Id="rId78" Type="http://schemas.openxmlformats.org/officeDocument/2006/relationships/image" Target="../media/image807.png"/><Relationship Id="rId94" Type="http://schemas.openxmlformats.org/officeDocument/2006/relationships/image" Target="../media/image815.png"/><Relationship Id="rId99" Type="http://schemas.openxmlformats.org/officeDocument/2006/relationships/customXml" Target="../ink/ink1623.xml"/><Relationship Id="rId101" Type="http://schemas.openxmlformats.org/officeDocument/2006/relationships/customXml" Target="../ink/ink1624.xml"/><Relationship Id="rId122" Type="http://schemas.openxmlformats.org/officeDocument/2006/relationships/image" Target="../media/image829.png"/><Relationship Id="rId143" Type="http://schemas.openxmlformats.org/officeDocument/2006/relationships/customXml" Target="../ink/ink1645.xml"/><Relationship Id="rId148" Type="http://schemas.openxmlformats.org/officeDocument/2006/relationships/image" Target="../media/image842.png"/><Relationship Id="rId164" Type="http://schemas.openxmlformats.org/officeDocument/2006/relationships/image" Target="../media/image850.png"/><Relationship Id="rId4" Type="http://schemas.openxmlformats.org/officeDocument/2006/relationships/customXml" Target="../ink/ink1576.xml"/><Relationship Id="rId9" Type="http://schemas.openxmlformats.org/officeDocument/2006/relationships/customXml" Target="../ink/ink1578.xml"/><Relationship Id="rId26" Type="http://schemas.openxmlformats.org/officeDocument/2006/relationships/image" Target="../media/image781.png"/><Relationship Id="rId47" Type="http://schemas.openxmlformats.org/officeDocument/2006/relationships/customXml" Target="../ink/ink1597.xml"/><Relationship Id="rId68" Type="http://schemas.openxmlformats.org/officeDocument/2006/relationships/image" Target="../media/image802.png"/><Relationship Id="rId89" Type="http://schemas.openxmlformats.org/officeDocument/2006/relationships/customXml" Target="../ink/ink1618.xml"/><Relationship Id="rId112" Type="http://schemas.openxmlformats.org/officeDocument/2006/relationships/image" Target="../media/image824.png"/><Relationship Id="rId133" Type="http://schemas.openxmlformats.org/officeDocument/2006/relationships/customXml" Target="../ink/ink1640.xml"/><Relationship Id="rId154" Type="http://schemas.openxmlformats.org/officeDocument/2006/relationships/image" Target="../media/image845.png"/><Relationship Id="rId16" Type="http://schemas.openxmlformats.org/officeDocument/2006/relationships/image" Target="../media/image667.png"/><Relationship Id="rId37" Type="http://schemas.openxmlformats.org/officeDocument/2006/relationships/customXml" Target="../ink/ink1592.xml"/><Relationship Id="rId58" Type="http://schemas.openxmlformats.org/officeDocument/2006/relationships/image" Target="../media/image797.png"/><Relationship Id="rId79" Type="http://schemas.openxmlformats.org/officeDocument/2006/relationships/customXml" Target="../ink/ink1613.xml"/><Relationship Id="rId102" Type="http://schemas.openxmlformats.org/officeDocument/2006/relationships/image" Target="../media/image819.png"/><Relationship Id="rId123" Type="http://schemas.openxmlformats.org/officeDocument/2006/relationships/customXml" Target="../ink/ink1635.xml"/><Relationship Id="rId144" Type="http://schemas.openxmlformats.org/officeDocument/2006/relationships/image" Target="../media/image840.png"/><Relationship Id="rId90" Type="http://schemas.openxmlformats.org/officeDocument/2006/relationships/image" Target="../media/image813.png"/><Relationship Id="rId27" Type="http://schemas.openxmlformats.org/officeDocument/2006/relationships/customXml" Target="../ink/ink1587.xml"/><Relationship Id="rId48" Type="http://schemas.openxmlformats.org/officeDocument/2006/relationships/image" Target="../media/image792.png"/><Relationship Id="rId69" Type="http://schemas.openxmlformats.org/officeDocument/2006/relationships/customXml" Target="../ink/ink1608.xml"/><Relationship Id="rId113" Type="http://schemas.openxmlformats.org/officeDocument/2006/relationships/customXml" Target="../ink/ink1630.xml"/><Relationship Id="rId134" Type="http://schemas.openxmlformats.org/officeDocument/2006/relationships/image" Target="../media/image835.png"/><Relationship Id="rId80" Type="http://schemas.openxmlformats.org/officeDocument/2006/relationships/image" Target="../media/image808.png"/><Relationship Id="rId155" Type="http://schemas.openxmlformats.org/officeDocument/2006/relationships/customXml" Target="../ink/ink1651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14.xml"/><Relationship Id="rId21" Type="http://schemas.openxmlformats.org/officeDocument/2006/relationships/customXml" Target="../ink/ink1665.xml"/><Relationship Id="rId42" Type="http://schemas.openxmlformats.org/officeDocument/2006/relationships/image" Target="../media/image1460.png"/><Relationship Id="rId63" Type="http://schemas.openxmlformats.org/officeDocument/2006/relationships/customXml" Target="../ink/ink1686.xml"/><Relationship Id="rId84" Type="http://schemas.openxmlformats.org/officeDocument/2006/relationships/image" Target="../media/image1481.png"/><Relationship Id="rId138" Type="http://schemas.openxmlformats.org/officeDocument/2006/relationships/customXml" Target="../ink/ink1725.xml"/><Relationship Id="rId159" Type="http://schemas.openxmlformats.org/officeDocument/2006/relationships/customXml" Target="../ink/ink1736.xml"/><Relationship Id="rId170" Type="http://schemas.openxmlformats.org/officeDocument/2006/relationships/customXml" Target="../ink/ink1742.xml"/><Relationship Id="rId191" Type="http://schemas.openxmlformats.org/officeDocument/2006/relationships/image" Target="../media/image1532.png"/><Relationship Id="rId205" Type="http://schemas.openxmlformats.org/officeDocument/2006/relationships/image" Target="../media/image1539.png"/><Relationship Id="rId107" Type="http://schemas.openxmlformats.org/officeDocument/2006/relationships/image" Target="../media/image1492.png"/><Relationship Id="rId11" Type="http://schemas.openxmlformats.org/officeDocument/2006/relationships/customXml" Target="../ink/ink1660.xml"/><Relationship Id="rId32" Type="http://schemas.openxmlformats.org/officeDocument/2006/relationships/image" Target="../media/image1455.png"/><Relationship Id="rId53" Type="http://schemas.openxmlformats.org/officeDocument/2006/relationships/customXml" Target="../ink/ink1681.xml"/><Relationship Id="rId74" Type="http://schemas.openxmlformats.org/officeDocument/2006/relationships/image" Target="../media/image1476.png"/><Relationship Id="rId128" Type="http://schemas.openxmlformats.org/officeDocument/2006/relationships/customXml" Target="../ink/ink1720.xml"/><Relationship Id="rId149" Type="http://schemas.openxmlformats.org/officeDocument/2006/relationships/customXml" Target="../ink/ink1731.xml"/><Relationship Id="rId5" Type="http://schemas.openxmlformats.org/officeDocument/2006/relationships/customXml" Target="../ink/ink1657.xml"/><Relationship Id="rId95" Type="http://schemas.openxmlformats.org/officeDocument/2006/relationships/customXml" Target="../ink/ink1702.xml"/><Relationship Id="rId160" Type="http://schemas.openxmlformats.org/officeDocument/2006/relationships/customXml" Target="../ink/ink1737.xml"/><Relationship Id="rId181" Type="http://schemas.openxmlformats.org/officeDocument/2006/relationships/image" Target="../media/image1527.png"/><Relationship Id="rId22" Type="http://schemas.openxmlformats.org/officeDocument/2006/relationships/image" Target="../media/image1450.png"/><Relationship Id="rId43" Type="http://schemas.openxmlformats.org/officeDocument/2006/relationships/customXml" Target="../ink/ink1676.xml"/><Relationship Id="rId64" Type="http://schemas.openxmlformats.org/officeDocument/2006/relationships/image" Target="../media/image1471.png"/><Relationship Id="rId118" Type="http://schemas.openxmlformats.org/officeDocument/2006/relationships/image" Target="../media/image1497.png"/><Relationship Id="rId139" Type="http://schemas.openxmlformats.org/officeDocument/2006/relationships/image" Target="../media/image1507.png"/><Relationship Id="rId85" Type="http://schemas.openxmlformats.org/officeDocument/2006/relationships/customXml" Target="../ink/ink1697.xml"/><Relationship Id="rId150" Type="http://schemas.openxmlformats.org/officeDocument/2006/relationships/image" Target="../media/image1512.png"/><Relationship Id="rId171" Type="http://schemas.openxmlformats.org/officeDocument/2006/relationships/image" Target="../media/image1522.png"/><Relationship Id="rId192" Type="http://schemas.openxmlformats.org/officeDocument/2006/relationships/customXml" Target="../ink/ink1753.xml"/><Relationship Id="rId206" Type="http://schemas.openxmlformats.org/officeDocument/2006/relationships/customXml" Target="../ink/ink1760.xml"/><Relationship Id="rId12" Type="http://schemas.openxmlformats.org/officeDocument/2006/relationships/image" Target="../media/image1445.png"/><Relationship Id="rId33" Type="http://schemas.openxmlformats.org/officeDocument/2006/relationships/customXml" Target="../ink/ink1671.xml"/><Relationship Id="rId108" Type="http://schemas.openxmlformats.org/officeDocument/2006/relationships/customXml" Target="../ink/ink1709.xml"/><Relationship Id="rId129" Type="http://schemas.openxmlformats.org/officeDocument/2006/relationships/image" Target="../media/image1502.png"/><Relationship Id="rId54" Type="http://schemas.openxmlformats.org/officeDocument/2006/relationships/image" Target="../media/image1466.png"/><Relationship Id="rId75" Type="http://schemas.openxmlformats.org/officeDocument/2006/relationships/customXml" Target="../ink/ink1692.xml"/><Relationship Id="rId96" Type="http://schemas.openxmlformats.org/officeDocument/2006/relationships/image" Target="../media/image1487.png"/><Relationship Id="rId140" Type="http://schemas.openxmlformats.org/officeDocument/2006/relationships/customXml" Target="../ink/ink1726.xml"/><Relationship Id="rId161" Type="http://schemas.openxmlformats.org/officeDocument/2006/relationships/image" Target="../media/image1517.png"/><Relationship Id="rId182" Type="http://schemas.openxmlformats.org/officeDocument/2006/relationships/customXml" Target="../ink/ink1748.xml"/><Relationship Id="rId6" Type="http://schemas.openxmlformats.org/officeDocument/2006/relationships/image" Target="../media/image1442.png"/><Relationship Id="rId23" Type="http://schemas.openxmlformats.org/officeDocument/2006/relationships/customXml" Target="../ink/ink1666.xml"/><Relationship Id="rId119" Type="http://schemas.openxmlformats.org/officeDocument/2006/relationships/customXml" Target="../ink/ink1715.xml"/><Relationship Id="rId44" Type="http://schemas.openxmlformats.org/officeDocument/2006/relationships/image" Target="../media/image1461.png"/><Relationship Id="rId65" Type="http://schemas.openxmlformats.org/officeDocument/2006/relationships/customXml" Target="../ink/ink1687.xml"/><Relationship Id="rId86" Type="http://schemas.openxmlformats.org/officeDocument/2006/relationships/image" Target="../media/image1482.png"/><Relationship Id="rId130" Type="http://schemas.openxmlformats.org/officeDocument/2006/relationships/customXml" Target="../ink/ink1721.xml"/><Relationship Id="rId151" Type="http://schemas.openxmlformats.org/officeDocument/2006/relationships/customXml" Target="../ink/ink1732.xml"/><Relationship Id="rId172" Type="http://schemas.openxmlformats.org/officeDocument/2006/relationships/customXml" Target="../ink/ink1743.xml"/><Relationship Id="rId193" Type="http://schemas.openxmlformats.org/officeDocument/2006/relationships/image" Target="../media/image1533.png"/><Relationship Id="rId207" Type="http://schemas.openxmlformats.org/officeDocument/2006/relationships/customXml" Target="../ink/ink1761.xml"/><Relationship Id="rId13" Type="http://schemas.openxmlformats.org/officeDocument/2006/relationships/customXml" Target="../ink/ink1661.xml"/><Relationship Id="rId109" Type="http://schemas.openxmlformats.org/officeDocument/2006/relationships/customXml" Target="../ink/ink1710.xml"/><Relationship Id="rId34" Type="http://schemas.openxmlformats.org/officeDocument/2006/relationships/image" Target="../media/image1456.png"/><Relationship Id="rId55" Type="http://schemas.openxmlformats.org/officeDocument/2006/relationships/customXml" Target="../ink/ink1682.xml"/><Relationship Id="rId76" Type="http://schemas.openxmlformats.org/officeDocument/2006/relationships/image" Target="../media/image1477.png"/><Relationship Id="rId97" Type="http://schemas.openxmlformats.org/officeDocument/2006/relationships/customXml" Target="../ink/ink1703.xml"/><Relationship Id="rId120" Type="http://schemas.openxmlformats.org/officeDocument/2006/relationships/customXml" Target="../ink/ink1716.xml"/><Relationship Id="rId141" Type="http://schemas.openxmlformats.org/officeDocument/2006/relationships/image" Target="../media/image1508.png"/><Relationship Id="rId7" Type="http://schemas.openxmlformats.org/officeDocument/2006/relationships/customXml" Target="../ink/ink1658.xml"/><Relationship Id="rId162" Type="http://schemas.openxmlformats.org/officeDocument/2006/relationships/customXml" Target="../ink/ink1738.xml"/><Relationship Id="rId183" Type="http://schemas.openxmlformats.org/officeDocument/2006/relationships/image" Target="../media/image1528.png"/><Relationship Id="rId24" Type="http://schemas.openxmlformats.org/officeDocument/2006/relationships/image" Target="../media/image1451.png"/><Relationship Id="rId45" Type="http://schemas.openxmlformats.org/officeDocument/2006/relationships/customXml" Target="../ink/ink1677.xml"/><Relationship Id="rId66" Type="http://schemas.openxmlformats.org/officeDocument/2006/relationships/image" Target="../media/image1472.png"/><Relationship Id="rId87" Type="http://schemas.openxmlformats.org/officeDocument/2006/relationships/customXml" Target="../ink/ink1698.xml"/><Relationship Id="rId110" Type="http://schemas.openxmlformats.org/officeDocument/2006/relationships/image" Target="../media/image1493.png"/><Relationship Id="rId131" Type="http://schemas.openxmlformats.org/officeDocument/2006/relationships/image" Target="../media/image1503.png"/><Relationship Id="rId61" Type="http://schemas.openxmlformats.org/officeDocument/2006/relationships/customXml" Target="../ink/ink1685.xml"/><Relationship Id="rId82" Type="http://schemas.openxmlformats.org/officeDocument/2006/relationships/image" Target="../media/image1480.png"/><Relationship Id="rId152" Type="http://schemas.openxmlformats.org/officeDocument/2006/relationships/image" Target="../media/image1513.png"/><Relationship Id="rId173" Type="http://schemas.openxmlformats.org/officeDocument/2006/relationships/image" Target="../media/image1523.png"/><Relationship Id="rId194" Type="http://schemas.openxmlformats.org/officeDocument/2006/relationships/customXml" Target="../ink/ink1754.xml"/><Relationship Id="rId199" Type="http://schemas.openxmlformats.org/officeDocument/2006/relationships/image" Target="../media/image1536.png"/><Relationship Id="rId203" Type="http://schemas.openxmlformats.org/officeDocument/2006/relationships/image" Target="../media/image1538.png"/><Relationship Id="rId208" Type="http://schemas.openxmlformats.org/officeDocument/2006/relationships/image" Target="../media/image1540.png"/><Relationship Id="rId19" Type="http://schemas.openxmlformats.org/officeDocument/2006/relationships/customXml" Target="../ink/ink1664.xml"/><Relationship Id="rId14" Type="http://schemas.openxmlformats.org/officeDocument/2006/relationships/image" Target="../media/image1446.png"/><Relationship Id="rId30" Type="http://schemas.openxmlformats.org/officeDocument/2006/relationships/image" Target="../media/image1454.png"/><Relationship Id="rId35" Type="http://schemas.openxmlformats.org/officeDocument/2006/relationships/customXml" Target="../ink/ink1672.xml"/><Relationship Id="rId56" Type="http://schemas.openxmlformats.org/officeDocument/2006/relationships/image" Target="../media/image1467.png"/><Relationship Id="rId77" Type="http://schemas.openxmlformats.org/officeDocument/2006/relationships/customXml" Target="../ink/ink1693.xml"/><Relationship Id="rId100" Type="http://schemas.openxmlformats.org/officeDocument/2006/relationships/image" Target="../media/image1489.png"/><Relationship Id="rId105" Type="http://schemas.openxmlformats.org/officeDocument/2006/relationships/image" Target="../media/image1491.png"/><Relationship Id="rId126" Type="http://schemas.openxmlformats.org/officeDocument/2006/relationships/customXml" Target="../ink/ink1719.xml"/><Relationship Id="rId147" Type="http://schemas.openxmlformats.org/officeDocument/2006/relationships/customXml" Target="../ink/ink1730.xml"/><Relationship Id="rId168" Type="http://schemas.openxmlformats.org/officeDocument/2006/relationships/customXml" Target="../ink/ink1741.xml"/><Relationship Id="rId8" Type="http://schemas.openxmlformats.org/officeDocument/2006/relationships/image" Target="../media/image1443.png"/><Relationship Id="rId51" Type="http://schemas.openxmlformats.org/officeDocument/2006/relationships/customXml" Target="../ink/ink1680.xml"/><Relationship Id="rId72" Type="http://schemas.openxmlformats.org/officeDocument/2006/relationships/image" Target="../media/image1475.png"/><Relationship Id="rId93" Type="http://schemas.openxmlformats.org/officeDocument/2006/relationships/customXml" Target="../ink/ink1701.xml"/><Relationship Id="rId98" Type="http://schemas.openxmlformats.org/officeDocument/2006/relationships/image" Target="../media/image1488.png"/><Relationship Id="rId121" Type="http://schemas.openxmlformats.org/officeDocument/2006/relationships/image" Target="../media/image1498.png"/><Relationship Id="rId142" Type="http://schemas.openxmlformats.org/officeDocument/2006/relationships/customXml" Target="../ink/ink1727.xml"/><Relationship Id="rId163" Type="http://schemas.openxmlformats.org/officeDocument/2006/relationships/image" Target="../media/image1518.png"/><Relationship Id="rId184" Type="http://schemas.openxmlformats.org/officeDocument/2006/relationships/customXml" Target="../ink/ink1749.xml"/><Relationship Id="rId189" Type="http://schemas.openxmlformats.org/officeDocument/2006/relationships/image" Target="../media/image1531.png"/><Relationship Id="rId3" Type="http://schemas.openxmlformats.org/officeDocument/2006/relationships/customXml" Target="../ink/ink1656.xml"/><Relationship Id="rId25" Type="http://schemas.openxmlformats.org/officeDocument/2006/relationships/customXml" Target="../ink/ink1667.xml"/><Relationship Id="rId46" Type="http://schemas.openxmlformats.org/officeDocument/2006/relationships/image" Target="../media/image1462.png"/><Relationship Id="rId67" Type="http://schemas.openxmlformats.org/officeDocument/2006/relationships/customXml" Target="../ink/ink1688.xml"/><Relationship Id="rId116" Type="http://schemas.openxmlformats.org/officeDocument/2006/relationships/image" Target="../media/image1496.png"/><Relationship Id="rId137" Type="http://schemas.openxmlformats.org/officeDocument/2006/relationships/image" Target="../media/image1506.png"/><Relationship Id="rId158" Type="http://schemas.openxmlformats.org/officeDocument/2006/relationships/image" Target="../media/image1516.png"/><Relationship Id="rId20" Type="http://schemas.openxmlformats.org/officeDocument/2006/relationships/image" Target="../media/image1449.png"/><Relationship Id="rId41" Type="http://schemas.openxmlformats.org/officeDocument/2006/relationships/customXml" Target="../ink/ink1675.xml"/><Relationship Id="rId62" Type="http://schemas.openxmlformats.org/officeDocument/2006/relationships/image" Target="../media/image1470.png"/><Relationship Id="rId83" Type="http://schemas.openxmlformats.org/officeDocument/2006/relationships/customXml" Target="../ink/ink1696.xml"/><Relationship Id="rId88" Type="http://schemas.openxmlformats.org/officeDocument/2006/relationships/image" Target="../media/image1483.png"/><Relationship Id="rId111" Type="http://schemas.openxmlformats.org/officeDocument/2006/relationships/customXml" Target="../ink/ink1711.xml"/><Relationship Id="rId132" Type="http://schemas.openxmlformats.org/officeDocument/2006/relationships/customXml" Target="../ink/ink1722.xml"/><Relationship Id="rId153" Type="http://schemas.openxmlformats.org/officeDocument/2006/relationships/customXml" Target="../ink/ink1733.xml"/><Relationship Id="rId174" Type="http://schemas.openxmlformats.org/officeDocument/2006/relationships/customXml" Target="../ink/ink1744.xml"/><Relationship Id="rId179" Type="http://schemas.openxmlformats.org/officeDocument/2006/relationships/image" Target="../media/image1526.png"/><Relationship Id="rId195" Type="http://schemas.openxmlformats.org/officeDocument/2006/relationships/image" Target="../media/image1534.png"/><Relationship Id="rId209" Type="http://schemas.openxmlformats.org/officeDocument/2006/relationships/customXml" Target="../ink/ink1762.xml"/><Relationship Id="rId190" Type="http://schemas.openxmlformats.org/officeDocument/2006/relationships/customXml" Target="../ink/ink1752.xml"/><Relationship Id="rId204" Type="http://schemas.openxmlformats.org/officeDocument/2006/relationships/customXml" Target="../ink/ink1759.xml"/><Relationship Id="rId15" Type="http://schemas.openxmlformats.org/officeDocument/2006/relationships/customXml" Target="../ink/ink1662.xml"/><Relationship Id="rId36" Type="http://schemas.openxmlformats.org/officeDocument/2006/relationships/image" Target="../media/image1457.png"/><Relationship Id="rId57" Type="http://schemas.openxmlformats.org/officeDocument/2006/relationships/customXml" Target="../ink/ink1683.xml"/><Relationship Id="rId106" Type="http://schemas.openxmlformats.org/officeDocument/2006/relationships/customXml" Target="../ink/ink1708.xml"/><Relationship Id="rId127" Type="http://schemas.openxmlformats.org/officeDocument/2006/relationships/image" Target="../media/image1501.png"/><Relationship Id="rId10" Type="http://schemas.openxmlformats.org/officeDocument/2006/relationships/image" Target="../media/image1444.png"/><Relationship Id="rId31" Type="http://schemas.openxmlformats.org/officeDocument/2006/relationships/customXml" Target="../ink/ink1670.xml"/><Relationship Id="rId52" Type="http://schemas.openxmlformats.org/officeDocument/2006/relationships/image" Target="../media/image1465.png"/><Relationship Id="rId73" Type="http://schemas.openxmlformats.org/officeDocument/2006/relationships/customXml" Target="../ink/ink1691.xml"/><Relationship Id="rId78" Type="http://schemas.openxmlformats.org/officeDocument/2006/relationships/image" Target="../media/image1478.png"/><Relationship Id="rId94" Type="http://schemas.openxmlformats.org/officeDocument/2006/relationships/image" Target="../media/image1486.png"/><Relationship Id="rId99" Type="http://schemas.openxmlformats.org/officeDocument/2006/relationships/customXml" Target="../ink/ink1704.xml"/><Relationship Id="rId101" Type="http://schemas.openxmlformats.org/officeDocument/2006/relationships/customXml" Target="../ink/ink1705.xml"/><Relationship Id="rId122" Type="http://schemas.openxmlformats.org/officeDocument/2006/relationships/customXml" Target="../ink/ink1717.xml"/><Relationship Id="rId143" Type="http://schemas.openxmlformats.org/officeDocument/2006/relationships/customXml" Target="../ink/ink1728.xml"/><Relationship Id="rId148" Type="http://schemas.openxmlformats.org/officeDocument/2006/relationships/image" Target="../media/image1511.png"/><Relationship Id="rId164" Type="http://schemas.openxmlformats.org/officeDocument/2006/relationships/customXml" Target="../ink/ink1739.xml"/><Relationship Id="rId169" Type="http://schemas.openxmlformats.org/officeDocument/2006/relationships/image" Target="../media/image1521.png"/><Relationship Id="rId185" Type="http://schemas.openxmlformats.org/officeDocument/2006/relationships/image" Target="../media/image1529.png"/><Relationship Id="rId4" Type="http://schemas.openxmlformats.org/officeDocument/2006/relationships/image" Target="../media/image1441.png"/><Relationship Id="rId9" Type="http://schemas.openxmlformats.org/officeDocument/2006/relationships/customXml" Target="../ink/ink1659.xml"/><Relationship Id="rId180" Type="http://schemas.openxmlformats.org/officeDocument/2006/relationships/customXml" Target="../ink/ink1747.xml"/><Relationship Id="rId210" Type="http://schemas.openxmlformats.org/officeDocument/2006/relationships/image" Target="../media/image1541.png"/><Relationship Id="rId26" Type="http://schemas.openxmlformats.org/officeDocument/2006/relationships/image" Target="../media/image1452.png"/><Relationship Id="rId47" Type="http://schemas.openxmlformats.org/officeDocument/2006/relationships/customXml" Target="../ink/ink1678.xml"/><Relationship Id="rId68" Type="http://schemas.openxmlformats.org/officeDocument/2006/relationships/image" Target="../media/image1473.png"/><Relationship Id="rId89" Type="http://schemas.openxmlformats.org/officeDocument/2006/relationships/customXml" Target="../ink/ink1699.xml"/><Relationship Id="rId112" Type="http://schemas.openxmlformats.org/officeDocument/2006/relationships/image" Target="../media/image1494.png"/><Relationship Id="rId133" Type="http://schemas.openxmlformats.org/officeDocument/2006/relationships/image" Target="../media/image1504.png"/><Relationship Id="rId154" Type="http://schemas.openxmlformats.org/officeDocument/2006/relationships/image" Target="../media/image1514.png"/><Relationship Id="rId175" Type="http://schemas.openxmlformats.org/officeDocument/2006/relationships/image" Target="../media/image1524.png"/><Relationship Id="rId196" Type="http://schemas.openxmlformats.org/officeDocument/2006/relationships/customXml" Target="../ink/ink1755.xml"/><Relationship Id="rId200" Type="http://schemas.openxmlformats.org/officeDocument/2006/relationships/customXml" Target="../ink/ink1757.xml"/><Relationship Id="rId16" Type="http://schemas.openxmlformats.org/officeDocument/2006/relationships/image" Target="../media/image1447.png"/><Relationship Id="rId37" Type="http://schemas.openxmlformats.org/officeDocument/2006/relationships/customXml" Target="../ink/ink1673.xml"/><Relationship Id="rId58" Type="http://schemas.openxmlformats.org/officeDocument/2006/relationships/image" Target="../media/image1468.png"/><Relationship Id="rId79" Type="http://schemas.openxmlformats.org/officeDocument/2006/relationships/customXml" Target="../ink/ink1694.xml"/><Relationship Id="rId102" Type="http://schemas.openxmlformats.org/officeDocument/2006/relationships/customXml" Target="../ink/ink1706.xml"/><Relationship Id="rId123" Type="http://schemas.openxmlformats.org/officeDocument/2006/relationships/image" Target="../media/image1499.png"/><Relationship Id="rId144" Type="http://schemas.openxmlformats.org/officeDocument/2006/relationships/image" Target="../media/image1509.png"/><Relationship Id="rId90" Type="http://schemas.openxmlformats.org/officeDocument/2006/relationships/image" Target="../media/image1484.png"/><Relationship Id="rId165" Type="http://schemas.openxmlformats.org/officeDocument/2006/relationships/image" Target="../media/image1519.png"/><Relationship Id="rId186" Type="http://schemas.openxmlformats.org/officeDocument/2006/relationships/customXml" Target="../ink/ink1750.xml"/><Relationship Id="rId211" Type="http://schemas.openxmlformats.org/officeDocument/2006/relationships/customXml" Target="../ink/ink1763.xml"/><Relationship Id="rId27" Type="http://schemas.openxmlformats.org/officeDocument/2006/relationships/customXml" Target="../ink/ink1668.xml"/><Relationship Id="rId48" Type="http://schemas.openxmlformats.org/officeDocument/2006/relationships/image" Target="../media/image1463.png"/><Relationship Id="rId69" Type="http://schemas.openxmlformats.org/officeDocument/2006/relationships/customXml" Target="../ink/ink1689.xml"/><Relationship Id="rId113" Type="http://schemas.openxmlformats.org/officeDocument/2006/relationships/customXml" Target="../ink/ink1712.xml"/><Relationship Id="rId134" Type="http://schemas.openxmlformats.org/officeDocument/2006/relationships/customXml" Target="../ink/ink1723.xml"/><Relationship Id="rId80" Type="http://schemas.openxmlformats.org/officeDocument/2006/relationships/image" Target="../media/image1479.png"/><Relationship Id="rId155" Type="http://schemas.openxmlformats.org/officeDocument/2006/relationships/customXml" Target="../ink/ink1734.xml"/><Relationship Id="rId176" Type="http://schemas.openxmlformats.org/officeDocument/2006/relationships/customXml" Target="../ink/ink1745.xml"/><Relationship Id="rId197" Type="http://schemas.openxmlformats.org/officeDocument/2006/relationships/image" Target="../media/image1535.png"/><Relationship Id="rId201" Type="http://schemas.openxmlformats.org/officeDocument/2006/relationships/image" Target="../media/image1537.png"/><Relationship Id="rId17" Type="http://schemas.openxmlformats.org/officeDocument/2006/relationships/customXml" Target="../ink/ink1663.xml"/><Relationship Id="rId38" Type="http://schemas.openxmlformats.org/officeDocument/2006/relationships/image" Target="../media/image1458.png"/><Relationship Id="rId59" Type="http://schemas.openxmlformats.org/officeDocument/2006/relationships/customXml" Target="../ink/ink1684.xml"/><Relationship Id="rId103" Type="http://schemas.openxmlformats.org/officeDocument/2006/relationships/image" Target="../media/image1490.png"/><Relationship Id="rId124" Type="http://schemas.openxmlformats.org/officeDocument/2006/relationships/customXml" Target="../ink/ink1718.xml"/><Relationship Id="rId70" Type="http://schemas.openxmlformats.org/officeDocument/2006/relationships/image" Target="../media/image1474.png"/><Relationship Id="rId91" Type="http://schemas.openxmlformats.org/officeDocument/2006/relationships/customXml" Target="../ink/ink1700.xml"/><Relationship Id="rId145" Type="http://schemas.openxmlformats.org/officeDocument/2006/relationships/customXml" Target="../ink/ink1729.xml"/><Relationship Id="rId166" Type="http://schemas.openxmlformats.org/officeDocument/2006/relationships/customXml" Target="../ink/ink1740.xml"/><Relationship Id="rId187" Type="http://schemas.openxmlformats.org/officeDocument/2006/relationships/image" Target="../media/image1530.png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1542.png"/><Relationship Id="rId28" Type="http://schemas.openxmlformats.org/officeDocument/2006/relationships/image" Target="../media/image1453.png"/><Relationship Id="rId49" Type="http://schemas.openxmlformats.org/officeDocument/2006/relationships/customXml" Target="../ink/ink1679.xml"/><Relationship Id="rId114" Type="http://schemas.openxmlformats.org/officeDocument/2006/relationships/image" Target="../media/image1495.png"/><Relationship Id="rId60" Type="http://schemas.openxmlformats.org/officeDocument/2006/relationships/image" Target="../media/image1469.png"/><Relationship Id="rId81" Type="http://schemas.openxmlformats.org/officeDocument/2006/relationships/customXml" Target="../ink/ink1695.xml"/><Relationship Id="rId135" Type="http://schemas.openxmlformats.org/officeDocument/2006/relationships/image" Target="../media/image1505.png"/><Relationship Id="rId156" Type="http://schemas.openxmlformats.org/officeDocument/2006/relationships/image" Target="../media/image1515.png"/><Relationship Id="rId177" Type="http://schemas.openxmlformats.org/officeDocument/2006/relationships/image" Target="../media/image1525.png"/><Relationship Id="rId198" Type="http://schemas.openxmlformats.org/officeDocument/2006/relationships/customXml" Target="../ink/ink1756.xml"/><Relationship Id="rId202" Type="http://schemas.openxmlformats.org/officeDocument/2006/relationships/customXml" Target="../ink/ink1758.xml"/><Relationship Id="rId18" Type="http://schemas.openxmlformats.org/officeDocument/2006/relationships/image" Target="../media/image1448.png"/><Relationship Id="rId39" Type="http://schemas.openxmlformats.org/officeDocument/2006/relationships/customXml" Target="../ink/ink1674.xml"/><Relationship Id="rId50" Type="http://schemas.openxmlformats.org/officeDocument/2006/relationships/image" Target="../media/image1464.png"/><Relationship Id="rId104" Type="http://schemas.openxmlformats.org/officeDocument/2006/relationships/customXml" Target="../ink/ink1707.xml"/><Relationship Id="rId125" Type="http://schemas.openxmlformats.org/officeDocument/2006/relationships/image" Target="../media/image1500.png"/><Relationship Id="rId146" Type="http://schemas.openxmlformats.org/officeDocument/2006/relationships/image" Target="../media/image1510.png"/><Relationship Id="rId167" Type="http://schemas.openxmlformats.org/officeDocument/2006/relationships/image" Target="../media/image1520.png"/><Relationship Id="rId188" Type="http://schemas.openxmlformats.org/officeDocument/2006/relationships/customXml" Target="../ink/ink1751.xml"/><Relationship Id="rId71" Type="http://schemas.openxmlformats.org/officeDocument/2006/relationships/customXml" Target="../ink/ink1690.xml"/><Relationship Id="rId92" Type="http://schemas.openxmlformats.org/officeDocument/2006/relationships/image" Target="../media/image1485.png"/><Relationship Id="rId2" Type="http://schemas.openxmlformats.org/officeDocument/2006/relationships/notesSlide" Target="../notesSlides/notesSlide20.xml"/><Relationship Id="rId29" Type="http://schemas.openxmlformats.org/officeDocument/2006/relationships/customXml" Target="../ink/ink1669.xml"/><Relationship Id="rId40" Type="http://schemas.openxmlformats.org/officeDocument/2006/relationships/image" Target="../media/image1459.png"/><Relationship Id="rId115" Type="http://schemas.openxmlformats.org/officeDocument/2006/relationships/customXml" Target="../ink/ink1713.xml"/><Relationship Id="rId136" Type="http://schemas.openxmlformats.org/officeDocument/2006/relationships/customXml" Target="../ink/ink1724.xml"/><Relationship Id="rId157" Type="http://schemas.openxmlformats.org/officeDocument/2006/relationships/customXml" Target="../ink/ink1735.xml"/><Relationship Id="rId178" Type="http://schemas.openxmlformats.org/officeDocument/2006/relationships/customXml" Target="../ink/ink1746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21.xml"/><Relationship Id="rId21" Type="http://schemas.openxmlformats.org/officeDocument/2006/relationships/customXml" Target="../ink/ink1773.xml"/><Relationship Id="rId42" Type="http://schemas.openxmlformats.org/officeDocument/2006/relationships/image" Target="../media/image318.png"/><Relationship Id="rId63" Type="http://schemas.openxmlformats.org/officeDocument/2006/relationships/customXml" Target="../ink/ink1794.xml"/><Relationship Id="rId84" Type="http://schemas.openxmlformats.org/officeDocument/2006/relationships/image" Target="../media/image1582.png"/><Relationship Id="rId138" Type="http://schemas.openxmlformats.org/officeDocument/2006/relationships/image" Target="../media/image1608.png"/><Relationship Id="rId159" Type="http://schemas.openxmlformats.org/officeDocument/2006/relationships/image" Target="../media/image1618.png"/><Relationship Id="rId170" Type="http://schemas.openxmlformats.org/officeDocument/2006/relationships/customXml" Target="../ink/ink1848.xml"/><Relationship Id="rId191" Type="http://schemas.openxmlformats.org/officeDocument/2006/relationships/image" Target="../media/image1634.png"/><Relationship Id="rId107" Type="http://schemas.openxmlformats.org/officeDocument/2006/relationships/customXml" Target="../ink/ink1816.xml"/><Relationship Id="rId11" Type="http://schemas.openxmlformats.org/officeDocument/2006/relationships/customXml" Target="../ink/ink1768.xml"/><Relationship Id="rId32" Type="http://schemas.openxmlformats.org/officeDocument/2006/relationships/image" Target="../media/image1557.png"/><Relationship Id="rId53" Type="http://schemas.openxmlformats.org/officeDocument/2006/relationships/customXml" Target="../ink/ink1789.xml"/><Relationship Id="rId74" Type="http://schemas.openxmlformats.org/officeDocument/2006/relationships/image" Target="../media/image1577.png"/><Relationship Id="rId128" Type="http://schemas.openxmlformats.org/officeDocument/2006/relationships/image" Target="../media/image1603.png"/><Relationship Id="rId149" Type="http://schemas.openxmlformats.org/officeDocument/2006/relationships/customXml" Target="../ink/ink1837.xml"/><Relationship Id="rId5" Type="http://schemas.openxmlformats.org/officeDocument/2006/relationships/customXml" Target="../ink/ink1765.xml"/><Relationship Id="rId95" Type="http://schemas.openxmlformats.org/officeDocument/2006/relationships/customXml" Target="../ink/ink1810.xml"/><Relationship Id="rId160" Type="http://schemas.openxmlformats.org/officeDocument/2006/relationships/customXml" Target="../ink/ink1843.xml"/><Relationship Id="rId181" Type="http://schemas.openxmlformats.org/officeDocument/2006/relationships/image" Target="../media/image1629.png"/><Relationship Id="rId22" Type="http://schemas.openxmlformats.org/officeDocument/2006/relationships/image" Target="../media/image1552.png"/><Relationship Id="rId43" Type="http://schemas.openxmlformats.org/officeDocument/2006/relationships/customXml" Target="../ink/ink1784.xml"/><Relationship Id="rId64" Type="http://schemas.openxmlformats.org/officeDocument/2006/relationships/image" Target="../media/image1572.png"/><Relationship Id="rId118" Type="http://schemas.openxmlformats.org/officeDocument/2006/relationships/image" Target="../media/image1598.png"/><Relationship Id="rId139" Type="http://schemas.openxmlformats.org/officeDocument/2006/relationships/customXml" Target="../ink/ink1832.xml"/><Relationship Id="rId85" Type="http://schemas.openxmlformats.org/officeDocument/2006/relationships/customXml" Target="../ink/ink1805.xml"/><Relationship Id="rId150" Type="http://schemas.openxmlformats.org/officeDocument/2006/relationships/image" Target="../media/image1614.png"/><Relationship Id="rId171" Type="http://schemas.openxmlformats.org/officeDocument/2006/relationships/image" Target="../media/image1624.png"/><Relationship Id="rId192" Type="http://schemas.openxmlformats.org/officeDocument/2006/relationships/customXml" Target="../ink/ink1859.xml"/><Relationship Id="rId12" Type="http://schemas.openxmlformats.org/officeDocument/2006/relationships/image" Target="../media/image1547.png"/><Relationship Id="rId33" Type="http://schemas.openxmlformats.org/officeDocument/2006/relationships/customXml" Target="../ink/ink1779.xml"/><Relationship Id="rId108" Type="http://schemas.openxmlformats.org/officeDocument/2006/relationships/image" Target="../media/image1593.png"/><Relationship Id="rId129" Type="http://schemas.openxmlformats.org/officeDocument/2006/relationships/customXml" Target="../ink/ink1827.xml"/><Relationship Id="rId54" Type="http://schemas.openxmlformats.org/officeDocument/2006/relationships/image" Target="../media/image1567.png"/><Relationship Id="rId75" Type="http://schemas.openxmlformats.org/officeDocument/2006/relationships/customXml" Target="../ink/ink1800.xml"/><Relationship Id="rId96" Type="http://schemas.openxmlformats.org/officeDocument/2006/relationships/image" Target="../media/image1588.png"/><Relationship Id="rId140" Type="http://schemas.openxmlformats.org/officeDocument/2006/relationships/image" Target="../media/image1609.png"/><Relationship Id="rId161" Type="http://schemas.openxmlformats.org/officeDocument/2006/relationships/image" Target="../media/image1619.png"/><Relationship Id="rId182" Type="http://schemas.openxmlformats.org/officeDocument/2006/relationships/customXml" Target="../ink/ink1854.xml"/><Relationship Id="rId6" Type="http://schemas.openxmlformats.org/officeDocument/2006/relationships/image" Target="../media/image1544.png"/><Relationship Id="rId23" Type="http://schemas.openxmlformats.org/officeDocument/2006/relationships/customXml" Target="../ink/ink1774.xml"/><Relationship Id="rId119" Type="http://schemas.openxmlformats.org/officeDocument/2006/relationships/customXml" Target="../ink/ink1822.xml"/><Relationship Id="rId44" Type="http://schemas.openxmlformats.org/officeDocument/2006/relationships/image" Target="../media/image1562.png"/><Relationship Id="rId65" Type="http://schemas.openxmlformats.org/officeDocument/2006/relationships/customXml" Target="../ink/ink1795.xml"/><Relationship Id="rId86" Type="http://schemas.openxmlformats.org/officeDocument/2006/relationships/image" Target="../media/image1583.png"/><Relationship Id="rId130" Type="http://schemas.openxmlformats.org/officeDocument/2006/relationships/image" Target="../media/image1604.png"/><Relationship Id="rId151" Type="http://schemas.openxmlformats.org/officeDocument/2006/relationships/customXml" Target="../ink/ink1838.xml"/><Relationship Id="rId172" Type="http://schemas.openxmlformats.org/officeDocument/2006/relationships/customXml" Target="../ink/ink1849.xml"/><Relationship Id="rId193" Type="http://schemas.openxmlformats.org/officeDocument/2006/relationships/image" Target="../media/image1635.png"/><Relationship Id="rId13" Type="http://schemas.openxmlformats.org/officeDocument/2006/relationships/customXml" Target="../ink/ink1769.xml"/><Relationship Id="rId109" Type="http://schemas.openxmlformats.org/officeDocument/2006/relationships/customXml" Target="../ink/ink1817.xml"/><Relationship Id="rId34" Type="http://schemas.openxmlformats.org/officeDocument/2006/relationships/image" Target="../media/image1558.png"/><Relationship Id="rId55" Type="http://schemas.openxmlformats.org/officeDocument/2006/relationships/customXml" Target="../ink/ink1790.xml"/><Relationship Id="rId76" Type="http://schemas.openxmlformats.org/officeDocument/2006/relationships/image" Target="../media/image1578.png"/><Relationship Id="rId97" Type="http://schemas.openxmlformats.org/officeDocument/2006/relationships/customXml" Target="../ink/ink1811.xml"/><Relationship Id="rId120" Type="http://schemas.openxmlformats.org/officeDocument/2006/relationships/image" Target="../media/image1599.png"/><Relationship Id="rId141" Type="http://schemas.openxmlformats.org/officeDocument/2006/relationships/customXml" Target="../ink/ink1833.xml"/><Relationship Id="rId7" Type="http://schemas.openxmlformats.org/officeDocument/2006/relationships/customXml" Target="../ink/ink1766.xml"/><Relationship Id="rId162" Type="http://schemas.openxmlformats.org/officeDocument/2006/relationships/customXml" Target="../ink/ink1844.xml"/><Relationship Id="rId183" Type="http://schemas.openxmlformats.org/officeDocument/2006/relationships/image" Target="../media/image1630.png"/><Relationship Id="rId2" Type="http://schemas.openxmlformats.org/officeDocument/2006/relationships/notesSlide" Target="../notesSlides/notesSlide21.xml"/><Relationship Id="rId29" Type="http://schemas.openxmlformats.org/officeDocument/2006/relationships/customXml" Target="../ink/ink1777.xml"/><Relationship Id="rId24" Type="http://schemas.openxmlformats.org/officeDocument/2006/relationships/image" Target="../media/image1553.png"/><Relationship Id="rId40" Type="http://schemas.openxmlformats.org/officeDocument/2006/relationships/image" Target="../media/image1561.png"/><Relationship Id="rId45" Type="http://schemas.openxmlformats.org/officeDocument/2006/relationships/customXml" Target="../ink/ink1785.xml"/><Relationship Id="rId66" Type="http://schemas.openxmlformats.org/officeDocument/2006/relationships/image" Target="../media/image1573.png"/><Relationship Id="rId87" Type="http://schemas.openxmlformats.org/officeDocument/2006/relationships/customXml" Target="../ink/ink1806.xml"/><Relationship Id="rId110" Type="http://schemas.openxmlformats.org/officeDocument/2006/relationships/image" Target="../media/image1594.png"/><Relationship Id="rId115" Type="http://schemas.openxmlformats.org/officeDocument/2006/relationships/customXml" Target="../ink/ink1820.xml"/><Relationship Id="rId131" Type="http://schemas.openxmlformats.org/officeDocument/2006/relationships/customXml" Target="../ink/ink1828.xml"/><Relationship Id="rId136" Type="http://schemas.openxmlformats.org/officeDocument/2006/relationships/image" Target="../media/image1607.png"/><Relationship Id="rId157" Type="http://schemas.openxmlformats.org/officeDocument/2006/relationships/image" Target="../media/image1617.png"/><Relationship Id="rId178" Type="http://schemas.openxmlformats.org/officeDocument/2006/relationships/customXml" Target="../ink/ink1852.xml"/><Relationship Id="rId61" Type="http://schemas.openxmlformats.org/officeDocument/2006/relationships/customXml" Target="../ink/ink1793.xml"/><Relationship Id="rId82" Type="http://schemas.openxmlformats.org/officeDocument/2006/relationships/image" Target="../media/image1581.png"/><Relationship Id="rId152" Type="http://schemas.openxmlformats.org/officeDocument/2006/relationships/image" Target="../media/image1615.png"/><Relationship Id="rId173" Type="http://schemas.openxmlformats.org/officeDocument/2006/relationships/image" Target="../media/image1625.png"/><Relationship Id="rId194" Type="http://schemas.openxmlformats.org/officeDocument/2006/relationships/customXml" Target="../ink/ink1860.xml"/><Relationship Id="rId199" Type="http://schemas.openxmlformats.org/officeDocument/2006/relationships/image" Target="../media/image1638.png"/><Relationship Id="rId203" Type="http://schemas.openxmlformats.org/officeDocument/2006/relationships/image" Target="../media/image1640.png"/><Relationship Id="rId19" Type="http://schemas.openxmlformats.org/officeDocument/2006/relationships/customXml" Target="../ink/ink1772.xml"/><Relationship Id="rId14" Type="http://schemas.openxmlformats.org/officeDocument/2006/relationships/image" Target="../media/image1548.png"/><Relationship Id="rId30" Type="http://schemas.openxmlformats.org/officeDocument/2006/relationships/image" Target="../media/image1556.png"/><Relationship Id="rId35" Type="http://schemas.openxmlformats.org/officeDocument/2006/relationships/customXml" Target="../ink/ink1780.xml"/><Relationship Id="rId56" Type="http://schemas.openxmlformats.org/officeDocument/2006/relationships/image" Target="../media/image1568.png"/><Relationship Id="rId77" Type="http://schemas.openxmlformats.org/officeDocument/2006/relationships/customXml" Target="../ink/ink1801.xml"/><Relationship Id="rId100" Type="http://schemas.openxmlformats.org/officeDocument/2006/relationships/image" Target="../media/image1590.png"/><Relationship Id="rId105" Type="http://schemas.openxmlformats.org/officeDocument/2006/relationships/customXml" Target="../ink/ink1815.xml"/><Relationship Id="rId126" Type="http://schemas.openxmlformats.org/officeDocument/2006/relationships/image" Target="../media/image1602.png"/><Relationship Id="rId147" Type="http://schemas.openxmlformats.org/officeDocument/2006/relationships/customXml" Target="../ink/ink1836.xml"/><Relationship Id="rId168" Type="http://schemas.openxmlformats.org/officeDocument/2006/relationships/customXml" Target="../ink/ink1847.xml"/><Relationship Id="rId8" Type="http://schemas.openxmlformats.org/officeDocument/2006/relationships/image" Target="../media/image1545.png"/><Relationship Id="rId51" Type="http://schemas.openxmlformats.org/officeDocument/2006/relationships/customXml" Target="../ink/ink1788.xml"/><Relationship Id="rId72" Type="http://schemas.openxmlformats.org/officeDocument/2006/relationships/image" Target="../media/image1576.png"/><Relationship Id="rId93" Type="http://schemas.openxmlformats.org/officeDocument/2006/relationships/customXml" Target="../ink/ink1809.xml"/><Relationship Id="rId98" Type="http://schemas.openxmlformats.org/officeDocument/2006/relationships/image" Target="../media/image1589.png"/><Relationship Id="rId121" Type="http://schemas.openxmlformats.org/officeDocument/2006/relationships/customXml" Target="../ink/ink1823.xml"/><Relationship Id="rId142" Type="http://schemas.openxmlformats.org/officeDocument/2006/relationships/image" Target="../media/image1610.png"/><Relationship Id="rId163" Type="http://schemas.openxmlformats.org/officeDocument/2006/relationships/image" Target="../media/image1620.png"/><Relationship Id="rId184" Type="http://schemas.openxmlformats.org/officeDocument/2006/relationships/customXml" Target="../ink/ink1855.xml"/><Relationship Id="rId189" Type="http://schemas.openxmlformats.org/officeDocument/2006/relationships/image" Target="../media/image1633.png"/><Relationship Id="rId3" Type="http://schemas.openxmlformats.org/officeDocument/2006/relationships/customXml" Target="../ink/ink1764.xml"/><Relationship Id="rId25" Type="http://schemas.openxmlformats.org/officeDocument/2006/relationships/customXml" Target="../ink/ink1775.xml"/><Relationship Id="rId46" Type="http://schemas.openxmlformats.org/officeDocument/2006/relationships/image" Target="../media/image1563.png"/><Relationship Id="rId67" Type="http://schemas.openxmlformats.org/officeDocument/2006/relationships/customXml" Target="../ink/ink1796.xml"/><Relationship Id="rId116" Type="http://schemas.openxmlformats.org/officeDocument/2006/relationships/image" Target="../media/image1597.png"/><Relationship Id="rId137" Type="http://schemas.openxmlformats.org/officeDocument/2006/relationships/customXml" Target="../ink/ink1831.xml"/><Relationship Id="rId158" Type="http://schemas.openxmlformats.org/officeDocument/2006/relationships/customXml" Target="../ink/ink1842.xml"/><Relationship Id="rId20" Type="http://schemas.openxmlformats.org/officeDocument/2006/relationships/image" Target="../media/image1551.png"/><Relationship Id="rId41" Type="http://schemas.openxmlformats.org/officeDocument/2006/relationships/customXml" Target="../ink/ink1783.xml"/><Relationship Id="rId62" Type="http://schemas.openxmlformats.org/officeDocument/2006/relationships/image" Target="../media/image1571.png"/><Relationship Id="rId83" Type="http://schemas.openxmlformats.org/officeDocument/2006/relationships/customXml" Target="../ink/ink1804.xml"/><Relationship Id="rId88" Type="http://schemas.openxmlformats.org/officeDocument/2006/relationships/image" Target="../media/image1584.png"/><Relationship Id="rId111" Type="http://schemas.openxmlformats.org/officeDocument/2006/relationships/customXml" Target="../ink/ink1818.xml"/><Relationship Id="rId132" Type="http://schemas.openxmlformats.org/officeDocument/2006/relationships/image" Target="../media/image1605.png"/><Relationship Id="rId153" Type="http://schemas.openxmlformats.org/officeDocument/2006/relationships/customXml" Target="../ink/ink1839.xml"/><Relationship Id="rId174" Type="http://schemas.openxmlformats.org/officeDocument/2006/relationships/customXml" Target="../ink/ink1850.xml"/><Relationship Id="rId179" Type="http://schemas.openxmlformats.org/officeDocument/2006/relationships/image" Target="../media/image1628.png"/><Relationship Id="rId195" Type="http://schemas.openxmlformats.org/officeDocument/2006/relationships/image" Target="../media/image1636.png"/><Relationship Id="rId190" Type="http://schemas.openxmlformats.org/officeDocument/2006/relationships/customXml" Target="../ink/ink1858.xml"/><Relationship Id="rId15" Type="http://schemas.openxmlformats.org/officeDocument/2006/relationships/customXml" Target="../ink/ink1770.xml"/><Relationship Id="rId36" Type="http://schemas.openxmlformats.org/officeDocument/2006/relationships/image" Target="../media/image1559.png"/><Relationship Id="rId57" Type="http://schemas.openxmlformats.org/officeDocument/2006/relationships/customXml" Target="../ink/ink1791.xml"/><Relationship Id="rId106" Type="http://schemas.openxmlformats.org/officeDocument/2006/relationships/image" Target="../media/image1592.png"/><Relationship Id="rId127" Type="http://schemas.openxmlformats.org/officeDocument/2006/relationships/customXml" Target="../ink/ink1826.xml"/><Relationship Id="rId10" Type="http://schemas.openxmlformats.org/officeDocument/2006/relationships/image" Target="../media/image1546.png"/><Relationship Id="rId31" Type="http://schemas.openxmlformats.org/officeDocument/2006/relationships/customXml" Target="../ink/ink1778.xml"/><Relationship Id="rId52" Type="http://schemas.openxmlformats.org/officeDocument/2006/relationships/image" Target="../media/image1566.png"/><Relationship Id="rId73" Type="http://schemas.openxmlformats.org/officeDocument/2006/relationships/customXml" Target="../ink/ink1799.xml"/><Relationship Id="rId78" Type="http://schemas.openxmlformats.org/officeDocument/2006/relationships/image" Target="../media/image1579.png"/><Relationship Id="rId94" Type="http://schemas.openxmlformats.org/officeDocument/2006/relationships/image" Target="../media/image1587.png"/><Relationship Id="rId99" Type="http://schemas.openxmlformats.org/officeDocument/2006/relationships/customXml" Target="../ink/ink1812.xml"/><Relationship Id="rId101" Type="http://schemas.openxmlformats.org/officeDocument/2006/relationships/customXml" Target="../ink/ink1813.xml"/><Relationship Id="rId122" Type="http://schemas.openxmlformats.org/officeDocument/2006/relationships/image" Target="../media/image1600.png"/><Relationship Id="rId143" Type="http://schemas.openxmlformats.org/officeDocument/2006/relationships/customXml" Target="../ink/ink1834.xml"/><Relationship Id="rId148" Type="http://schemas.openxmlformats.org/officeDocument/2006/relationships/image" Target="../media/image1613.png"/><Relationship Id="rId164" Type="http://schemas.openxmlformats.org/officeDocument/2006/relationships/customXml" Target="../ink/ink1845.xml"/><Relationship Id="rId169" Type="http://schemas.openxmlformats.org/officeDocument/2006/relationships/image" Target="../media/image1623.png"/><Relationship Id="rId185" Type="http://schemas.openxmlformats.org/officeDocument/2006/relationships/image" Target="../media/image1631.png"/><Relationship Id="rId4" Type="http://schemas.openxmlformats.org/officeDocument/2006/relationships/image" Target="../media/image1543.png"/><Relationship Id="rId9" Type="http://schemas.openxmlformats.org/officeDocument/2006/relationships/customXml" Target="../ink/ink1767.xml"/><Relationship Id="rId180" Type="http://schemas.openxmlformats.org/officeDocument/2006/relationships/customXml" Target="../ink/ink1853.xml"/><Relationship Id="rId26" Type="http://schemas.openxmlformats.org/officeDocument/2006/relationships/image" Target="../media/image1554.png"/><Relationship Id="rId47" Type="http://schemas.openxmlformats.org/officeDocument/2006/relationships/customXml" Target="../ink/ink1786.xml"/><Relationship Id="rId68" Type="http://schemas.openxmlformats.org/officeDocument/2006/relationships/image" Target="../media/image1574.png"/><Relationship Id="rId89" Type="http://schemas.openxmlformats.org/officeDocument/2006/relationships/customXml" Target="../ink/ink1807.xml"/><Relationship Id="rId112" Type="http://schemas.openxmlformats.org/officeDocument/2006/relationships/image" Target="../media/image1595.png"/><Relationship Id="rId133" Type="http://schemas.openxmlformats.org/officeDocument/2006/relationships/customXml" Target="../ink/ink1829.xml"/><Relationship Id="rId154" Type="http://schemas.openxmlformats.org/officeDocument/2006/relationships/image" Target="../media/image1616.png"/><Relationship Id="rId175" Type="http://schemas.openxmlformats.org/officeDocument/2006/relationships/image" Target="../media/image1626.png"/><Relationship Id="rId196" Type="http://schemas.openxmlformats.org/officeDocument/2006/relationships/customXml" Target="../ink/ink1861.xml"/><Relationship Id="rId200" Type="http://schemas.openxmlformats.org/officeDocument/2006/relationships/customXml" Target="../ink/ink1863.xml"/><Relationship Id="rId16" Type="http://schemas.openxmlformats.org/officeDocument/2006/relationships/image" Target="../media/image1549.png"/><Relationship Id="rId37" Type="http://schemas.openxmlformats.org/officeDocument/2006/relationships/customXml" Target="../ink/ink1781.xml"/><Relationship Id="rId58" Type="http://schemas.openxmlformats.org/officeDocument/2006/relationships/image" Target="../media/image1569.png"/><Relationship Id="rId79" Type="http://schemas.openxmlformats.org/officeDocument/2006/relationships/customXml" Target="../ink/ink1802.xml"/><Relationship Id="rId102" Type="http://schemas.openxmlformats.org/officeDocument/2006/relationships/image" Target="../media/image1485.png"/><Relationship Id="rId123" Type="http://schemas.openxmlformats.org/officeDocument/2006/relationships/customXml" Target="../ink/ink1824.xml"/><Relationship Id="rId144" Type="http://schemas.openxmlformats.org/officeDocument/2006/relationships/image" Target="../media/image1611.png"/><Relationship Id="rId90" Type="http://schemas.openxmlformats.org/officeDocument/2006/relationships/image" Target="../media/image1585.png"/><Relationship Id="rId165" Type="http://schemas.openxmlformats.org/officeDocument/2006/relationships/image" Target="../media/image1621.png"/><Relationship Id="rId186" Type="http://schemas.openxmlformats.org/officeDocument/2006/relationships/customXml" Target="../ink/ink1856.xml"/><Relationship Id="rId27" Type="http://schemas.openxmlformats.org/officeDocument/2006/relationships/customXml" Target="../ink/ink1776.xml"/><Relationship Id="rId48" Type="http://schemas.openxmlformats.org/officeDocument/2006/relationships/image" Target="../media/image1564.png"/><Relationship Id="rId69" Type="http://schemas.openxmlformats.org/officeDocument/2006/relationships/customXml" Target="../ink/ink1797.xml"/><Relationship Id="rId113" Type="http://schemas.openxmlformats.org/officeDocument/2006/relationships/customXml" Target="../ink/ink1819.xml"/><Relationship Id="rId134" Type="http://schemas.openxmlformats.org/officeDocument/2006/relationships/image" Target="../media/image1606.png"/><Relationship Id="rId80" Type="http://schemas.openxmlformats.org/officeDocument/2006/relationships/image" Target="../media/image1580.png"/><Relationship Id="rId155" Type="http://schemas.openxmlformats.org/officeDocument/2006/relationships/customXml" Target="../ink/ink1840.xml"/><Relationship Id="rId176" Type="http://schemas.openxmlformats.org/officeDocument/2006/relationships/customXml" Target="../ink/ink1851.xml"/><Relationship Id="rId197" Type="http://schemas.openxmlformats.org/officeDocument/2006/relationships/image" Target="../media/image1637.png"/><Relationship Id="rId201" Type="http://schemas.openxmlformats.org/officeDocument/2006/relationships/image" Target="../media/image1639.png"/><Relationship Id="rId17" Type="http://schemas.openxmlformats.org/officeDocument/2006/relationships/customXml" Target="../ink/ink1771.xml"/><Relationship Id="rId38" Type="http://schemas.openxmlformats.org/officeDocument/2006/relationships/image" Target="../media/image1560.png"/><Relationship Id="rId59" Type="http://schemas.openxmlformats.org/officeDocument/2006/relationships/customXml" Target="../ink/ink1792.xml"/><Relationship Id="rId103" Type="http://schemas.openxmlformats.org/officeDocument/2006/relationships/customXml" Target="../ink/ink1814.xml"/><Relationship Id="rId124" Type="http://schemas.openxmlformats.org/officeDocument/2006/relationships/image" Target="../media/image1601.png"/><Relationship Id="rId70" Type="http://schemas.openxmlformats.org/officeDocument/2006/relationships/image" Target="../media/image1575.png"/><Relationship Id="rId91" Type="http://schemas.openxmlformats.org/officeDocument/2006/relationships/customXml" Target="../ink/ink1808.xml"/><Relationship Id="rId145" Type="http://schemas.openxmlformats.org/officeDocument/2006/relationships/customXml" Target="../ink/ink1835.xml"/><Relationship Id="rId166" Type="http://schemas.openxmlformats.org/officeDocument/2006/relationships/customXml" Target="../ink/ink1846.xml"/><Relationship Id="rId187" Type="http://schemas.openxmlformats.org/officeDocument/2006/relationships/image" Target="../media/image1632.png"/><Relationship Id="rId1" Type="http://schemas.openxmlformats.org/officeDocument/2006/relationships/slideLayout" Target="../slideLayouts/slideLayout4.xml"/><Relationship Id="rId28" Type="http://schemas.openxmlformats.org/officeDocument/2006/relationships/image" Target="../media/image1555.png"/><Relationship Id="rId49" Type="http://schemas.openxmlformats.org/officeDocument/2006/relationships/customXml" Target="../ink/ink1787.xml"/><Relationship Id="rId114" Type="http://schemas.openxmlformats.org/officeDocument/2006/relationships/image" Target="../media/image1596.png"/><Relationship Id="rId60" Type="http://schemas.openxmlformats.org/officeDocument/2006/relationships/image" Target="../media/image1570.png"/><Relationship Id="rId81" Type="http://schemas.openxmlformats.org/officeDocument/2006/relationships/customXml" Target="../ink/ink1803.xml"/><Relationship Id="rId135" Type="http://schemas.openxmlformats.org/officeDocument/2006/relationships/customXml" Target="../ink/ink1830.xml"/><Relationship Id="rId156" Type="http://schemas.openxmlformats.org/officeDocument/2006/relationships/customXml" Target="../ink/ink1841.xml"/><Relationship Id="rId177" Type="http://schemas.openxmlformats.org/officeDocument/2006/relationships/image" Target="../media/image1627.png"/><Relationship Id="rId198" Type="http://schemas.openxmlformats.org/officeDocument/2006/relationships/customXml" Target="../ink/ink1862.xml"/><Relationship Id="rId202" Type="http://schemas.openxmlformats.org/officeDocument/2006/relationships/customXml" Target="../ink/ink1864.xml"/><Relationship Id="rId18" Type="http://schemas.openxmlformats.org/officeDocument/2006/relationships/image" Target="../media/image1550.png"/><Relationship Id="rId39" Type="http://schemas.openxmlformats.org/officeDocument/2006/relationships/customXml" Target="../ink/ink1782.xml"/><Relationship Id="rId50" Type="http://schemas.openxmlformats.org/officeDocument/2006/relationships/image" Target="../media/image1565.png"/><Relationship Id="rId104" Type="http://schemas.openxmlformats.org/officeDocument/2006/relationships/image" Target="../media/image1591.png"/><Relationship Id="rId125" Type="http://schemas.openxmlformats.org/officeDocument/2006/relationships/customXml" Target="../ink/ink1825.xml"/><Relationship Id="rId146" Type="http://schemas.openxmlformats.org/officeDocument/2006/relationships/image" Target="../media/image1612.png"/><Relationship Id="rId167" Type="http://schemas.openxmlformats.org/officeDocument/2006/relationships/image" Target="../media/image1622.png"/><Relationship Id="rId188" Type="http://schemas.openxmlformats.org/officeDocument/2006/relationships/customXml" Target="../ink/ink1857.xml"/><Relationship Id="rId71" Type="http://schemas.openxmlformats.org/officeDocument/2006/relationships/customXml" Target="../ink/ink1798.xml"/><Relationship Id="rId92" Type="http://schemas.openxmlformats.org/officeDocument/2006/relationships/image" Target="../media/image1586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52.png"/><Relationship Id="rId21" Type="http://schemas.openxmlformats.org/officeDocument/2006/relationships/customXml" Target="../ink/ink1874.xml"/><Relationship Id="rId42" Type="http://schemas.openxmlformats.org/officeDocument/2006/relationships/image" Target="../media/image1660.png"/><Relationship Id="rId47" Type="http://schemas.openxmlformats.org/officeDocument/2006/relationships/customXml" Target="../ink/ink1887.xml"/><Relationship Id="rId63" Type="http://schemas.openxmlformats.org/officeDocument/2006/relationships/customXml" Target="../ink/ink1895.xml"/><Relationship Id="rId68" Type="http://schemas.openxmlformats.org/officeDocument/2006/relationships/image" Target="../media/image1673.png"/><Relationship Id="rId16" Type="http://schemas.openxmlformats.org/officeDocument/2006/relationships/image" Target="../media/image1647.png"/><Relationship Id="rId11" Type="http://schemas.openxmlformats.org/officeDocument/2006/relationships/customXml" Target="../ink/ink1869.xml"/><Relationship Id="rId32" Type="http://schemas.openxmlformats.org/officeDocument/2006/relationships/image" Target="../media/image1655.png"/><Relationship Id="rId37" Type="http://schemas.openxmlformats.org/officeDocument/2006/relationships/customXml" Target="../ink/ink1882.xml"/><Relationship Id="rId53" Type="http://schemas.openxmlformats.org/officeDocument/2006/relationships/customXml" Target="../ink/ink1890.xml"/><Relationship Id="rId58" Type="http://schemas.openxmlformats.org/officeDocument/2006/relationships/image" Target="../media/image1668.png"/><Relationship Id="rId74" Type="http://schemas.openxmlformats.org/officeDocument/2006/relationships/image" Target="../media/image1676.png"/><Relationship Id="rId79" Type="http://schemas.openxmlformats.org/officeDocument/2006/relationships/customXml" Target="../ink/ink1903.xml"/><Relationship Id="rId5" Type="http://schemas.openxmlformats.org/officeDocument/2006/relationships/customXml" Target="../ink/ink1866.xml"/><Relationship Id="rId61" Type="http://schemas.openxmlformats.org/officeDocument/2006/relationships/customXml" Target="../ink/ink1894.xml"/><Relationship Id="rId82" Type="http://schemas.openxmlformats.org/officeDocument/2006/relationships/image" Target="../media/image1680.png"/><Relationship Id="rId19" Type="http://schemas.openxmlformats.org/officeDocument/2006/relationships/customXml" Target="../ink/ink1873.xml"/><Relationship Id="rId14" Type="http://schemas.openxmlformats.org/officeDocument/2006/relationships/image" Target="../media/image1646.png"/><Relationship Id="rId22" Type="http://schemas.openxmlformats.org/officeDocument/2006/relationships/image" Target="../media/image1650.png"/><Relationship Id="rId27" Type="http://schemas.openxmlformats.org/officeDocument/2006/relationships/customXml" Target="../ink/ink1877.xml"/><Relationship Id="rId30" Type="http://schemas.openxmlformats.org/officeDocument/2006/relationships/image" Target="../media/image1654.png"/><Relationship Id="rId35" Type="http://schemas.openxmlformats.org/officeDocument/2006/relationships/customXml" Target="../ink/ink1881.xml"/><Relationship Id="rId43" Type="http://schemas.openxmlformats.org/officeDocument/2006/relationships/customXml" Target="../ink/ink1885.xml"/><Relationship Id="rId48" Type="http://schemas.openxmlformats.org/officeDocument/2006/relationships/image" Target="../media/image1663.png"/><Relationship Id="rId56" Type="http://schemas.openxmlformats.org/officeDocument/2006/relationships/image" Target="../media/image1667.png"/><Relationship Id="rId64" Type="http://schemas.openxmlformats.org/officeDocument/2006/relationships/image" Target="../media/image1671.png"/><Relationship Id="rId69" Type="http://schemas.openxmlformats.org/officeDocument/2006/relationships/customXml" Target="../ink/ink1898.xml"/><Relationship Id="rId77" Type="http://schemas.openxmlformats.org/officeDocument/2006/relationships/customXml" Target="../ink/ink1902.xml"/><Relationship Id="rId8" Type="http://schemas.openxmlformats.org/officeDocument/2006/relationships/image" Target="../media/image1643.png"/><Relationship Id="rId51" Type="http://schemas.openxmlformats.org/officeDocument/2006/relationships/customXml" Target="../ink/ink1889.xml"/><Relationship Id="rId72" Type="http://schemas.openxmlformats.org/officeDocument/2006/relationships/image" Target="../media/image1675.png"/><Relationship Id="rId80" Type="http://schemas.openxmlformats.org/officeDocument/2006/relationships/image" Target="../media/image1679.png"/><Relationship Id="rId3" Type="http://schemas.openxmlformats.org/officeDocument/2006/relationships/customXml" Target="../ink/ink1865.xml"/><Relationship Id="rId12" Type="http://schemas.openxmlformats.org/officeDocument/2006/relationships/image" Target="../media/image1645.png"/><Relationship Id="rId17" Type="http://schemas.openxmlformats.org/officeDocument/2006/relationships/customXml" Target="../ink/ink1872.xml"/><Relationship Id="rId25" Type="http://schemas.openxmlformats.org/officeDocument/2006/relationships/customXml" Target="../ink/ink1876.xml"/><Relationship Id="rId33" Type="http://schemas.openxmlformats.org/officeDocument/2006/relationships/customXml" Target="../ink/ink1880.xml"/><Relationship Id="rId38" Type="http://schemas.openxmlformats.org/officeDocument/2006/relationships/image" Target="../media/image1658.png"/><Relationship Id="rId46" Type="http://schemas.openxmlformats.org/officeDocument/2006/relationships/image" Target="../media/image1662.png"/><Relationship Id="rId59" Type="http://schemas.openxmlformats.org/officeDocument/2006/relationships/customXml" Target="../ink/ink1893.xml"/><Relationship Id="rId67" Type="http://schemas.openxmlformats.org/officeDocument/2006/relationships/customXml" Target="../ink/ink1897.xml"/><Relationship Id="rId20" Type="http://schemas.openxmlformats.org/officeDocument/2006/relationships/image" Target="../media/image1649.png"/><Relationship Id="rId41" Type="http://schemas.openxmlformats.org/officeDocument/2006/relationships/customXml" Target="../ink/ink1884.xml"/><Relationship Id="rId54" Type="http://schemas.openxmlformats.org/officeDocument/2006/relationships/image" Target="../media/image1666.png"/><Relationship Id="rId62" Type="http://schemas.openxmlformats.org/officeDocument/2006/relationships/image" Target="../media/image1670.png"/><Relationship Id="rId70" Type="http://schemas.openxmlformats.org/officeDocument/2006/relationships/image" Target="../media/image1674.png"/><Relationship Id="rId75" Type="http://schemas.openxmlformats.org/officeDocument/2006/relationships/customXml" Target="../ink/ink190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42.png"/><Relationship Id="rId15" Type="http://schemas.openxmlformats.org/officeDocument/2006/relationships/customXml" Target="../ink/ink1871.xml"/><Relationship Id="rId23" Type="http://schemas.openxmlformats.org/officeDocument/2006/relationships/customXml" Target="../ink/ink1875.xml"/><Relationship Id="rId28" Type="http://schemas.openxmlformats.org/officeDocument/2006/relationships/image" Target="../media/image1653.png"/><Relationship Id="rId36" Type="http://schemas.openxmlformats.org/officeDocument/2006/relationships/image" Target="../media/image1657.png"/><Relationship Id="rId49" Type="http://schemas.openxmlformats.org/officeDocument/2006/relationships/customXml" Target="../ink/ink1888.xml"/><Relationship Id="rId57" Type="http://schemas.openxmlformats.org/officeDocument/2006/relationships/customXml" Target="../ink/ink1892.xml"/><Relationship Id="rId10" Type="http://schemas.openxmlformats.org/officeDocument/2006/relationships/image" Target="../media/image1644.png"/><Relationship Id="rId31" Type="http://schemas.openxmlformats.org/officeDocument/2006/relationships/customXml" Target="../ink/ink1879.xml"/><Relationship Id="rId44" Type="http://schemas.openxmlformats.org/officeDocument/2006/relationships/image" Target="../media/image1661.png"/><Relationship Id="rId52" Type="http://schemas.openxmlformats.org/officeDocument/2006/relationships/image" Target="../media/image1665.png"/><Relationship Id="rId60" Type="http://schemas.openxmlformats.org/officeDocument/2006/relationships/image" Target="../media/image1669.png"/><Relationship Id="rId65" Type="http://schemas.openxmlformats.org/officeDocument/2006/relationships/customXml" Target="../ink/ink1896.xml"/><Relationship Id="rId73" Type="http://schemas.openxmlformats.org/officeDocument/2006/relationships/customXml" Target="../ink/ink1900.xml"/><Relationship Id="rId78" Type="http://schemas.openxmlformats.org/officeDocument/2006/relationships/image" Target="../media/image1678.png"/><Relationship Id="rId81" Type="http://schemas.openxmlformats.org/officeDocument/2006/relationships/customXml" Target="../ink/ink1904.xml"/><Relationship Id="rId4" Type="http://schemas.openxmlformats.org/officeDocument/2006/relationships/image" Target="../media/image1641.png"/><Relationship Id="rId9" Type="http://schemas.openxmlformats.org/officeDocument/2006/relationships/customXml" Target="../ink/ink1868.xml"/><Relationship Id="rId13" Type="http://schemas.openxmlformats.org/officeDocument/2006/relationships/customXml" Target="../ink/ink1870.xml"/><Relationship Id="rId18" Type="http://schemas.openxmlformats.org/officeDocument/2006/relationships/image" Target="../media/image1648.png"/><Relationship Id="rId39" Type="http://schemas.openxmlformats.org/officeDocument/2006/relationships/customXml" Target="../ink/ink1883.xml"/><Relationship Id="rId34" Type="http://schemas.openxmlformats.org/officeDocument/2006/relationships/image" Target="../media/image1656.png"/><Relationship Id="rId50" Type="http://schemas.openxmlformats.org/officeDocument/2006/relationships/image" Target="../media/image1664.png"/><Relationship Id="rId55" Type="http://schemas.openxmlformats.org/officeDocument/2006/relationships/customXml" Target="../ink/ink1891.xml"/><Relationship Id="rId76" Type="http://schemas.openxmlformats.org/officeDocument/2006/relationships/image" Target="../media/image1677.png"/><Relationship Id="rId7" Type="http://schemas.openxmlformats.org/officeDocument/2006/relationships/customXml" Target="../ink/ink1867.xml"/><Relationship Id="rId71" Type="http://schemas.openxmlformats.org/officeDocument/2006/relationships/customXml" Target="../ink/ink1899.xml"/><Relationship Id="rId2" Type="http://schemas.openxmlformats.org/officeDocument/2006/relationships/notesSlide" Target="../notesSlides/notesSlide22.xml"/><Relationship Id="rId29" Type="http://schemas.openxmlformats.org/officeDocument/2006/relationships/customXml" Target="../ink/ink1878.xml"/><Relationship Id="rId24" Type="http://schemas.openxmlformats.org/officeDocument/2006/relationships/image" Target="../media/image1651.png"/><Relationship Id="rId40" Type="http://schemas.openxmlformats.org/officeDocument/2006/relationships/image" Target="../media/image1659.png"/><Relationship Id="rId45" Type="http://schemas.openxmlformats.org/officeDocument/2006/relationships/customXml" Target="../ink/ink1886.xml"/><Relationship Id="rId66" Type="http://schemas.openxmlformats.org/officeDocument/2006/relationships/image" Target="../media/image1672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62.xml"/><Relationship Id="rId299" Type="http://schemas.openxmlformats.org/officeDocument/2006/relationships/customXml" Target="../ink/ink2053.xml"/><Relationship Id="rId21" Type="http://schemas.openxmlformats.org/officeDocument/2006/relationships/customXml" Target="../ink/ink1914.xml"/><Relationship Id="rId63" Type="http://schemas.openxmlformats.org/officeDocument/2006/relationships/customXml" Target="../ink/ink1935.xml"/><Relationship Id="rId159" Type="http://schemas.openxmlformats.org/officeDocument/2006/relationships/customXml" Target="../ink/ink1983.xml"/><Relationship Id="rId324" Type="http://schemas.openxmlformats.org/officeDocument/2006/relationships/image" Target="../media/image1755.png"/><Relationship Id="rId366" Type="http://schemas.openxmlformats.org/officeDocument/2006/relationships/customXml" Target="../ink/ink2087.xml"/><Relationship Id="rId170" Type="http://schemas.openxmlformats.org/officeDocument/2006/relationships/image" Target="../media/image1216.png"/><Relationship Id="rId226" Type="http://schemas.openxmlformats.org/officeDocument/2006/relationships/image" Target="../media/image1706.png"/><Relationship Id="rId433" Type="http://schemas.openxmlformats.org/officeDocument/2006/relationships/image" Target="../media/image1809.png"/><Relationship Id="rId268" Type="http://schemas.openxmlformats.org/officeDocument/2006/relationships/image" Target="../media/image1727.png"/><Relationship Id="rId32" Type="http://schemas.openxmlformats.org/officeDocument/2006/relationships/image" Target="../media/image1087.png"/><Relationship Id="rId74" Type="http://schemas.openxmlformats.org/officeDocument/2006/relationships/image" Target="../media/image1108.png"/><Relationship Id="rId128" Type="http://schemas.openxmlformats.org/officeDocument/2006/relationships/image" Target="../media/image1167.png"/><Relationship Id="rId335" Type="http://schemas.openxmlformats.org/officeDocument/2006/relationships/customXml" Target="../ink/ink2071.xml"/><Relationship Id="rId377" Type="http://schemas.openxmlformats.org/officeDocument/2006/relationships/image" Target="../media/image1781.png"/><Relationship Id="rId5" Type="http://schemas.openxmlformats.org/officeDocument/2006/relationships/customXml" Target="../ink/ink1906.xml"/><Relationship Id="rId181" Type="http://schemas.openxmlformats.org/officeDocument/2006/relationships/customXml" Target="../ink/ink1994.xml"/><Relationship Id="rId237" Type="http://schemas.openxmlformats.org/officeDocument/2006/relationships/customXml" Target="../ink/ink2022.xml"/><Relationship Id="rId402" Type="http://schemas.openxmlformats.org/officeDocument/2006/relationships/customXml" Target="../ink/ink2105.xml"/><Relationship Id="rId279" Type="http://schemas.openxmlformats.org/officeDocument/2006/relationships/customXml" Target="../ink/ink2043.xml"/><Relationship Id="rId43" Type="http://schemas.openxmlformats.org/officeDocument/2006/relationships/customXml" Target="../ink/ink1925.xml"/><Relationship Id="rId139" Type="http://schemas.openxmlformats.org/officeDocument/2006/relationships/customXml" Target="../ink/ink1973.xml"/><Relationship Id="rId290" Type="http://schemas.openxmlformats.org/officeDocument/2006/relationships/image" Target="../media/image1738.png"/><Relationship Id="rId304" Type="http://schemas.openxmlformats.org/officeDocument/2006/relationships/image" Target="../media/image1745.png"/><Relationship Id="rId346" Type="http://schemas.openxmlformats.org/officeDocument/2006/relationships/image" Target="../media/image1766.png"/><Relationship Id="rId388" Type="http://schemas.openxmlformats.org/officeDocument/2006/relationships/customXml" Target="../ink/ink2098.xml"/><Relationship Id="rId85" Type="http://schemas.openxmlformats.org/officeDocument/2006/relationships/customXml" Target="../ink/ink1946.xml"/><Relationship Id="rId150" Type="http://schemas.openxmlformats.org/officeDocument/2006/relationships/image" Target="../media/image1206.png"/><Relationship Id="rId192" Type="http://schemas.openxmlformats.org/officeDocument/2006/relationships/image" Target="../media/image1689.png"/><Relationship Id="rId206" Type="http://schemas.openxmlformats.org/officeDocument/2006/relationships/image" Target="../media/image1696.png"/><Relationship Id="rId413" Type="http://schemas.openxmlformats.org/officeDocument/2006/relationships/image" Target="../media/image1799.png"/><Relationship Id="rId248" Type="http://schemas.openxmlformats.org/officeDocument/2006/relationships/image" Target="../media/image1717.png"/><Relationship Id="rId12" Type="http://schemas.openxmlformats.org/officeDocument/2006/relationships/image" Target="../media/image1037.png"/><Relationship Id="rId108" Type="http://schemas.openxmlformats.org/officeDocument/2006/relationships/image" Target="../media/image1124.png"/><Relationship Id="rId315" Type="http://schemas.openxmlformats.org/officeDocument/2006/relationships/customXml" Target="../ink/ink2061.xml"/><Relationship Id="rId357" Type="http://schemas.openxmlformats.org/officeDocument/2006/relationships/image" Target="../media/image1771.png"/><Relationship Id="rId54" Type="http://schemas.openxmlformats.org/officeDocument/2006/relationships/image" Target="../media/image1098.png"/><Relationship Id="rId96" Type="http://schemas.openxmlformats.org/officeDocument/2006/relationships/image" Target="../media/image1118.png"/><Relationship Id="rId161" Type="http://schemas.openxmlformats.org/officeDocument/2006/relationships/customXml" Target="../ink/ink1984.xml"/><Relationship Id="rId217" Type="http://schemas.openxmlformats.org/officeDocument/2006/relationships/customXml" Target="../ink/ink2012.xml"/><Relationship Id="rId399" Type="http://schemas.openxmlformats.org/officeDocument/2006/relationships/image" Target="../media/image1792.png"/><Relationship Id="rId259" Type="http://schemas.openxmlformats.org/officeDocument/2006/relationships/customXml" Target="../ink/ink2033.xml"/><Relationship Id="rId424" Type="http://schemas.openxmlformats.org/officeDocument/2006/relationships/customXml" Target="../ink/ink2116.xml"/><Relationship Id="rId23" Type="http://schemas.openxmlformats.org/officeDocument/2006/relationships/customXml" Target="../ink/ink1915.xml"/><Relationship Id="rId119" Type="http://schemas.openxmlformats.org/officeDocument/2006/relationships/customXml" Target="../ink/ink1963.xml"/><Relationship Id="rId270" Type="http://schemas.openxmlformats.org/officeDocument/2006/relationships/image" Target="../media/image1728.png"/><Relationship Id="rId326" Type="http://schemas.openxmlformats.org/officeDocument/2006/relationships/image" Target="../media/image1756.png"/><Relationship Id="rId65" Type="http://schemas.openxmlformats.org/officeDocument/2006/relationships/customXml" Target="../ink/ink1936.xml"/><Relationship Id="rId130" Type="http://schemas.openxmlformats.org/officeDocument/2006/relationships/image" Target="../media/image1168.png"/><Relationship Id="rId368" Type="http://schemas.openxmlformats.org/officeDocument/2006/relationships/customXml" Target="../ink/ink2088.xml"/><Relationship Id="rId172" Type="http://schemas.openxmlformats.org/officeDocument/2006/relationships/image" Target="../media/image1217.png"/><Relationship Id="rId228" Type="http://schemas.openxmlformats.org/officeDocument/2006/relationships/image" Target="../media/image1707.png"/><Relationship Id="rId435" Type="http://schemas.openxmlformats.org/officeDocument/2006/relationships/image" Target="../media/image1810.png"/><Relationship Id="rId281" Type="http://schemas.openxmlformats.org/officeDocument/2006/relationships/customXml" Target="../ink/ink2044.xml"/><Relationship Id="rId337" Type="http://schemas.openxmlformats.org/officeDocument/2006/relationships/customXml" Target="../ink/ink2072.xml"/><Relationship Id="rId34" Type="http://schemas.openxmlformats.org/officeDocument/2006/relationships/image" Target="../media/image1088.png"/><Relationship Id="rId76" Type="http://schemas.openxmlformats.org/officeDocument/2006/relationships/image" Target="../media/image1109.png"/><Relationship Id="rId141" Type="http://schemas.openxmlformats.org/officeDocument/2006/relationships/customXml" Target="../ink/ink1974.xml"/><Relationship Id="rId379" Type="http://schemas.openxmlformats.org/officeDocument/2006/relationships/image" Target="../media/image1782.png"/><Relationship Id="rId7" Type="http://schemas.openxmlformats.org/officeDocument/2006/relationships/customXml" Target="../ink/ink1907.xml"/><Relationship Id="rId183" Type="http://schemas.openxmlformats.org/officeDocument/2006/relationships/customXml" Target="../ink/ink1995.xml"/><Relationship Id="rId239" Type="http://schemas.openxmlformats.org/officeDocument/2006/relationships/customXml" Target="../ink/ink2023.xml"/><Relationship Id="rId390" Type="http://schemas.openxmlformats.org/officeDocument/2006/relationships/customXml" Target="../ink/ink2099.xml"/><Relationship Id="rId404" Type="http://schemas.openxmlformats.org/officeDocument/2006/relationships/customXml" Target="../ink/ink2106.xml"/><Relationship Id="rId250" Type="http://schemas.openxmlformats.org/officeDocument/2006/relationships/image" Target="../media/image1718.png"/><Relationship Id="rId292" Type="http://schemas.openxmlformats.org/officeDocument/2006/relationships/image" Target="../media/image1739.png"/><Relationship Id="rId306" Type="http://schemas.openxmlformats.org/officeDocument/2006/relationships/image" Target="../media/image1746.png"/><Relationship Id="rId45" Type="http://schemas.openxmlformats.org/officeDocument/2006/relationships/customXml" Target="../ink/ink1926.xml"/><Relationship Id="rId87" Type="http://schemas.openxmlformats.org/officeDocument/2006/relationships/customXml" Target="../ink/ink1947.xml"/><Relationship Id="rId110" Type="http://schemas.openxmlformats.org/officeDocument/2006/relationships/image" Target="../media/image1125.png"/><Relationship Id="rId348" Type="http://schemas.openxmlformats.org/officeDocument/2006/relationships/image" Target="../media/image1767.png"/><Relationship Id="rId152" Type="http://schemas.openxmlformats.org/officeDocument/2006/relationships/image" Target="../media/image1207.png"/><Relationship Id="rId194" Type="http://schemas.openxmlformats.org/officeDocument/2006/relationships/image" Target="../media/image1690.png"/><Relationship Id="rId208" Type="http://schemas.openxmlformats.org/officeDocument/2006/relationships/image" Target="../media/image1697.png"/><Relationship Id="rId415" Type="http://schemas.openxmlformats.org/officeDocument/2006/relationships/image" Target="../media/image1800.png"/><Relationship Id="rId261" Type="http://schemas.openxmlformats.org/officeDocument/2006/relationships/customXml" Target="../ink/ink2034.xml"/><Relationship Id="rId14" Type="http://schemas.openxmlformats.org/officeDocument/2006/relationships/image" Target="../media/image1038.png"/><Relationship Id="rId56" Type="http://schemas.openxmlformats.org/officeDocument/2006/relationships/image" Target="../media/image1099.png"/><Relationship Id="rId317" Type="http://schemas.openxmlformats.org/officeDocument/2006/relationships/customXml" Target="../ink/ink2062.xml"/><Relationship Id="rId359" Type="http://schemas.openxmlformats.org/officeDocument/2006/relationships/image" Target="../media/image1772.png"/><Relationship Id="rId98" Type="http://schemas.openxmlformats.org/officeDocument/2006/relationships/image" Target="../media/image1119.png"/><Relationship Id="rId121" Type="http://schemas.openxmlformats.org/officeDocument/2006/relationships/customXml" Target="../ink/ink1964.xml"/><Relationship Id="rId163" Type="http://schemas.openxmlformats.org/officeDocument/2006/relationships/customXml" Target="../ink/ink1985.xml"/><Relationship Id="rId219" Type="http://schemas.openxmlformats.org/officeDocument/2006/relationships/customXml" Target="../ink/ink2013.xml"/><Relationship Id="rId370" Type="http://schemas.openxmlformats.org/officeDocument/2006/relationships/customXml" Target="../ink/ink2089.xml"/><Relationship Id="rId426" Type="http://schemas.openxmlformats.org/officeDocument/2006/relationships/customXml" Target="../ink/ink2117.xml"/><Relationship Id="rId230" Type="http://schemas.openxmlformats.org/officeDocument/2006/relationships/image" Target="../media/image1708.png"/><Relationship Id="rId25" Type="http://schemas.openxmlformats.org/officeDocument/2006/relationships/customXml" Target="../ink/ink1916.xml"/><Relationship Id="rId67" Type="http://schemas.openxmlformats.org/officeDocument/2006/relationships/customXml" Target="../ink/ink1937.xml"/><Relationship Id="rId272" Type="http://schemas.openxmlformats.org/officeDocument/2006/relationships/image" Target="../media/image1729.png"/><Relationship Id="rId328" Type="http://schemas.openxmlformats.org/officeDocument/2006/relationships/image" Target="../media/image1757.png"/><Relationship Id="rId132" Type="http://schemas.openxmlformats.org/officeDocument/2006/relationships/image" Target="../media/image1169.png"/><Relationship Id="rId174" Type="http://schemas.openxmlformats.org/officeDocument/2006/relationships/image" Target="../media/image1218.png"/><Relationship Id="rId381" Type="http://schemas.openxmlformats.org/officeDocument/2006/relationships/image" Target="../media/image1783.png"/><Relationship Id="rId241" Type="http://schemas.openxmlformats.org/officeDocument/2006/relationships/customXml" Target="../ink/ink2024.xml"/><Relationship Id="rId437" Type="http://schemas.openxmlformats.org/officeDocument/2006/relationships/image" Target="../media/image1811.png"/><Relationship Id="rId36" Type="http://schemas.openxmlformats.org/officeDocument/2006/relationships/image" Target="../media/image1089.png"/><Relationship Id="rId283" Type="http://schemas.openxmlformats.org/officeDocument/2006/relationships/customXml" Target="../ink/ink2045.xml"/><Relationship Id="rId339" Type="http://schemas.openxmlformats.org/officeDocument/2006/relationships/customXml" Target="../ink/ink2073.xml"/><Relationship Id="rId78" Type="http://schemas.openxmlformats.org/officeDocument/2006/relationships/image" Target="../media/image1110.png"/><Relationship Id="rId101" Type="http://schemas.openxmlformats.org/officeDocument/2006/relationships/customXml" Target="../ink/ink1954.xml"/><Relationship Id="rId143" Type="http://schemas.openxmlformats.org/officeDocument/2006/relationships/customXml" Target="../ink/ink1975.xml"/><Relationship Id="rId185" Type="http://schemas.openxmlformats.org/officeDocument/2006/relationships/customXml" Target="../ink/ink1996.xml"/><Relationship Id="rId350" Type="http://schemas.openxmlformats.org/officeDocument/2006/relationships/customXml" Target="../ink/ink2079.xml"/><Relationship Id="rId406" Type="http://schemas.openxmlformats.org/officeDocument/2006/relationships/customXml" Target="../ink/ink2107.xml"/><Relationship Id="rId9" Type="http://schemas.openxmlformats.org/officeDocument/2006/relationships/customXml" Target="../ink/ink1908.xml"/><Relationship Id="rId210" Type="http://schemas.openxmlformats.org/officeDocument/2006/relationships/image" Target="../media/image1698.png"/><Relationship Id="rId392" Type="http://schemas.openxmlformats.org/officeDocument/2006/relationships/customXml" Target="../ink/ink2100.xml"/><Relationship Id="rId252" Type="http://schemas.openxmlformats.org/officeDocument/2006/relationships/image" Target="../media/image1719.png"/><Relationship Id="rId294" Type="http://schemas.openxmlformats.org/officeDocument/2006/relationships/image" Target="../media/image1740.png"/><Relationship Id="rId308" Type="http://schemas.openxmlformats.org/officeDocument/2006/relationships/image" Target="../media/image1747.png"/><Relationship Id="rId47" Type="http://schemas.openxmlformats.org/officeDocument/2006/relationships/customXml" Target="../ink/ink1927.xml"/><Relationship Id="rId89" Type="http://schemas.openxmlformats.org/officeDocument/2006/relationships/customXml" Target="../ink/ink1948.xml"/><Relationship Id="rId112" Type="http://schemas.openxmlformats.org/officeDocument/2006/relationships/image" Target="../media/image1126.png"/><Relationship Id="rId154" Type="http://schemas.openxmlformats.org/officeDocument/2006/relationships/image" Target="../media/image1208.png"/><Relationship Id="rId361" Type="http://schemas.openxmlformats.org/officeDocument/2006/relationships/image" Target="../media/image1773.png"/><Relationship Id="rId196" Type="http://schemas.openxmlformats.org/officeDocument/2006/relationships/image" Target="../media/image1691.png"/><Relationship Id="rId417" Type="http://schemas.openxmlformats.org/officeDocument/2006/relationships/image" Target="../media/image1801.png"/><Relationship Id="rId16" Type="http://schemas.openxmlformats.org/officeDocument/2006/relationships/image" Target="../media/image1039.png"/><Relationship Id="rId221" Type="http://schemas.openxmlformats.org/officeDocument/2006/relationships/customXml" Target="../ink/ink2014.xml"/><Relationship Id="rId263" Type="http://schemas.openxmlformats.org/officeDocument/2006/relationships/customXml" Target="../ink/ink2035.xml"/><Relationship Id="rId319" Type="http://schemas.openxmlformats.org/officeDocument/2006/relationships/customXml" Target="../ink/ink2063.xml"/><Relationship Id="rId58" Type="http://schemas.openxmlformats.org/officeDocument/2006/relationships/image" Target="../media/image1100.png"/><Relationship Id="rId123" Type="http://schemas.openxmlformats.org/officeDocument/2006/relationships/customXml" Target="../ink/ink1965.xml"/><Relationship Id="rId330" Type="http://schemas.openxmlformats.org/officeDocument/2006/relationships/image" Target="../media/image1758.png"/><Relationship Id="rId165" Type="http://schemas.openxmlformats.org/officeDocument/2006/relationships/customXml" Target="../ink/ink1986.xml"/><Relationship Id="rId372" Type="http://schemas.openxmlformats.org/officeDocument/2006/relationships/customXml" Target="../ink/ink2090.xml"/><Relationship Id="rId428" Type="http://schemas.openxmlformats.org/officeDocument/2006/relationships/customXml" Target="../ink/ink2118.xml"/><Relationship Id="rId232" Type="http://schemas.openxmlformats.org/officeDocument/2006/relationships/image" Target="../media/image1709.png"/><Relationship Id="rId274" Type="http://schemas.openxmlformats.org/officeDocument/2006/relationships/image" Target="../media/image1730.png"/><Relationship Id="rId27" Type="http://schemas.openxmlformats.org/officeDocument/2006/relationships/customXml" Target="../ink/ink1917.xml"/><Relationship Id="rId69" Type="http://schemas.openxmlformats.org/officeDocument/2006/relationships/customXml" Target="../ink/ink1938.xml"/><Relationship Id="rId134" Type="http://schemas.openxmlformats.org/officeDocument/2006/relationships/image" Target="../media/image1170.png"/><Relationship Id="rId80" Type="http://schemas.openxmlformats.org/officeDocument/2006/relationships/image" Target="../media/image1111.png"/><Relationship Id="rId176" Type="http://schemas.openxmlformats.org/officeDocument/2006/relationships/image" Target="../media/image1681.png"/><Relationship Id="rId341" Type="http://schemas.openxmlformats.org/officeDocument/2006/relationships/customXml" Target="../ink/ink2074.xml"/><Relationship Id="rId383" Type="http://schemas.openxmlformats.org/officeDocument/2006/relationships/image" Target="../media/image1784.png"/><Relationship Id="rId201" Type="http://schemas.openxmlformats.org/officeDocument/2006/relationships/customXml" Target="../ink/ink2004.xml"/><Relationship Id="rId243" Type="http://schemas.openxmlformats.org/officeDocument/2006/relationships/customXml" Target="../ink/ink2025.xml"/><Relationship Id="rId285" Type="http://schemas.openxmlformats.org/officeDocument/2006/relationships/customXml" Target="../ink/ink2046.xml"/><Relationship Id="rId38" Type="http://schemas.openxmlformats.org/officeDocument/2006/relationships/image" Target="../media/image1090.png"/><Relationship Id="rId103" Type="http://schemas.openxmlformats.org/officeDocument/2006/relationships/customXml" Target="../ink/ink1955.xml"/><Relationship Id="rId310" Type="http://schemas.openxmlformats.org/officeDocument/2006/relationships/image" Target="../media/image1748.png"/><Relationship Id="rId91" Type="http://schemas.openxmlformats.org/officeDocument/2006/relationships/customXml" Target="../ink/ink1949.xml"/><Relationship Id="rId145" Type="http://schemas.openxmlformats.org/officeDocument/2006/relationships/customXml" Target="../ink/ink1976.xml"/><Relationship Id="rId187" Type="http://schemas.openxmlformats.org/officeDocument/2006/relationships/customXml" Target="../ink/ink1997.xml"/><Relationship Id="rId352" Type="http://schemas.openxmlformats.org/officeDocument/2006/relationships/customXml" Target="../ink/ink2080.xml"/><Relationship Id="rId394" Type="http://schemas.openxmlformats.org/officeDocument/2006/relationships/customXml" Target="../ink/ink2101.xml"/><Relationship Id="rId408" Type="http://schemas.openxmlformats.org/officeDocument/2006/relationships/customXml" Target="../ink/ink2108.xml"/><Relationship Id="rId212" Type="http://schemas.openxmlformats.org/officeDocument/2006/relationships/image" Target="../media/image1699.png"/><Relationship Id="rId254" Type="http://schemas.openxmlformats.org/officeDocument/2006/relationships/image" Target="../media/image1720.png"/><Relationship Id="rId49" Type="http://schemas.openxmlformats.org/officeDocument/2006/relationships/customXml" Target="../ink/ink1928.xml"/><Relationship Id="rId114" Type="http://schemas.openxmlformats.org/officeDocument/2006/relationships/image" Target="../media/image1127.png"/><Relationship Id="rId296" Type="http://schemas.openxmlformats.org/officeDocument/2006/relationships/image" Target="../media/image1741.png"/><Relationship Id="rId60" Type="http://schemas.openxmlformats.org/officeDocument/2006/relationships/image" Target="../media/image1101.png"/><Relationship Id="rId81" Type="http://schemas.openxmlformats.org/officeDocument/2006/relationships/customXml" Target="../ink/ink1944.xml"/><Relationship Id="rId135" Type="http://schemas.openxmlformats.org/officeDocument/2006/relationships/customXml" Target="../ink/ink1971.xml"/><Relationship Id="rId156" Type="http://schemas.openxmlformats.org/officeDocument/2006/relationships/image" Target="../media/image1209.png"/><Relationship Id="rId177" Type="http://schemas.openxmlformats.org/officeDocument/2006/relationships/customXml" Target="../ink/ink1992.xml"/><Relationship Id="rId198" Type="http://schemas.openxmlformats.org/officeDocument/2006/relationships/image" Target="../media/image1692.png"/><Relationship Id="rId321" Type="http://schemas.openxmlformats.org/officeDocument/2006/relationships/customXml" Target="../ink/ink2064.xml"/><Relationship Id="rId342" Type="http://schemas.openxmlformats.org/officeDocument/2006/relationships/image" Target="../media/image1764.png"/><Relationship Id="rId363" Type="http://schemas.openxmlformats.org/officeDocument/2006/relationships/image" Target="../media/image1774.png"/><Relationship Id="rId384" Type="http://schemas.openxmlformats.org/officeDocument/2006/relationships/customXml" Target="../ink/ink2096.xml"/><Relationship Id="rId419" Type="http://schemas.openxmlformats.org/officeDocument/2006/relationships/image" Target="../media/image1802.png"/><Relationship Id="rId202" Type="http://schemas.openxmlformats.org/officeDocument/2006/relationships/image" Target="../media/image1694.png"/><Relationship Id="rId223" Type="http://schemas.openxmlformats.org/officeDocument/2006/relationships/customXml" Target="../ink/ink2015.xml"/><Relationship Id="rId244" Type="http://schemas.openxmlformats.org/officeDocument/2006/relationships/image" Target="../media/image1715.png"/><Relationship Id="rId430" Type="http://schemas.openxmlformats.org/officeDocument/2006/relationships/customXml" Target="../ink/ink2119.xml"/><Relationship Id="rId18" Type="http://schemas.openxmlformats.org/officeDocument/2006/relationships/image" Target="../media/image1040.png"/><Relationship Id="rId39" Type="http://schemas.openxmlformats.org/officeDocument/2006/relationships/customXml" Target="../ink/ink1923.xml"/><Relationship Id="rId265" Type="http://schemas.openxmlformats.org/officeDocument/2006/relationships/customXml" Target="../ink/ink2036.xml"/><Relationship Id="rId286" Type="http://schemas.openxmlformats.org/officeDocument/2006/relationships/image" Target="../media/image1736.png"/><Relationship Id="rId50" Type="http://schemas.openxmlformats.org/officeDocument/2006/relationships/image" Target="../media/image1096.png"/><Relationship Id="rId104" Type="http://schemas.openxmlformats.org/officeDocument/2006/relationships/image" Target="../media/image1122.png"/><Relationship Id="rId125" Type="http://schemas.openxmlformats.org/officeDocument/2006/relationships/customXml" Target="../ink/ink1966.xml"/><Relationship Id="rId146" Type="http://schemas.openxmlformats.org/officeDocument/2006/relationships/image" Target="../media/image1182.png"/><Relationship Id="rId167" Type="http://schemas.openxmlformats.org/officeDocument/2006/relationships/customXml" Target="../ink/ink1987.xml"/><Relationship Id="rId188" Type="http://schemas.openxmlformats.org/officeDocument/2006/relationships/image" Target="../media/image1687.png"/><Relationship Id="rId311" Type="http://schemas.openxmlformats.org/officeDocument/2006/relationships/customXml" Target="../ink/ink2059.xml"/><Relationship Id="rId332" Type="http://schemas.openxmlformats.org/officeDocument/2006/relationships/image" Target="../media/image1759.png"/><Relationship Id="rId353" Type="http://schemas.openxmlformats.org/officeDocument/2006/relationships/image" Target="../media/image1769.png"/><Relationship Id="rId374" Type="http://schemas.openxmlformats.org/officeDocument/2006/relationships/customXml" Target="../ink/ink2091.xml"/><Relationship Id="rId395" Type="http://schemas.openxmlformats.org/officeDocument/2006/relationships/image" Target="../media/image1790.png"/><Relationship Id="rId409" Type="http://schemas.openxmlformats.org/officeDocument/2006/relationships/image" Target="../media/image1797.png"/><Relationship Id="rId71" Type="http://schemas.openxmlformats.org/officeDocument/2006/relationships/customXml" Target="../ink/ink1939.xml"/><Relationship Id="rId92" Type="http://schemas.openxmlformats.org/officeDocument/2006/relationships/image" Target="../media/image1116.png"/><Relationship Id="rId213" Type="http://schemas.openxmlformats.org/officeDocument/2006/relationships/customXml" Target="../ink/ink2010.xml"/><Relationship Id="rId234" Type="http://schemas.openxmlformats.org/officeDocument/2006/relationships/image" Target="../media/image1710.png"/><Relationship Id="rId420" Type="http://schemas.openxmlformats.org/officeDocument/2006/relationships/customXml" Target="../ink/ink2114.xml"/><Relationship Id="rId2" Type="http://schemas.openxmlformats.org/officeDocument/2006/relationships/notesSlide" Target="../notesSlides/notesSlide23.xml"/><Relationship Id="rId29" Type="http://schemas.openxmlformats.org/officeDocument/2006/relationships/customXml" Target="../ink/ink1918.xml"/><Relationship Id="rId255" Type="http://schemas.openxmlformats.org/officeDocument/2006/relationships/customXml" Target="../ink/ink2031.xml"/><Relationship Id="rId276" Type="http://schemas.openxmlformats.org/officeDocument/2006/relationships/image" Target="../media/image1731.png"/><Relationship Id="rId297" Type="http://schemas.openxmlformats.org/officeDocument/2006/relationships/customXml" Target="../ink/ink2052.xml"/><Relationship Id="rId40" Type="http://schemas.openxmlformats.org/officeDocument/2006/relationships/image" Target="../media/image1091.png"/><Relationship Id="rId115" Type="http://schemas.openxmlformats.org/officeDocument/2006/relationships/customXml" Target="../ink/ink1961.xml"/><Relationship Id="rId136" Type="http://schemas.openxmlformats.org/officeDocument/2006/relationships/image" Target="../media/image1171.png"/><Relationship Id="rId157" Type="http://schemas.openxmlformats.org/officeDocument/2006/relationships/customXml" Target="../ink/ink1982.xml"/><Relationship Id="rId178" Type="http://schemas.openxmlformats.org/officeDocument/2006/relationships/image" Target="../media/image1682.png"/><Relationship Id="rId301" Type="http://schemas.openxmlformats.org/officeDocument/2006/relationships/customXml" Target="../ink/ink2054.xml"/><Relationship Id="rId322" Type="http://schemas.openxmlformats.org/officeDocument/2006/relationships/image" Target="../media/image1754.png"/><Relationship Id="rId343" Type="http://schemas.openxmlformats.org/officeDocument/2006/relationships/customXml" Target="../ink/ink2075.xml"/><Relationship Id="rId364" Type="http://schemas.openxmlformats.org/officeDocument/2006/relationships/customXml" Target="../ink/ink2086.xml"/><Relationship Id="rId61" Type="http://schemas.openxmlformats.org/officeDocument/2006/relationships/customXml" Target="../ink/ink1934.xml"/><Relationship Id="rId82" Type="http://schemas.openxmlformats.org/officeDocument/2006/relationships/image" Target="../media/image1112.png"/><Relationship Id="rId199" Type="http://schemas.openxmlformats.org/officeDocument/2006/relationships/customXml" Target="../ink/ink2003.xml"/><Relationship Id="rId203" Type="http://schemas.openxmlformats.org/officeDocument/2006/relationships/customXml" Target="../ink/ink2005.xml"/><Relationship Id="rId385" Type="http://schemas.openxmlformats.org/officeDocument/2006/relationships/image" Target="../media/image1785.png"/><Relationship Id="rId19" Type="http://schemas.openxmlformats.org/officeDocument/2006/relationships/customXml" Target="../ink/ink1913.xml"/><Relationship Id="rId224" Type="http://schemas.openxmlformats.org/officeDocument/2006/relationships/image" Target="../media/image1705.png"/><Relationship Id="rId245" Type="http://schemas.openxmlformats.org/officeDocument/2006/relationships/customXml" Target="../ink/ink2026.xml"/><Relationship Id="rId266" Type="http://schemas.openxmlformats.org/officeDocument/2006/relationships/image" Target="../media/image1726.png"/><Relationship Id="rId287" Type="http://schemas.openxmlformats.org/officeDocument/2006/relationships/customXml" Target="../ink/ink2047.xml"/><Relationship Id="rId410" Type="http://schemas.openxmlformats.org/officeDocument/2006/relationships/customXml" Target="../ink/ink2109.xml"/><Relationship Id="rId431" Type="http://schemas.openxmlformats.org/officeDocument/2006/relationships/image" Target="../media/image1808.png"/><Relationship Id="rId30" Type="http://schemas.openxmlformats.org/officeDocument/2006/relationships/image" Target="../media/image1086.png"/><Relationship Id="rId105" Type="http://schemas.openxmlformats.org/officeDocument/2006/relationships/customXml" Target="../ink/ink1956.xml"/><Relationship Id="rId126" Type="http://schemas.openxmlformats.org/officeDocument/2006/relationships/image" Target="../media/image1134.png"/><Relationship Id="rId147" Type="http://schemas.openxmlformats.org/officeDocument/2006/relationships/customXml" Target="../ink/ink1977.xml"/><Relationship Id="rId168" Type="http://schemas.openxmlformats.org/officeDocument/2006/relationships/image" Target="../media/image1215.png"/><Relationship Id="rId312" Type="http://schemas.openxmlformats.org/officeDocument/2006/relationships/image" Target="../media/image1749.png"/><Relationship Id="rId333" Type="http://schemas.openxmlformats.org/officeDocument/2006/relationships/customXml" Target="../ink/ink2070.xml"/><Relationship Id="rId354" Type="http://schemas.openxmlformats.org/officeDocument/2006/relationships/customXml" Target="../ink/ink2081.xml"/><Relationship Id="rId51" Type="http://schemas.openxmlformats.org/officeDocument/2006/relationships/customXml" Target="../ink/ink1929.xml"/><Relationship Id="rId72" Type="http://schemas.openxmlformats.org/officeDocument/2006/relationships/image" Target="../media/image1107.png"/><Relationship Id="rId93" Type="http://schemas.openxmlformats.org/officeDocument/2006/relationships/customXml" Target="../ink/ink1950.xml"/><Relationship Id="rId189" Type="http://schemas.openxmlformats.org/officeDocument/2006/relationships/customXml" Target="../ink/ink1998.xml"/><Relationship Id="rId375" Type="http://schemas.openxmlformats.org/officeDocument/2006/relationships/image" Target="../media/image1780.png"/><Relationship Id="rId396" Type="http://schemas.openxmlformats.org/officeDocument/2006/relationships/customXml" Target="../ink/ink2102.xml"/><Relationship Id="rId3" Type="http://schemas.openxmlformats.org/officeDocument/2006/relationships/customXml" Target="../ink/ink1905.xml"/><Relationship Id="rId214" Type="http://schemas.openxmlformats.org/officeDocument/2006/relationships/image" Target="../media/image1700.png"/><Relationship Id="rId235" Type="http://schemas.openxmlformats.org/officeDocument/2006/relationships/customXml" Target="../ink/ink2021.xml"/><Relationship Id="rId256" Type="http://schemas.openxmlformats.org/officeDocument/2006/relationships/image" Target="../media/image1721.png"/><Relationship Id="rId277" Type="http://schemas.openxmlformats.org/officeDocument/2006/relationships/customXml" Target="../ink/ink2042.xml"/><Relationship Id="rId298" Type="http://schemas.openxmlformats.org/officeDocument/2006/relationships/image" Target="../media/image1742.png"/><Relationship Id="rId400" Type="http://schemas.openxmlformats.org/officeDocument/2006/relationships/customXml" Target="../ink/ink2104.xml"/><Relationship Id="rId421" Type="http://schemas.openxmlformats.org/officeDocument/2006/relationships/image" Target="../media/image1803.png"/><Relationship Id="rId116" Type="http://schemas.openxmlformats.org/officeDocument/2006/relationships/image" Target="../media/image1128.png"/><Relationship Id="rId137" Type="http://schemas.openxmlformats.org/officeDocument/2006/relationships/customXml" Target="../ink/ink1972.xml"/><Relationship Id="rId158" Type="http://schemas.openxmlformats.org/officeDocument/2006/relationships/image" Target="../media/image1210.png"/><Relationship Id="rId302" Type="http://schemas.openxmlformats.org/officeDocument/2006/relationships/image" Target="../media/image1744.png"/><Relationship Id="rId323" Type="http://schemas.openxmlformats.org/officeDocument/2006/relationships/customXml" Target="../ink/ink2065.xml"/><Relationship Id="rId344" Type="http://schemas.openxmlformats.org/officeDocument/2006/relationships/image" Target="../media/image1765.png"/><Relationship Id="rId20" Type="http://schemas.openxmlformats.org/officeDocument/2006/relationships/image" Target="../media/image1041.png"/><Relationship Id="rId41" Type="http://schemas.openxmlformats.org/officeDocument/2006/relationships/customXml" Target="../ink/ink1924.xml"/><Relationship Id="rId62" Type="http://schemas.openxmlformats.org/officeDocument/2006/relationships/image" Target="../media/image1102.png"/><Relationship Id="rId83" Type="http://schemas.openxmlformats.org/officeDocument/2006/relationships/customXml" Target="../ink/ink1945.xml"/><Relationship Id="rId179" Type="http://schemas.openxmlformats.org/officeDocument/2006/relationships/customXml" Target="../ink/ink1993.xml"/><Relationship Id="rId365" Type="http://schemas.openxmlformats.org/officeDocument/2006/relationships/image" Target="../media/image1775.png"/><Relationship Id="rId386" Type="http://schemas.openxmlformats.org/officeDocument/2006/relationships/customXml" Target="../ink/ink2097.xml"/><Relationship Id="rId190" Type="http://schemas.openxmlformats.org/officeDocument/2006/relationships/image" Target="../media/image1688.png"/><Relationship Id="rId204" Type="http://schemas.openxmlformats.org/officeDocument/2006/relationships/image" Target="../media/image1695.png"/><Relationship Id="rId225" Type="http://schemas.openxmlformats.org/officeDocument/2006/relationships/customXml" Target="../ink/ink2016.xml"/><Relationship Id="rId246" Type="http://schemas.openxmlformats.org/officeDocument/2006/relationships/image" Target="../media/image1716.png"/><Relationship Id="rId267" Type="http://schemas.openxmlformats.org/officeDocument/2006/relationships/customXml" Target="../ink/ink2037.xml"/><Relationship Id="rId288" Type="http://schemas.openxmlformats.org/officeDocument/2006/relationships/image" Target="../media/image1737.png"/><Relationship Id="rId411" Type="http://schemas.openxmlformats.org/officeDocument/2006/relationships/image" Target="../media/image1798.png"/><Relationship Id="rId432" Type="http://schemas.openxmlformats.org/officeDocument/2006/relationships/customXml" Target="../ink/ink2120.xml"/><Relationship Id="rId106" Type="http://schemas.openxmlformats.org/officeDocument/2006/relationships/image" Target="../media/image1123.png"/><Relationship Id="rId127" Type="http://schemas.openxmlformats.org/officeDocument/2006/relationships/customXml" Target="../ink/ink1967.xml"/><Relationship Id="rId313" Type="http://schemas.openxmlformats.org/officeDocument/2006/relationships/customXml" Target="../ink/ink2060.xml"/><Relationship Id="rId10" Type="http://schemas.openxmlformats.org/officeDocument/2006/relationships/image" Target="../media/image1036.png"/><Relationship Id="rId31" Type="http://schemas.openxmlformats.org/officeDocument/2006/relationships/customXml" Target="../ink/ink1919.xml"/><Relationship Id="rId52" Type="http://schemas.openxmlformats.org/officeDocument/2006/relationships/image" Target="../media/image1097.png"/><Relationship Id="rId73" Type="http://schemas.openxmlformats.org/officeDocument/2006/relationships/customXml" Target="../ink/ink1940.xml"/><Relationship Id="rId94" Type="http://schemas.openxmlformats.org/officeDocument/2006/relationships/image" Target="../media/image1117.png"/><Relationship Id="rId148" Type="http://schemas.openxmlformats.org/officeDocument/2006/relationships/image" Target="../media/image1205.png"/><Relationship Id="rId169" Type="http://schemas.openxmlformats.org/officeDocument/2006/relationships/customXml" Target="../ink/ink1988.xml"/><Relationship Id="rId334" Type="http://schemas.openxmlformats.org/officeDocument/2006/relationships/image" Target="../media/image1760.png"/><Relationship Id="rId355" Type="http://schemas.openxmlformats.org/officeDocument/2006/relationships/image" Target="../media/image1770.png"/><Relationship Id="rId376" Type="http://schemas.openxmlformats.org/officeDocument/2006/relationships/customXml" Target="../ink/ink2092.xml"/><Relationship Id="rId397" Type="http://schemas.openxmlformats.org/officeDocument/2006/relationships/image" Target="../media/image1791.png"/><Relationship Id="rId4" Type="http://schemas.openxmlformats.org/officeDocument/2006/relationships/image" Target="../media/image1033.png"/><Relationship Id="rId180" Type="http://schemas.openxmlformats.org/officeDocument/2006/relationships/image" Target="../media/image1683.png"/><Relationship Id="rId215" Type="http://schemas.openxmlformats.org/officeDocument/2006/relationships/customXml" Target="../ink/ink2011.xml"/><Relationship Id="rId236" Type="http://schemas.openxmlformats.org/officeDocument/2006/relationships/image" Target="../media/image1711.png"/><Relationship Id="rId257" Type="http://schemas.openxmlformats.org/officeDocument/2006/relationships/customXml" Target="../ink/ink2032.xml"/><Relationship Id="rId278" Type="http://schemas.openxmlformats.org/officeDocument/2006/relationships/image" Target="../media/image1732.png"/><Relationship Id="rId401" Type="http://schemas.openxmlformats.org/officeDocument/2006/relationships/image" Target="../media/image1793.png"/><Relationship Id="rId422" Type="http://schemas.openxmlformats.org/officeDocument/2006/relationships/customXml" Target="../ink/ink2115.xml"/><Relationship Id="rId303" Type="http://schemas.openxmlformats.org/officeDocument/2006/relationships/customXml" Target="../ink/ink2055.xml"/><Relationship Id="rId42" Type="http://schemas.openxmlformats.org/officeDocument/2006/relationships/image" Target="../media/image1092.png"/><Relationship Id="rId84" Type="http://schemas.openxmlformats.org/officeDocument/2006/relationships/image" Target="../media/image1113.png"/><Relationship Id="rId138" Type="http://schemas.openxmlformats.org/officeDocument/2006/relationships/image" Target="../media/image1172.png"/><Relationship Id="rId345" Type="http://schemas.openxmlformats.org/officeDocument/2006/relationships/customXml" Target="../ink/ink2076.xml"/><Relationship Id="rId387" Type="http://schemas.openxmlformats.org/officeDocument/2006/relationships/image" Target="../media/image1786.png"/><Relationship Id="rId191" Type="http://schemas.openxmlformats.org/officeDocument/2006/relationships/customXml" Target="../ink/ink1999.xml"/><Relationship Id="rId205" Type="http://schemas.openxmlformats.org/officeDocument/2006/relationships/customXml" Target="../ink/ink2006.xml"/><Relationship Id="rId247" Type="http://schemas.openxmlformats.org/officeDocument/2006/relationships/customXml" Target="../ink/ink2027.xml"/><Relationship Id="rId412" Type="http://schemas.openxmlformats.org/officeDocument/2006/relationships/customXml" Target="../ink/ink2110.xml"/><Relationship Id="rId107" Type="http://schemas.openxmlformats.org/officeDocument/2006/relationships/customXml" Target="../ink/ink1957.xml"/><Relationship Id="rId289" Type="http://schemas.openxmlformats.org/officeDocument/2006/relationships/customXml" Target="../ink/ink2048.xml"/><Relationship Id="rId11" Type="http://schemas.openxmlformats.org/officeDocument/2006/relationships/customXml" Target="../ink/ink1909.xml"/><Relationship Id="rId53" Type="http://schemas.openxmlformats.org/officeDocument/2006/relationships/customXml" Target="../ink/ink1930.xml"/><Relationship Id="rId149" Type="http://schemas.openxmlformats.org/officeDocument/2006/relationships/customXml" Target="../ink/ink1978.xml"/><Relationship Id="rId314" Type="http://schemas.openxmlformats.org/officeDocument/2006/relationships/image" Target="../media/image1750.png"/><Relationship Id="rId356" Type="http://schemas.openxmlformats.org/officeDocument/2006/relationships/customXml" Target="../ink/ink2082.xml"/><Relationship Id="rId398" Type="http://schemas.openxmlformats.org/officeDocument/2006/relationships/customXml" Target="../ink/ink2103.xml"/><Relationship Id="rId95" Type="http://schemas.openxmlformats.org/officeDocument/2006/relationships/customXml" Target="../ink/ink1951.xml"/><Relationship Id="rId160" Type="http://schemas.openxmlformats.org/officeDocument/2006/relationships/image" Target="../media/image1211.png"/><Relationship Id="rId216" Type="http://schemas.openxmlformats.org/officeDocument/2006/relationships/image" Target="../media/image1701.png"/><Relationship Id="rId423" Type="http://schemas.openxmlformats.org/officeDocument/2006/relationships/image" Target="../media/image1804.png"/><Relationship Id="rId258" Type="http://schemas.openxmlformats.org/officeDocument/2006/relationships/image" Target="../media/image1722.png"/><Relationship Id="rId22" Type="http://schemas.openxmlformats.org/officeDocument/2006/relationships/image" Target="../media/image1082.png"/><Relationship Id="rId64" Type="http://schemas.openxmlformats.org/officeDocument/2006/relationships/image" Target="../media/image1103.png"/><Relationship Id="rId118" Type="http://schemas.openxmlformats.org/officeDocument/2006/relationships/image" Target="../media/image1129.png"/><Relationship Id="rId325" Type="http://schemas.openxmlformats.org/officeDocument/2006/relationships/customXml" Target="../ink/ink2066.xml"/><Relationship Id="rId367" Type="http://schemas.openxmlformats.org/officeDocument/2006/relationships/image" Target="../media/image1776.png"/><Relationship Id="rId171" Type="http://schemas.openxmlformats.org/officeDocument/2006/relationships/customXml" Target="../ink/ink1989.xml"/><Relationship Id="rId227" Type="http://schemas.openxmlformats.org/officeDocument/2006/relationships/customXml" Target="../ink/ink2017.xml"/><Relationship Id="rId269" Type="http://schemas.openxmlformats.org/officeDocument/2006/relationships/customXml" Target="../ink/ink2038.xml"/><Relationship Id="rId434" Type="http://schemas.openxmlformats.org/officeDocument/2006/relationships/customXml" Target="../ink/ink2121.xml"/><Relationship Id="rId33" Type="http://schemas.openxmlformats.org/officeDocument/2006/relationships/customXml" Target="../ink/ink1920.xml"/><Relationship Id="rId129" Type="http://schemas.openxmlformats.org/officeDocument/2006/relationships/customXml" Target="../ink/ink1968.xml"/><Relationship Id="rId280" Type="http://schemas.openxmlformats.org/officeDocument/2006/relationships/image" Target="../media/image1733.png"/><Relationship Id="rId336" Type="http://schemas.openxmlformats.org/officeDocument/2006/relationships/image" Target="../media/image1761.png"/><Relationship Id="rId75" Type="http://schemas.openxmlformats.org/officeDocument/2006/relationships/customXml" Target="../ink/ink1941.xml"/><Relationship Id="rId140" Type="http://schemas.openxmlformats.org/officeDocument/2006/relationships/image" Target="../media/image1173.png"/><Relationship Id="rId182" Type="http://schemas.openxmlformats.org/officeDocument/2006/relationships/image" Target="../media/image1684.png"/><Relationship Id="rId378" Type="http://schemas.openxmlformats.org/officeDocument/2006/relationships/customXml" Target="../ink/ink2093.xml"/><Relationship Id="rId403" Type="http://schemas.openxmlformats.org/officeDocument/2006/relationships/image" Target="../media/image1794.png"/><Relationship Id="rId6" Type="http://schemas.openxmlformats.org/officeDocument/2006/relationships/image" Target="../media/image1034.png"/><Relationship Id="rId238" Type="http://schemas.openxmlformats.org/officeDocument/2006/relationships/image" Target="../media/image1712.png"/><Relationship Id="rId291" Type="http://schemas.openxmlformats.org/officeDocument/2006/relationships/customXml" Target="../ink/ink2049.xml"/><Relationship Id="rId305" Type="http://schemas.openxmlformats.org/officeDocument/2006/relationships/customXml" Target="../ink/ink2056.xml"/><Relationship Id="rId347" Type="http://schemas.openxmlformats.org/officeDocument/2006/relationships/customXml" Target="../ink/ink2077.xml"/><Relationship Id="rId44" Type="http://schemas.openxmlformats.org/officeDocument/2006/relationships/image" Target="../media/image1093.png"/><Relationship Id="rId86" Type="http://schemas.openxmlformats.org/officeDocument/2006/relationships/image" Target="../media/image1114.png"/><Relationship Id="rId151" Type="http://schemas.openxmlformats.org/officeDocument/2006/relationships/customXml" Target="../ink/ink1979.xml"/><Relationship Id="rId389" Type="http://schemas.openxmlformats.org/officeDocument/2006/relationships/image" Target="../media/image1787.png"/><Relationship Id="rId193" Type="http://schemas.openxmlformats.org/officeDocument/2006/relationships/customXml" Target="../ink/ink2000.xml"/><Relationship Id="rId207" Type="http://schemas.openxmlformats.org/officeDocument/2006/relationships/customXml" Target="../ink/ink2007.xml"/><Relationship Id="rId249" Type="http://schemas.openxmlformats.org/officeDocument/2006/relationships/customXml" Target="../ink/ink2028.xml"/><Relationship Id="rId414" Type="http://schemas.openxmlformats.org/officeDocument/2006/relationships/customXml" Target="../ink/ink2111.xml"/><Relationship Id="rId13" Type="http://schemas.openxmlformats.org/officeDocument/2006/relationships/customXml" Target="../ink/ink1910.xml"/><Relationship Id="rId109" Type="http://schemas.openxmlformats.org/officeDocument/2006/relationships/customXml" Target="../ink/ink1958.xml"/><Relationship Id="rId260" Type="http://schemas.openxmlformats.org/officeDocument/2006/relationships/image" Target="../media/image1723.png"/><Relationship Id="rId316" Type="http://schemas.openxmlformats.org/officeDocument/2006/relationships/image" Target="../media/image1751.png"/><Relationship Id="rId55" Type="http://schemas.openxmlformats.org/officeDocument/2006/relationships/customXml" Target="../ink/ink1931.xml"/><Relationship Id="rId97" Type="http://schemas.openxmlformats.org/officeDocument/2006/relationships/customXml" Target="../ink/ink1952.xml"/><Relationship Id="rId120" Type="http://schemas.openxmlformats.org/officeDocument/2006/relationships/image" Target="../media/image1130.png"/><Relationship Id="rId358" Type="http://schemas.openxmlformats.org/officeDocument/2006/relationships/customXml" Target="../ink/ink2083.xml"/><Relationship Id="rId162" Type="http://schemas.openxmlformats.org/officeDocument/2006/relationships/image" Target="../media/image1212.png"/><Relationship Id="rId218" Type="http://schemas.openxmlformats.org/officeDocument/2006/relationships/image" Target="../media/image1702.png"/><Relationship Id="rId425" Type="http://schemas.openxmlformats.org/officeDocument/2006/relationships/image" Target="../media/image1805.png"/><Relationship Id="rId271" Type="http://schemas.openxmlformats.org/officeDocument/2006/relationships/customXml" Target="../ink/ink2039.xml"/><Relationship Id="rId24" Type="http://schemas.openxmlformats.org/officeDocument/2006/relationships/image" Target="../media/image1083.png"/><Relationship Id="rId66" Type="http://schemas.openxmlformats.org/officeDocument/2006/relationships/image" Target="../media/image1104.png"/><Relationship Id="rId131" Type="http://schemas.openxmlformats.org/officeDocument/2006/relationships/customXml" Target="../ink/ink1969.xml"/><Relationship Id="rId327" Type="http://schemas.openxmlformats.org/officeDocument/2006/relationships/customXml" Target="../ink/ink2067.xml"/><Relationship Id="rId369" Type="http://schemas.openxmlformats.org/officeDocument/2006/relationships/image" Target="../media/image1777.png"/><Relationship Id="rId173" Type="http://schemas.openxmlformats.org/officeDocument/2006/relationships/customXml" Target="../ink/ink1990.xml"/><Relationship Id="rId229" Type="http://schemas.openxmlformats.org/officeDocument/2006/relationships/customXml" Target="../ink/ink2018.xml"/><Relationship Id="rId380" Type="http://schemas.openxmlformats.org/officeDocument/2006/relationships/customXml" Target="../ink/ink2094.xml"/><Relationship Id="rId436" Type="http://schemas.openxmlformats.org/officeDocument/2006/relationships/customXml" Target="../ink/ink2122.xml"/><Relationship Id="rId240" Type="http://schemas.openxmlformats.org/officeDocument/2006/relationships/image" Target="../media/image1713.png"/><Relationship Id="rId35" Type="http://schemas.openxmlformats.org/officeDocument/2006/relationships/customXml" Target="../ink/ink1921.xml"/><Relationship Id="rId77" Type="http://schemas.openxmlformats.org/officeDocument/2006/relationships/customXml" Target="../ink/ink1942.xml"/><Relationship Id="rId100" Type="http://schemas.openxmlformats.org/officeDocument/2006/relationships/image" Target="../media/image1120.png"/><Relationship Id="rId282" Type="http://schemas.openxmlformats.org/officeDocument/2006/relationships/image" Target="../media/image1734.png"/><Relationship Id="rId338" Type="http://schemas.openxmlformats.org/officeDocument/2006/relationships/image" Target="../media/image1762.png"/><Relationship Id="rId8" Type="http://schemas.openxmlformats.org/officeDocument/2006/relationships/image" Target="../media/image1035.png"/><Relationship Id="rId142" Type="http://schemas.openxmlformats.org/officeDocument/2006/relationships/image" Target="../media/image1174.png"/><Relationship Id="rId184" Type="http://schemas.openxmlformats.org/officeDocument/2006/relationships/image" Target="../media/image1685.png"/><Relationship Id="rId391" Type="http://schemas.openxmlformats.org/officeDocument/2006/relationships/image" Target="../media/image1788.png"/><Relationship Id="rId405" Type="http://schemas.openxmlformats.org/officeDocument/2006/relationships/image" Target="../media/image1795.png"/><Relationship Id="rId251" Type="http://schemas.openxmlformats.org/officeDocument/2006/relationships/customXml" Target="../ink/ink2029.xml"/><Relationship Id="rId46" Type="http://schemas.openxmlformats.org/officeDocument/2006/relationships/image" Target="../media/image1094.png"/><Relationship Id="rId293" Type="http://schemas.openxmlformats.org/officeDocument/2006/relationships/customXml" Target="../ink/ink2050.xml"/><Relationship Id="rId307" Type="http://schemas.openxmlformats.org/officeDocument/2006/relationships/customXml" Target="../ink/ink2057.xml"/><Relationship Id="rId349" Type="http://schemas.openxmlformats.org/officeDocument/2006/relationships/customXml" Target="../ink/ink2078.xml"/><Relationship Id="rId88" Type="http://schemas.openxmlformats.org/officeDocument/2006/relationships/image" Target="../media/image1115.png"/><Relationship Id="rId111" Type="http://schemas.openxmlformats.org/officeDocument/2006/relationships/customXml" Target="../ink/ink1959.xml"/><Relationship Id="rId153" Type="http://schemas.openxmlformats.org/officeDocument/2006/relationships/customXml" Target="../ink/ink1980.xml"/><Relationship Id="rId195" Type="http://schemas.openxmlformats.org/officeDocument/2006/relationships/customXml" Target="../ink/ink2001.xml"/><Relationship Id="rId209" Type="http://schemas.openxmlformats.org/officeDocument/2006/relationships/customXml" Target="../ink/ink2008.xml"/><Relationship Id="rId360" Type="http://schemas.openxmlformats.org/officeDocument/2006/relationships/customXml" Target="../ink/ink2084.xml"/><Relationship Id="rId416" Type="http://schemas.openxmlformats.org/officeDocument/2006/relationships/customXml" Target="../ink/ink2112.xml"/><Relationship Id="rId220" Type="http://schemas.openxmlformats.org/officeDocument/2006/relationships/image" Target="../media/image1703.png"/><Relationship Id="rId15" Type="http://schemas.openxmlformats.org/officeDocument/2006/relationships/customXml" Target="../ink/ink1911.xml"/><Relationship Id="rId57" Type="http://schemas.openxmlformats.org/officeDocument/2006/relationships/customXml" Target="../ink/ink1932.xml"/><Relationship Id="rId262" Type="http://schemas.openxmlformats.org/officeDocument/2006/relationships/image" Target="../media/image1724.png"/><Relationship Id="rId318" Type="http://schemas.openxmlformats.org/officeDocument/2006/relationships/image" Target="../media/image1752.png"/><Relationship Id="rId99" Type="http://schemas.openxmlformats.org/officeDocument/2006/relationships/customXml" Target="../ink/ink1953.xml"/><Relationship Id="rId122" Type="http://schemas.openxmlformats.org/officeDocument/2006/relationships/image" Target="../media/image1131.png"/><Relationship Id="rId164" Type="http://schemas.openxmlformats.org/officeDocument/2006/relationships/image" Target="../media/image1213.png"/><Relationship Id="rId371" Type="http://schemas.openxmlformats.org/officeDocument/2006/relationships/image" Target="../media/image1778.png"/><Relationship Id="rId427" Type="http://schemas.openxmlformats.org/officeDocument/2006/relationships/image" Target="../media/image1806.png"/><Relationship Id="rId26" Type="http://schemas.openxmlformats.org/officeDocument/2006/relationships/image" Target="../media/image1084.png"/><Relationship Id="rId231" Type="http://schemas.openxmlformats.org/officeDocument/2006/relationships/customXml" Target="../ink/ink2019.xml"/><Relationship Id="rId273" Type="http://schemas.openxmlformats.org/officeDocument/2006/relationships/customXml" Target="../ink/ink2040.xml"/><Relationship Id="rId329" Type="http://schemas.openxmlformats.org/officeDocument/2006/relationships/customXml" Target="../ink/ink2068.xml"/><Relationship Id="rId68" Type="http://schemas.openxmlformats.org/officeDocument/2006/relationships/image" Target="../media/image1105.png"/><Relationship Id="rId133" Type="http://schemas.openxmlformats.org/officeDocument/2006/relationships/customXml" Target="../ink/ink1970.xml"/><Relationship Id="rId175" Type="http://schemas.openxmlformats.org/officeDocument/2006/relationships/customXml" Target="../ink/ink1991.xml"/><Relationship Id="rId340" Type="http://schemas.openxmlformats.org/officeDocument/2006/relationships/image" Target="../media/image1763.png"/><Relationship Id="rId200" Type="http://schemas.openxmlformats.org/officeDocument/2006/relationships/image" Target="../media/image1693.png"/><Relationship Id="rId382" Type="http://schemas.openxmlformats.org/officeDocument/2006/relationships/customXml" Target="../ink/ink2095.xml"/><Relationship Id="rId242" Type="http://schemas.openxmlformats.org/officeDocument/2006/relationships/image" Target="../media/image1714.png"/><Relationship Id="rId284" Type="http://schemas.openxmlformats.org/officeDocument/2006/relationships/image" Target="../media/image1735.png"/><Relationship Id="rId37" Type="http://schemas.openxmlformats.org/officeDocument/2006/relationships/customXml" Target="../ink/ink1922.xml"/><Relationship Id="rId79" Type="http://schemas.openxmlformats.org/officeDocument/2006/relationships/customXml" Target="../ink/ink1943.xml"/><Relationship Id="rId102" Type="http://schemas.openxmlformats.org/officeDocument/2006/relationships/image" Target="../media/image1121.png"/><Relationship Id="rId144" Type="http://schemas.openxmlformats.org/officeDocument/2006/relationships/image" Target="../media/image1175.png"/><Relationship Id="rId90" Type="http://schemas.openxmlformats.org/officeDocument/2006/relationships/image" Target="../media/image318.png"/><Relationship Id="rId186" Type="http://schemas.openxmlformats.org/officeDocument/2006/relationships/image" Target="../media/image1686.png"/><Relationship Id="rId351" Type="http://schemas.openxmlformats.org/officeDocument/2006/relationships/image" Target="../media/image1768.png"/><Relationship Id="rId393" Type="http://schemas.openxmlformats.org/officeDocument/2006/relationships/image" Target="../media/image1789.png"/><Relationship Id="rId407" Type="http://schemas.openxmlformats.org/officeDocument/2006/relationships/image" Target="../media/image1796.png"/><Relationship Id="rId211" Type="http://schemas.openxmlformats.org/officeDocument/2006/relationships/customXml" Target="../ink/ink2009.xml"/><Relationship Id="rId253" Type="http://schemas.openxmlformats.org/officeDocument/2006/relationships/customXml" Target="../ink/ink2030.xml"/><Relationship Id="rId295" Type="http://schemas.openxmlformats.org/officeDocument/2006/relationships/customXml" Target="../ink/ink2051.xml"/><Relationship Id="rId309" Type="http://schemas.openxmlformats.org/officeDocument/2006/relationships/customXml" Target="../ink/ink2058.xml"/><Relationship Id="rId48" Type="http://schemas.openxmlformats.org/officeDocument/2006/relationships/image" Target="../media/image1095.png"/><Relationship Id="rId113" Type="http://schemas.openxmlformats.org/officeDocument/2006/relationships/customXml" Target="../ink/ink1960.xml"/><Relationship Id="rId320" Type="http://schemas.openxmlformats.org/officeDocument/2006/relationships/image" Target="../media/image1753.png"/><Relationship Id="rId155" Type="http://schemas.openxmlformats.org/officeDocument/2006/relationships/customXml" Target="../ink/ink1981.xml"/><Relationship Id="rId197" Type="http://schemas.openxmlformats.org/officeDocument/2006/relationships/customXml" Target="../ink/ink2002.xml"/><Relationship Id="rId362" Type="http://schemas.openxmlformats.org/officeDocument/2006/relationships/customXml" Target="../ink/ink2085.xml"/><Relationship Id="rId418" Type="http://schemas.openxmlformats.org/officeDocument/2006/relationships/customXml" Target="../ink/ink2113.xml"/><Relationship Id="rId222" Type="http://schemas.openxmlformats.org/officeDocument/2006/relationships/image" Target="../media/image1704.png"/><Relationship Id="rId264" Type="http://schemas.openxmlformats.org/officeDocument/2006/relationships/image" Target="../media/image1725.png"/><Relationship Id="rId17" Type="http://schemas.openxmlformats.org/officeDocument/2006/relationships/customXml" Target="../ink/ink1912.xml"/><Relationship Id="rId59" Type="http://schemas.openxmlformats.org/officeDocument/2006/relationships/customXml" Target="../ink/ink1933.xml"/><Relationship Id="rId124" Type="http://schemas.openxmlformats.org/officeDocument/2006/relationships/image" Target="../media/image1132.png"/><Relationship Id="rId70" Type="http://schemas.openxmlformats.org/officeDocument/2006/relationships/image" Target="../media/image1106.png"/><Relationship Id="rId166" Type="http://schemas.openxmlformats.org/officeDocument/2006/relationships/image" Target="../media/image1214.png"/><Relationship Id="rId331" Type="http://schemas.openxmlformats.org/officeDocument/2006/relationships/customXml" Target="../ink/ink2069.xml"/><Relationship Id="rId373" Type="http://schemas.openxmlformats.org/officeDocument/2006/relationships/image" Target="../media/image1779.png"/><Relationship Id="rId429" Type="http://schemas.openxmlformats.org/officeDocument/2006/relationships/image" Target="../media/image1807.png"/><Relationship Id="rId1" Type="http://schemas.openxmlformats.org/officeDocument/2006/relationships/slideLayout" Target="../slideLayouts/slideLayout4.xml"/><Relationship Id="rId233" Type="http://schemas.openxmlformats.org/officeDocument/2006/relationships/customXml" Target="../ink/ink2020.xml"/><Relationship Id="rId28" Type="http://schemas.openxmlformats.org/officeDocument/2006/relationships/image" Target="../media/image1085.png"/><Relationship Id="rId275" Type="http://schemas.openxmlformats.org/officeDocument/2006/relationships/customXml" Target="../ink/ink2041.xml"/><Relationship Id="rId300" Type="http://schemas.openxmlformats.org/officeDocument/2006/relationships/image" Target="../media/image17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2.png"/><Relationship Id="rId2" Type="http://schemas.openxmlformats.org/officeDocument/2006/relationships/customXml" Target="../ink/ink21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81.xml"/><Relationship Id="rId299" Type="http://schemas.openxmlformats.org/officeDocument/2006/relationships/image" Target="../media/image2155.png"/><Relationship Id="rId21" Type="http://schemas.openxmlformats.org/officeDocument/2006/relationships/customXml" Target="../ink/ink2133.xml"/><Relationship Id="rId63" Type="http://schemas.openxmlformats.org/officeDocument/2006/relationships/customXml" Target="../ink/ink2154.xml"/><Relationship Id="rId159" Type="http://schemas.openxmlformats.org/officeDocument/2006/relationships/customXml" Target="../ink/ink2202.xml"/><Relationship Id="rId324" Type="http://schemas.openxmlformats.org/officeDocument/2006/relationships/customXml" Target="../ink/ink2287.xml"/><Relationship Id="rId366" Type="http://schemas.openxmlformats.org/officeDocument/2006/relationships/customXml" Target="../ink/ink2308.xml"/><Relationship Id="rId170" Type="http://schemas.openxmlformats.org/officeDocument/2006/relationships/image" Target="../media/image2092.png"/><Relationship Id="rId226" Type="http://schemas.openxmlformats.org/officeDocument/2006/relationships/image" Target="../media/image2120.png"/><Relationship Id="rId433" Type="http://schemas.openxmlformats.org/officeDocument/2006/relationships/customXml" Target="../ink/ink2343.xml"/><Relationship Id="rId268" Type="http://schemas.openxmlformats.org/officeDocument/2006/relationships/image" Target="../media/image2140.png"/><Relationship Id="rId475" Type="http://schemas.openxmlformats.org/officeDocument/2006/relationships/image" Target="../media/image2241.png"/><Relationship Id="rId32" Type="http://schemas.openxmlformats.org/officeDocument/2006/relationships/image" Target="../media/image2026.png"/><Relationship Id="rId74" Type="http://schemas.openxmlformats.org/officeDocument/2006/relationships/image" Target="../media/image2047.png"/><Relationship Id="rId128" Type="http://schemas.openxmlformats.org/officeDocument/2006/relationships/image" Target="../media/image2073.png"/><Relationship Id="rId335" Type="http://schemas.openxmlformats.org/officeDocument/2006/relationships/image" Target="../media/image2173.png"/><Relationship Id="rId377" Type="http://schemas.openxmlformats.org/officeDocument/2006/relationships/image" Target="../media/image2194.png"/><Relationship Id="rId5" Type="http://schemas.openxmlformats.org/officeDocument/2006/relationships/customXml" Target="../ink/ink2125.xml"/><Relationship Id="rId181" Type="http://schemas.openxmlformats.org/officeDocument/2006/relationships/customXml" Target="../ink/ink2214.xml"/><Relationship Id="rId237" Type="http://schemas.openxmlformats.org/officeDocument/2006/relationships/image" Target="../media/image2125.png"/><Relationship Id="rId402" Type="http://schemas.openxmlformats.org/officeDocument/2006/relationships/image" Target="../media/image2206.png"/><Relationship Id="rId279" Type="http://schemas.openxmlformats.org/officeDocument/2006/relationships/image" Target="../media/image2145.png"/><Relationship Id="rId444" Type="http://schemas.openxmlformats.org/officeDocument/2006/relationships/image" Target="../media/image2226.png"/><Relationship Id="rId43" Type="http://schemas.openxmlformats.org/officeDocument/2006/relationships/customXml" Target="../ink/ink2144.xml"/><Relationship Id="rId139" Type="http://schemas.openxmlformats.org/officeDocument/2006/relationships/customXml" Target="../ink/ink2192.xml"/><Relationship Id="rId290" Type="http://schemas.openxmlformats.org/officeDocument/2006/relationships/customXml" Target="../ink/ink2270.xml"/><Relationship Id="rId304" Type="http://schemas.openxmlformats.org/officeDocument/2006/relationships/customXml" Target="../ink/ink2277.xml"/><Relationship Id="rId346" Type="http://schemas.openxmlformats.org/officeDocument/2006/relationships/customXml" Target="../ink/ink2298.xml"/><Relationship Id="rId388" Type="http://schemas.openxmlformats.org/officeDocument/2006/relationships/image" Target="../media/image2199.png"/><Relationship Id="rId85" Type="http://schemas.openxmlformats.org/officeDocument/2006/relationships/customXml" Target="../ink/ink2165.xml"/><Relationship Id="rId150" Type="http://schemas.openxmlformats.org/officeDocument/2006/relationships/image" Target="../media/image2083.png"/><Relationship Id="rId192" Type="http://schemas.openxmlformats.org/officeDocument/2006/relationships/image" Target="../media/image2103.png"/><Relationship Id="rId206" Type="http://schemas.openxmlformats.org/officeDocument/2006/relationships/image" Target="../media/image2110.png"/><Relationship Id="rId413" Type="http://schemas.openxmlformats.org/officeDocument/2006/relationships/customXml" Target="../ink/ink2332.xml"/><Relationship Id="rId248" Type="http://schemas.openxmlformats.org/officeDocument/2006/relationships/image" Target="../media/image2130.png"/><Relationship Id="rId455" Type="http://schemas.openxmlformats.org/officeDocument/2006/relationships/image" Target="../media/image2231.png"/><Relationship Id="rId12" Type="http://schemas.openxmlformats.org/officeDocument/2006/relationships/image" Target="../media/image2017.png"/><Relationship Id="rId108" Type="http://schemas.openxmlformats.org/officeDocument/2006/relationships/image" Target="../media/image2063.png"/><Relationship Id="rId315" Type="http://schemas.openxmlformats.org/officeDocument/2006/relationships/image" Target="../media/image2163.png"/><Relationship Id="rId357" Type="http://schemas.openxmlformats.org/officeDocument/2006/relationships/image" Target="../media/image2184.png"/><Relationship Id="rId54" Type="http://schemas.openxmlformats.org/officeDocument/2006/relationships/image" Target="../media/image2037.png"/><Relationship Id="rId96" Type="http://schemas.openxmlformats.org/officeDocument/2006/relationships/image" Target="../media/image2057.png"/><Relationship Id="rId161" Type="http://schemas.openxmlformats.org/officeDocument/2006/relationships/image" Target="../media/image2088.png"/><Relationship Id="rId217" Type="http://schemas.openxmlformats.org/officeDocument/2006/relationships/customXml" Target="../ink/ink2232.xml"/><Relationship Id="rId399" Type="http://schemas.openxmlformats.org/officeDocument/2006/relationships/customXml" Target="../ink/ink2325.xml"/><Relationship Id="rId259" Type="http://schemas.openxmlformats.org/officeDocument/2006/relationships/customXml" Target="../ink/ink2254.xml"/><Relationship Id="rId424" Type="http://schemas.openxmlformats.org/officeDocument/2006/relationships/customXml" Target="../ink/ink2338.xml"/><Relationship Id="rId466" Type="http://schemas.openxmlformats.org/officeDocument/2006/relationships/customXml" Target="../ink/ink2360.xml"/><Relationship Id="rId23" Type="http://schemas.openxmlformats.org/officeDocument/2006/relationships/customXml" Target="../ink/ink2134.xml"/><Relationship Id="rId119" Type="http://schemas.openxmlformats.org/officeDocument/2006/relationships/customXml" Target="../ink/ink2182.xml"/><Relationship Id="rId270" Type="http://schemas.openxmlformats.org/officeDocument/2006/relationships/image" Target="../media/image2141.png"/><Relationship Id="rId326" Type="http://schemas.openxmlformats.org/officeDocument/2006/relationships/customXml" Target="../ink/ink2288.xml"/><Relationship Id="rId65" Type="http://schemas.openxmlformats.org/officeDocument/2006/relationships/customXml" Target="../ink/ink2155.xml"/><Relationship Id="rId130" Type="http://schemas.openxmlformats.org/officeDocument/2006/relationships/image" Target="../media/image2074.png"/><Relationship Id="rId368" Type="http://schemas.openxmlformats.org/officeDocument/2006/relationships/customXml" Target="../ink/ink2309.xml"/><Relationship Id="rId172" Type="http://schemas.openxmlformats.org/officeDocument/2006/relationships/image" Target="../media/image2093.png"/><Relationship Id="rId228" Type="http://schemas.openxmlformats.org/officeDocument/2006/relationships/image" Target="../media/image2121.png"/><Relationship Id="rId435" Type="http://schemas.openxmlformats.org/officeDocument/2006/relationships/customXml" Target="../ink/ink2344.xml"/><Relationship Id="rId477" Type="http://schemas.openxmlformats.org/officeDocument/2006/relationships/image" Target="../media/image2242.png"/><Relationship Id="rId281" Type="http://schemas.openxmlformats.org/officeDocument/2006/relationships/image" Target="../media/image2146.png"/><Relationship Id="rId337" Type="http://schemas.openxmlformats.org/officeDocument/2006/relationships/image" Target="../media/image2174.png"/><Relationship Id="rId34" Type="http://schemas.openxmlformats.org/officeDocument/2006/relationships/image" Target="../media/image2027.png"/><Relationship Id="rId76" Type="http://schemas.openxmlformats.org/officeDocument/2006/relationships/image" Target="../media/image2048.png"/><Relationship Id="rId141" Type="http://schemas.openxmlformats.org/officeDocument/2006/relationships/customXml" Target="../ink/ink2193.xml"/><Relationship Id="rId379" Type="http://schemas.openxmlformats.org/officeDocument/2006/relationships/customXml" Target="../ink/ink2315.xml"/><Relationship Id="rId7" Type="http://schemas.openxmlformats.org/officeDocument/2006/relationships/customXml" Target="../ink/ink2126.xml"/><Relationship Id="rId183" Type="http://schemas.openxmlformats.org/officeDocument/2006/relationships/customXml" Target="../ink/ink2215.xml"/><Relationship Id="rId239" Type="http://schemas.openxmlformats.org/officeDocument/2006/relationships/customXml" Target="../ink/ink2244.xml"/><Relationship Id="rId390" Type="http://schemas.openxmlformats.org/officeDocument/2006/relationships/image" Target="../media/image2200.png"/><Relationship Id="rId404" Type="http://schemas.openxmlformats.org/officeDocument/2006/relationships/image" Target="../media/image2207.png"/><Relationship Id="rId446" Type="http://schemas.openxmlformats.org/officeDocument/2006/relationships/image" Target="../media/image2227.png"/><Relationship Id="rId250" Type="http://schemas.openxmlformats.org/officeDocument/2006/relationships/image" Target="../media/image2131.png"/><Relationship Id="rId292" Type="http://schemas.openxmlformats.org/officeDocument/2006/relationships/customXml" Target="../ink/ink2271.xml"/><Relationship Id="rId306" Type="http://schemas.openxmlformats.org/officeDocument/2006/relationships/customXml" Target="../ink/ink2278.xml"/><Relationship Id="rId45" Type="http://schemas.openxmlformats.org/officeDocument/2006/relationships/customXml" Target="../ink/ink2145.xml"/><Relationship Id="rId87" Type="http://schemas.openxmlformats.org/officeDocument/2006/relationships/customXml" Target="../ink/ink2166.xml"/><Relationship Id="rId110" Type="http://schemas.openxmlformats.org/officeDocument/2006/relationships/image" Target="../media/image2064.png"/><Relationship Id="rId348" Type="http://schemas.openxmlformats.org/officeDocument/2006/relationships/customXml" Target="../ink/ink2299.xml"/><Relationship Id="rId152" Type="http://schemas.openxmlformats.org/officeDocument/2006/relationships/image" Target="../media/image2084.png"/><Relationship Id="rId194" Type="http://schemas.openxmlformats.org/officeDocument/2006/relationships/image" Target="../media/image2104.png"/><Relationship Id="rId208" Type="http://schemas.openxmlformats.org/officeDocument/2006/relationships/image" Target="../media/image2111.png"/><Relationship Id="rId415" Type="http://schemas.openxmlformats.org/officeDocument/2006/relationships/image" Target="../media/image2212.png"/><Relationship Id="rId457" Type="http://schemas.openxmlformats.org/officeDocument/2006/relationships/image" Target="../media/image2232.png"/><Relationship Id="rId261" Type="http://schemas.openxmlformats.org/officeDocument/2006/relationships/customXml" Target="../ink/ink2255.xml"/><Relationship Id="rId14" Type="http://schemas.openxmlformats.org/officeDocument/2006/relationships/image" Target="../media/image2018.png"/><Relationship Id="rId56" Type="http://schemas.openxmlformats.org/officeDocument/2006/relationships/image" Target="../media/image2038.png"/><Relationship Id="rId317" Type="http://schemas.openxmlformats.org/officeDocument/2006/relationships/image" Target="../media/image2164.png"/><Relationship Id="rId359" Type="http://schemas.openxmlformats.org/officeDocument/2006/relationships/image" Target="../media/image2185.png"/><Relationship Id="rId98" Type="http://schemas.openxmlformats.org/officeDocument/2006/relationships/image" Target="../media/image2058.png"/><Relationship Id="rId121" Type="http://schemas.openxmlformats.org/officeDocument/2006/relationships/customXml" Target="../ink/ink2183.xml"/><Relationship Id="rId163" Type="http://schemas.openxmlformats.org/officeDocument/2006/relationships/customXml" Target="../ink/ink2205.xml"/><Relationship Id="rId219" Type="http://schemas.openxmlformats.org/officeDocument/2006/relationships/customXml" Target="../ink/ink2233.xml"/><Relationship Id="rId370" Type="http://schemas.openxmlformats.org/officeDocument/2006/relationships/customXml" Target="../ink/ink2310.xml"/><Relationship Id="rId426" Type="http://schemas.openxmlformats.org/officeDocument/2006/relationships/customXml" Target="../ink/ink2339.xml"/><Relationship Id="rId230" Type="http://schemas.openxmlformats.org/officeDocument/2006/relationships/image" Target="../media/image2122.png"/><Relationship Id="rId468" Type="http://schemas.openxmlformats.org/officeDocument/2006/relationships/customXml" Target="../ink/ink2361.xml"/><Relationship Id="rId25" Type="http://schemas.openxmlformats.org/officeDocument/2006/relationships/customXml" Target="../ink/ink2135.xml"/><Relationship Id="rId67" Type="http://schemas.openxmlformats.org/officeDocument/2006/relationships/customXml" Target="../ink/ink2156.xml"/><Relationship Id="rId272" Type="http://schemas.openxmlformats.org/officeDocument/2006/relationships/image" Target="../media/image2142.png"/><Relationship Id="rId328" Type="http://schemas.openxmlformats.org/officeDocument/2006/relationships/customXml" Target="../ink/ink2289.xml"/><Relationship Id="rId132" Type="http://schemas.openxmlformats.org/officeDocument/2006/relationships/image" Target="../media/image2075.png"/><Relationship Id="rId174" Type="http://schemas.openxmlformats.org/officeDocument/2006/relationships/image" Target="../media/image2094.png"/><Relationship Id="rId381" Type="http://schemas.openxmlformats.org/officeDocument/2006/relationships/customXml" Target="../ink/ink2316.xml"/><Relationship Id="rId241" Type="http://schemas.openxmlformats.org/officeDocument/2006/relationships/customXml" Target="../ink/ink2245.xml"/><Relationship Id="rId437" Type="http://schemas.openxmlformats.org/officeDocument/2006/relationships/customXml" Target="../ink/ink2345.xml"/><Relationship Id="rId479" Type="http://schemas.openxmlformats.org/officeDocument/2006/relationships/image" Target="../media/image2243.png"/><Relationship Id="rId36" Type="http://schemas.openxmlformats.org/officeDocument/2006/relationships/image" Target="../media/image2028.png"/><Relationship Id="rId283" Type="http://schemas.openxmlformats.org/officeDocument/2006/relationships/image" Target="../media/image2147.png"/><Relationship Id="rId339" Type="http://schemas.openxmlformats.org/officeDocument/2006/relationships/image" Target="../media/image2175.png"/><Relationship Id="rId78" Type="http://schemas.openxmlformats.org/officeDocument/2006/relationships/image" Target="../media/image2049.png"/><Relationship Id="rId101" Type="http://schemas.openxmlformats.org/officeDocument/2006/relationships/customXml" Target="../ink/ink2173.xml"/><Relationship Id="rId143" Type="http://schemas.openxmlformats.org/officeDocument/2006/relationships/customXml" Target="../ink/ink2194.xml"/><Relationship Id="rId185" Type="http://schemas.openxmlformats.org/officeDocument/2006/relationships/customXml" Target="../ink/ink2216.xml"/><Relationship Id="rId350" Type="http://schemas.openxmlformats.org/officeDocument/2006/relationships/customXml" Target="../ink/ink2300.xml"/><Relationship Id="rId406" Type="http://schemas.openxmlformats.org/officeDocument/2006/relationships/image" Target="../media/image2208.png"/><Relationship Id="rId9" Type="http://schemas.openxmlformats.org/officeDocument/2006/relationships/customXml" Target="../ink/ink2127.xml"/><Relationship Id="rId210" Type="http://schemas.openxmlformats.org/officeDocument/2006/relationships/image" Target="../media/image2112.png"/><Relationship Id="rId392" Type="http://schemas.openxmlformats.org/officeDocument/2006/relationships/image" Target="../media/image2201.png"/><Relationship Id="rId448" Type="http://schemas.openxmlformats.org/officeDocument/2006/relationships/image" Target="../media/image2228.png"/><Relationship Id="rId252" Type="http://schemas.openxmlformats.org/officeDocument/2006/relationships/image" Target="../media/image2132.png"/><Relationship Id="rId294" Type="http://schemas.openxmlformats.org/officeDocument/2006/relationships/customXml" Target="../ink/ink2272.xml"/><Relationship Id="rId308" Type="http://schemas.openxmlformats.org/officeDocument/2006/relationships/customXml" Target="../ink/ink2279.xml"/><Relationship Id="rId47" Type="http://schemas.openxmlformats.org/officeDocument/2006/relationships/customXml" Target="../ink/ink2146.xml"/><Relationship Id="rId89" Type="http://schemas.openxmlformats.org/officeDocument/2006/relationships/customXml" Target="../ink/ink2167.xml"/><Relationship Id="rId112" Type="http://schemas.openxmlformats.org/officeDocument/2006/relationships/image" Target="../media/image2065.png"/><Relationship Id="rId154" Type="http://schemas.openxmlformats.org/officeDocument/2006/relationships/image" Target="../media/image2085.png"/><Relationship Id="rId361" Type="http://schemas.openxmlformats.org/officeDocument/2006/relationships/image" Target="../media/image2186.png"/><Relationship Id="rId196" Type="http://schemas.openxmlformats.org/officeDocument/2006/relationships/image" Target="../media/image2105.png"/><Relationship Id="rId417" Type="http://schemas.openxmlformats.org/officeDocument/2006/relationships/image" Target="../media/image2213.png"/><Relationship Id="rId459" Type="http://schemas.openxmlformats.org/officeDocument/2006/relationships/image" Target="../media/image2233.png"/><Relationship Id="rId16" Type="http://schemas.openxmlformats.org/officeDocument/2006/relationships/image" Target="../media/image2019.png"/><Relationship Id="rId221" Type="http://schemas.openxmlformats.org/officeDocument/2006/relationships/customXml" Target="../ink/ink2234.xml"/><Relationship Id="rId263" Type="http://schemas.openxmlformats.org/officeDocument/2006/relationships/customXml" Target="../ink/ink2256.xml"/><Relationship Id="rId319" Type="http://schemas.openxmlformats.org/officeDocument/2006/relationships/image" Target="../media/image2165.png"/><Relationship Id="rId470" Type="http://schemas.openxmlformats.org/officeDocument/2006/relationships/customXml" Target="../ink/ink2362.xml"/><Relationship Id="rId58" Type="http://schemas.openxmlformats.org/officeDocument/2006/relationships/image" Target="../media/image2039.png"/><Relationship Id="rId123" Type="http://schemas.openxmlformats.org/officeDocument/2006/relationships/customXml" Target="../ink/ink2184.xml"/><Relationship Id="rId330" Type="http://schemas.openxmlformats.org/officeDocument/2006/relationships/customXml" Target="../ink/ink2290.xml"/><Relationship Id="rId165" Type="http://schemas.openxmlformats.org/officeDocument/2006/relationships/customXml" Target="../ink/ink2206.xml"/><Relationship Id="rId372" Type="http://schemas.openxmlformats.org/officeDocument/2006/relationships/customXml" Target="../ink/ink2311.xml"/><Relationship Id="rId428" Type="http://schemas.openxmlformats.org/officeDocument/2006/relationships/customXml" Target="../ink/ink2340.xml"/><Relationship Id="rId232" Type="http://schemas.openxmlformats.org/officeDocument/2006/relationships/image" Target="../media/image2123.png"/><Relationship Id="rId274" Type="http://schemas.openxmlformats.org/officeDocument/2006/relationships/image" Target="../media/image2143.png"/><Relationship Id="rId27" Type="http://schemas.openxmlformats.org/officeDocument/2006/relationships/customXml" Target="../ink/ink2136.xml"/><Relationship Id="rId69" Type="http://schemas.openxmlformats.org/officeDocument/2006/relationships/customXml" Target="../ink/ink2157.xml"/><Relationship Id="rId134" Type="http://schemas.openxmlformats.org/officeDocument/2006/relationships/image" Target="../media/image2076.png"/><Relationship Id="rId80" Type="http://schemas.openxmlformats.org/officeDocument/2006/relationships/image" Target="../media/image2050.png"/><Relationship Id="rId176" Type="http://schemas.openxmlformats.org/officeDocument/2006/relationships/image" Target="../media/image2095.png"/><Relationship Id="rId341" Type="http://schemas.openxmlformats.org/officeDocument/2006/relationships/image" Target="../media/image2176.png"/><Relationship Id="rId383" Type="http://schemas.openxmlformats.org/officeDocument/2006/relationships/customXml" Target="../ink/ink2317.xml"/><Relationship Id="rId439" Type="http://schemas.openxmlformats.org/officeDocument/2006/relationships/customXml" Target="../ink/ink2346.xml"/><Relationship Id="rId201" Type="http://schemas.openxmlformats.org/officeDocument/2006/relationships/customXml" Target="../ink/ink2224.xml"/><Relationship Id="rId243" Type="http://schemas.openxmlformats.org/officeDocument/2006/relationships/customXml" Target="../ink/ink2246.xml"/><Relationship Id="rId285" Type="http://schemas.openxmlformats.org/officeDocument/2006/relationships/image" Target="../media/image2148.png"/><Relationship Id="rId450" Type="http://schemas.openxmlformats.org/officeDocument/2006/relationships/customXml" Target="../ink/ink2352.xml"/><Relationship Id="rId38" Type="http://schemas.openxmlformats.org/officeDocument/2006/relationships/image" Target="../media/image2029.png"/><Relationship Id="rId103" Type="http://schemas.openxmlformats.org/officeDocument/2006/relationships/customXml" Target="../ink/ink2174.xml"/><Relationship Id="rId310" Type="http://schemas.openxmlformats.org/officeDocument/2006/relationships/customXml" Target="../ink/ink2280.xml"/><Relationship Id="rId91" Type="http://schemas.openxmlformats.org/officeDocument/2006/relationships/customXml" Target="../ink/ink2168.xml"/><Relationship Id="rId145" Type="http://schemas.openxmlformats.org/officeDocument/2006/relationships/customXml" Target="../ink/ink2195.xml"/><Relationship Id="rId187" Type="http://schemas.openxmlformats.org/officeDocument/2006/relationships/customXml" Target="../ink/ink2217.xml"/><Relationship Id="rId352" Type="http://schemas.openxmlformats.org/officeDocument/2006/relationships/customXml" Target="../ink/ink2301.xml"/><Relationship Id="rId394" Type="http://schemas.openxmlformats.org/officeDocument/2006/relationships/image" Target="../media/image2202.png"/><Relationship Id="rId408" Type="http://schemas.openxmlformats.org/officeDocument/2006/relationships/image" Target="../media/image2209.png"/><Relationship Id="rId212" Type="http://schemas.openxmlformats.org/officeDocument/2006/relationships/image" Target="../media/image2113.png"/><Relationship Id="rId254" Type="http://schemas.openxmlformats.org/officeDocument/2006/relationships/image" Target="../media/image2133.png"/><Relationship Id="rId49" Type="http://schemas.openxmlformats.org/officeDocument/2006/relationships/customXml" Target="../ink/ink2147.xml"/><Relationship Id="rId114" Type="http://schemas.openxmlformats.org/officeDocument/2006/relationships/image" Target="../media/image2066.png"/><Relationship Id="rId296" Type="http://schemas.openxmlformats.org/officeDocument/2006/relationships/customXml" Target="../ink/ink2273.xml"/><Relationship Id="rId461" Type="http://schemas.openxmlformats.org/officeDocument/2006/relationships/image" Target="../media/image2234.png"/><Relationship Id="rId60" Type="http://schemas.openxmlformats.org/officeDocument/2006/relationships/image" Target="../media/image2040.png"/><Relationship Id="rId156" Type="http://schemas.openxmlformats.org/officeDocument/2006/relationships/image" Target="../media/image2086.png"/><Relationship Id="rId198" Type="http://schemas.openxmlformats.org/officeDocument/2006/relationships/image" Target="../media/image2106.png"/><Relationship Id="rId321" Type="http://schemas.openxmlformats.org/officeDocument/2006/relationships/image" Target="../media/image2166.png"/><Relationship Id="rId363" Type="http://schemas.openxmlformats.org/officeDocument/2006/relationships/image" Target="../media/image2187.png"/><Relationship Id="rId419" Type="http://schemas.openxmlformats.org/officeDocument/2006/relationships/image" Target="../media/image2214.png"/><Relationship Id="rId223" Type="http://schemas.openxmlformats.org/officeDocument/2006/relationships/customXml" Target="../ink/ink2235.xml"/><Relationship Id="rId430" Type="http://schemas.openxmlformats.org/officeDocument/2006/relationships/customXml" Target="../ink/ink2341.xml"/><Relationship Id="rId18" Type="http://schemas.openxmlformats.org/officeDocument/2006/relationships/image" Target="../media/image2020.png"/><Relationship Id="rId265" Type="http://schemas.openxmlformats.org/officeDocument/2006/relationships/customXml" Target="../ink/ink2257.xml"/><Relationship Id="rId472" Type="http://schemas.openxmlformats.org/officeDocument/2006/relationships/customXml" Target="../ink/ink2363.xml"/><Relationship Id="rId125" Type="http://schemas.openxmlformats.org/officeDocument/2006/relationships/customXml" Target="../ink/ink2185.xml"/><Relationship Id="rId167" Type="http://schemas.openxmlformats.org/officeDocument/2006/relationships/customXml" Target="../ink/ink2207.xml"/><Relationship Id="rId332" Type="http://schemas.openxmlformats.org/officeDocument/2006/relationships/customXml" Target="../ink/ink2291.xml"/><Relationship Id="rId374" Type="http://schemas.openxmlformats.org/officeDocument/2006/relationships/customXml" Target="../ink/ink2312.xml"/><Relationship Id="rId71" Type="http://schemas.openxmlformats.org/officeDocument/2006/relationships/customXml" Target="../ink/ink2158.xml"/><Relationship Id="rId234" Type="http://schemas.openxmlformats.org/officeDocument/2006/relationships/customXml" Target="../ink/ink2241.xml"/><Relationship Id="rId2" Type="http://schemas.openxmlformats.org/officeDocument/2006/relationships/notesSlide" Target="../notesSlides/notesSlide25.xml"/><Relationship Id="rId29" Type="http://schemas.openxmlformats.org/officeDocument/2006/relationships/customXml" Target="../ink/ink2137.xml"/><Relationship Id="rId276" Type="http://schemas.openxmlformats.org/officeDocument/2006/relationships/image" Target="../media/image2144.png"/><Relationship Id="rId441" Type="http://schemas.openxmlformats.org/officeDocument/2006/relationships/customXml" Target="../ink/ink2347.xml"/><Relationship Id="rId40" Type="http://schemas.openxmlformats.org/officeDocument/2006/relationships/image" Target="../media/image2030.png"/><Relationship Id="rId136" Type="http://schemas.openxmlformats.org/officeDocument/2006/relationships/image" Target="../media/image2077.png"/><Relationship Id="rId178" Type="http://schemas.openxmlformats.org/officeDocument/2006/relationships/image" Target="../media/image2096.png"/><Relationship Id="rId301" Type="http://schemas.openxmlformats.org/officeDocument/2006/relationships/image" Target="../media/image2156.png"/><Relationship Id="rId343" Type="http://schemas.openxmlformats.org/officeDocument/2006/relationships/image" Target="../media/image2177.png"/><Relationship Id="rId82" Type="http://schemas.openxmlformats.org/officeDocument/2006/relationships/image" Target="../media/image2051.png"/><Relationship Id="rId203" Type="http://schemas.openxmlformats.org/officeDocument/2006/relationships/customXml" Target="../ink/ink2225.xml"/><Relationship Id="rId385" Type="http://schemas.openxmlformats.org/officeDocument/2006/relationships/customXml" Target="../ink/ink2318.xml"/><Relationship Id="rId245" Type="http://schemas.openxmlformats.org/officeDocument/2006/relationships/customXml" Target="../ink/ink2247.xml"/><Relationship Id="rId287" Type="http://schemas.openxmlformats.org/officeDocument/2006/relationships/image" Target="../media/image2149.png"/><Relationship Id="rId410" Type="http://schemas.openxmlformats.org/officeDocument/2006/relationships/image" Target="../media/image2210.png"/><Relationship Id="rId452" Type="http://schemas.openxmlformats.org/officeDocument/2006/relationships/customXml" Target="../ink/ink2353.xml"/><Relationship Id="rId105" Type="http://schemas.openxmlformats.org/officeDocument/2006/relationships/customXml" Target="../ink/ink2175.xml"/><Relationship Id="rId147" Type="http://schemas.openxmlformats.org/officeDocument/2006/relationships/customXml" Target="../ink/ink2196.xml"/><Relationship Id="rId312" Type="http://schemas.openxmlformats.org/officeDocument/2006/relationships/customXml" Target="../ink/ink2281.xml"/><Relationship Id="rId354" Type="http://schemas.openxmlformats.org/officeDocument/2006/relationships/customXml" Target="../ink/ink2302.xml"/><Relationship Id="rId51" Type="http://schemas.openxmlformats.org/officeDocument/2006/relationships/customXml" Target="../ink/ink2148.xml"/><Relationship Id="rId72" Type="http://schemas.openxmlformats.org/officeDocument/2006/relationships/image" Target="../media/image2046.png"/><Relationship Id="rId93" Type="http://schemas.openxmlformats.org/officeDocument/2006/relationships/customXml" Target="../ink/ink2169.xml"/><Relationship Id="rId189" Type="http://schemas.openxmlformats.org/officeDocument/2006/relationships/customXml" Target="../ink/ink2218.xml"/><Relationship Id="rId375" Type="http://schemas.openxmlformats.org/officeDocument/2006/relationships/image" Target="../media/image2193.png"/><Relationship Id="rId396" Type="http://schemas.openxmlformats.org/officeDocument/2006/relationships/image" Target="../media/image2203.png"/><Relationship Id="rId3" Type="http://schemas.openxmlformats.org/officeDocument/2006/relationships/customXml" Target="../ink/ink2124.xml"/><Relationship Id="rId214" Type="http://schemas.openxmlformats.org/officeDocument/2006/relationships/image" Target="../media/image2114.png"/><Relationship Id="rId235" Type="http://schemas.openxmlformats.org/officeDocument/2006/relationships/image" Target="../media/image2124.png"/><Relationship Id="rId256" Type="http://schemas.openxmlformats.org/officeDocument/2006/relationships/image" Target="../media/image2134.png"/><Relationship Id="rId277" Type="http://schemas.openxmlformats.org/officeDocument/2006/relationships/customXml" Target="../ink/ink2263.xml"/><Relationship Id="rId298" Type="http://schemas.openxmlformats.org/officeDocument/2006/relationships/customXml" Target="../ink/ink2274.xml"/><Relationship Id="rId400" Type="http://schemas.openxmlformats.org/officeDocument/2006/relationships/image" Target="../media/image2205.png"/><Relationship Id="rId421" Type="http://schemas.openxmlformats.org/officeDocument/2006/relationships/image" Target="../media/image2215.png"/><Relationship Id="rId442" Type="http://schemas.openxmlformats.org/officeDocument/2006/relationships/image" Target="../media/image2225.png"/><Relationship Id="rId463" Type="http://schemas.openxmlformats.org/officeDocument/2006/relationships/image" Target="../media/image2235.png"/><Relationship Id="rId116" Type="http://schemas.openxmlformats.org/officeDocument/2006/relationships/image" Target="../media/image2067.png"/><Relationship Id="rId137" Type="http://schemas.openxmlformats.org/officeDocument/2006/relationships/customXml" Target="../ink/ink2191.xml"/><Relationship Id="rId158" Type="http://schemas.openxmlformats.org/officeDocument/2006/relationships/image" Target="../media/image2087.png"/><Relationship Id="rId302" Type="http://schemas.openxmlformats.org/officeDocument/2006/relationships/customXml" Target="../ink/ink2276.xml"/><Relationship Id="rId323" Type="http://schemas.openxmlformats.org/officeDocument/2006/relationships/image" Target="../media/image2167.png"/><Relationship Id="rId344" Type="http://schemas.openxmlformats.org/officeDocument/2006/relationships/customXml" Target="../ink/ink2297.xml"/><Relationship Id="rId20" Type="http://schemas.openxmlformats.org/officeDocument/2006/relationships/image" Target="../media/image2021.png"/><Relationship Id="rId41" Type="http://schemas.openxmlformats.org/officeDocument/2006/relationships/customXml" Target="../ink/ink2143.xml"/><Relationship Id="rId62" Type="http://schemas.openxmlformats.org/officeDocument/2006/relationships/image" Target="../media/image2041.png"/><Relationship Id="rId83" Type="http://schemas.openxmlformats.org/officeDocument/2006/relationships/customXml" Target="../ink/ink2164.xml"/><Relationship Id="rId179" Type="http://schemas.openxmlformats.org/officeDocument/2006/relationships/customXml" Target="../ink/ink2213.xml"/><Relationship Id="rId365" Type="http://schemas.openxmlformats.org/officeDocument/2006/relationships/image" Target="../media/image2188.png"/><Relationship Id="rId386" Type="http://schemas.openxmlformats.org/officeDocument/2006/relationships/image" Target="../media/image2198.png"/><Relationship Id="rId190" Type="http://schemas.openxmlformats.org/officeDocument/2006/relationships/image" Target="../media/image2102.png"/><Relationship Id="rId204" Type="http://schemas.openxmlformats.org/officeDocument/2006/relationships/image" Target="../media/image2109.png"/><Relationship Id="rId225" Type="http://schemas.openxmlformats.org/officeDocument/2006/relationships/customXml" Target="../ink/ink2236.xml"/><Relationship Id="rId246" Type="http://schemas.openxmlformats.org/officeDocument/2006/relationships/image" Target="../media/image2129.png"/><Relationship Id="rId267" Type="http://schemas.openxmlformats.org/officeDocument/2006/relationships/customXml" Target="../ink/ink2258.xml"/><Relationship Id="rId288" Type="http://schemas.openxmlformats.org/officeDocument/2006/relationships/customXml" Target="../ink/ink2269.xml"/><Relationship Id="rId411" Type="http://schemas.openxmlformats.org/officeDocument/2006/relationships/customXml" Target="../ink/ink2331.xml"/><Relationship Id="rId432" Type="http://schemas.openxmlformats.org/officeDocument/2006/relationships/image" Target="../media/image2220.png"/><Relationship Id="rId453" Type="http://schemas.openxmlformats.org/officeDocument/2006/relationships/image" Target="../media/image2230.png"/><Relationship Id="rId474" Type="http://schemas.openxmlformats.org/officeDocument/2006/relationships/customXml" Target="../ink/ink2364.xml"/><Relationship Id="rId106" Type="http://schemas.openxmlformats.org/officeDocument/2006/relationships/image" Target="../media/image2062.png"/><Relationship Id="rId127" Type="http://schemas.openxmlformats.org/officeDocument/2006/relationships/customXml" Target="../ink/ink2186.xml"/><Relationship Id="rId313" Type="http://schemas.openxmlformats.org/officeDocument/2006/relationships/image" Target="../media/image2162.png"/><Relationship Id="rId10" Type="http://schemas.openxmlformats.org/officeDocument/2006/relationships/image" Target="../media/image2016.png"/><Relationship Id="rId31" Type="http://schemas.openxmlformats.org/officeDocument/2006/relationships/customXml" Target="../ink/ink2138.xml"/><Relationship Id="rId52" Type="http://schemas.openxmlformats.org/officeDocument/2006/relationships/image" Target="../media/image2036.png"/><Relationship Id="rId73" Type="http://schemas.openxmlformats.org/officeDocument/2006/relationships/customXml" Target="../ink/ink2159.xml"/><Relationship Id="rId94" Type="http://schemas.openxmlformats.org/officeDocument/2006/relationships/image" Target="../media/image2056.png"/><Relationship Id="rId148" Type="http://schemas.openxmlformats.org/officeDocument/2006/relationships/image" Target="../media/image2082.png"/><Relationship Id="rId169" Type="http://schemas.openxmlformats.org/officeDocument/2006/relationships/customXml" Target="../ink/ink2208.xml"/><Relationship Id="rId334" Type="http://schemas.openxmlformats.org/officeDocument/2006/relationships/customXml" Target="../ink/ink2292.xml"/><Relationship Id="rId355" Type="http://schemas.openxmlformats.org/officeDocument/2006/relationships/image" Target="../media/image2183.png"/><Relationship Id="rId376" Type="http://schemas.openxmlformats.org/officeDocument/2006/relationships/customXml" Target="../ink/ink2313.xml"/><Relationship Id="rId397" Type="http://schemas.openxmlformats.org/officeDocument/2006/relationships/customXml" Target="../ink/ink2324.xml"/><Relationship Id="rId4" Type="http://schemas.openxmlformats.org/officeDocument/2006/relationships/image" Target="../media/image2013.png"/><Relationship Id="rId180" Type="http://schemas.openxmlformats.org/officeDocument/2006/relationships/image" Target="../media/image2097.png"/><Relationship Id="rId215" Type="http://schemas.openxmlformats.org/officeDocument/2006/relationships/customXml" Target="../ink/ink2231.xml"/><Relationship Id="rId236" Type="http://schemas.openxmlformats.org/officeDocument/2006/relationships/customXml" Target="../ink/ink2242.xml"/><Relationship Id="rId257" Type="http://schemas.openxmlformats.org/officeDocument/2006/relationships/customXml" Target="../ink/ink2253.xml"/><Relationship Id="rId278" Type="http://schemas.openxmlformats.org/officeDocument/2006/relationships/customXml" Target="../ink/ink2264.xml"/><Relationship Id="rId401" Type="http://schemas.openxmlformats.org/officeDocument/2006/relationships/customXml" Target="../ink/ink2326.xml"/><Relationship Id="rId422" Type="http://schemas.openxmlformats.org/officeDocument/2006/relationships/customXml" Target="../ink/ink2337.xml"/><Relationship Id="rId443" Type="http://schemas.openxmlformats.org/officeDocument/2006/relationships/customXml" Target="../ink/ink2348.xml"/><Relationship Id="rId464" Type="http://schemas.openxmlformats.org/officeDocument/2006/relationships/customXml" Target="../ink/ink2359.xml"/><Relationship Id="rId303" Type="http://schemas.openxmlformats.org/officeDocument/2006/relationships/image" Target="../media/image2157.png"/><Relationship Id="rId42" Type="http://schemas.openxmlformats.org/officeDocument/2006/relationships/image" Target="../media/image2031.png"/><Relationship Id="rId84" Type="http://schemas.openxmlformats.org/officeDocument/2006/relationships/image" Target="../media/image2052.png"/><Relationship Id="rId138" Type="http://schemas.openxmlformats.org/officeDocument/2006/relationships/image" Target="../media/image242.png"/><Relationship Id="rId345" Type="http://schemas.openxmlformats.org/officeDocument/2006/relationships/image" Target="../media/image2178.png"/><Relationship Id="rId387" Type="http://schemas.openxmlformats.org/officeDocument/2006/relationships/customXml" Target="../ink/ink2319.xml"/><Relationship Id="rId191" Type="http://schemas.openxmlformats.org/officeDocument/2006/relationships/customXml" Target="../ink/ink2219.xml"/><Relationship Id="rId205" Type="http://schemas.openxmlformats.org/officeDocument/2006/relationships/customXml" Target="../ink/ink2226.xml"/><Relationship Id="rId247" Type="http://schemas.openxmlformats.org/officeDocument/2006/relationships/customXml" Target="../ink/ink2248.xml"/><Relationship Id="rId412" Type="http://schemas.openxmlformats.org/officeDocument/2006/relationships/image" Target="../media/image2211.png"/><Relationship Id="rId107" Type="http://schemas.openxmlformats.org/officeDocument/2006/relationships/customXml" Target="../ink/ink2176.xml"/><Relationship Id="rId289" Type="http://schemas.openxmlformats.org/officeDocument/2006/relationships/image" Target="../media/image2150.png"/><Relationship Id="rId454" Type="http://schemas.openxmlformats.org/officeDocument/2006/relationships/customXml" Target="../ink/ink2354.xml"/><Relationship Id="rId11" Type="http://schemas.openxmlformats.org/officeDocument/2006/relationships/customXml" Target="../ink/ink2128.xml"/><Relationship Id="rId53" Type="http://schemas.openxmlformats.org/officeDocument/2006/relationships/customXml" Target="../ink/ink2149.xml"/><Relationship Id="rId149" Type="http://schemas.openxmlformats.org/officeDocument/2006/relationships/customXml" Target="../ink/ink2197.xml"/><Relationship Id="rId314" Type="http://schemas.openxmlformats.org/officeDocument/2006/relationships/customXml" Target="../ink/ink2282.xml"/><Relationship Id="rId356" Type="http://schemas.openxmlformats.org/officeDocument/2006/relationships/customXml" Target="../ink/ink2303.xml"/><Relationship Id="rId398" Type="http://schemas.openxmlformats.org/officeDocument/2006/relationships/image" Target="../media/image2204.png"/><Relationship Id="rId95" Type="http://schemas.openxmlformats.org/officeDocument/2006/relationships/customXml" Target="../ink/ink2170.xml"/><Relationship Id="rId160" Type="http://schemas.openxmlformats.org/officeDocument/2006/relationships/customXml" Target="../ink/ink2203.xml"/><Relationship Id="rId216" Type="http://schemas.openxmlformats.org/officeDocument/2006/relationships/image" Target="../media/image2115.png"/><Relationship Id="rId423" Type="http://schemas.openxmlformats.org/officeDocument/2006/relationships/image" Target="../media/image2216.png"/><Relationship Id="rId258" Type="http://schemas.openxmlformats.org/officeDocument/2006/relationships/image" Target="../media/image2135.png"/><Relationship Id="rId465" Type="http://schemas.openxmlformats.org/officeDocument/2006/relationships/image" Target="../media/image2236.png"/><Relationship Id="rId22" Type="http://schemas.openxmlformats.org/officeDocument/2006/relationships/image" Target="../media/image2022.png"/><Relationship Id="rId64" Type="http://schemas.openxmlformats.org/officeDocument/2006/relationships/image" Target="../media/image2042.png"/><Relationship Id="rId118" Type="http://schemas.openxmlformats.org/officeDocument/2006/relationships/image" Target="../media/image2068.png"/><Relationship Id="rId325" Type="http://schemas.openxmlformats.org/officeDocument/2006/relationships/image" Target="../media/image2168.png"/><Relationship Id="rId367" Type="http://schemas.openxmlformats.org/officeDocument/2006/relationships/image" Target="../media/image2189.png"/><Relationship Id="rId171" Type="http://schemas.openxmlformats.org/officeDocument/2006/relationships/customXml" Target="../ink/ink2209.xml"/><Relationship Id="rId227" Type="http://schemas.openxmlformats.org/officeDocument/2006/relationships/customXml" Target="../ink/ink2237.xml"/><Relationship Id="rId269" Type="http://schemas.openxmlformats.org/officeDocument/2006/relationships/customXml" Target="../ink/ink2259.xml"/><Relationship Id="rId434" Type="http://schemas.openxmlformats.org/officeDocument/2006/relationships/image" Target="../media/image2221.png"/><Relationship Id="rId476" Type="http://schemas.openxmlformats.org/officeDocument/2006/relationships/customXml" Target="../ink/ink2365.xml"/><Relationship Id="rId33" Type="http://schemas.openxmlformats.org/officeDocument/2006/relationships/customXml" Target="../ink/ink2139.xml"/><Relationship Id="rId129" Type="http://schemas.openxmlformats.org/officeDocument/2006/relationships/customXml" Target="../ink/ink2187.xml"/><Relationship Id="rId280" Type="http://schemas.openxmlformats.org/officeDocument/2006/relationships/customXml" Target="../ink/ink2265.xml"/><Relationship Id="rId336" Type="http://schemas.openxmlformats.org/officeDocument/2006/relationships/customXml" Target="../ink/ink2293.xml"/><Relationship Id="rId75" Type="http://schemas.openxmlformats.org/officeDocument/2006/relationships/customXml" Target="../ink/ink2160.xml"/><Relationship Id="rId140" Type="http://schemas.openxmlformats.org/officeDocument/2006/relationships/image" Target="../media/image2078.png"/><Relationship Id="rId182" Type="http://schemas.openxmlformats.org/officeDocument/2006/relationships/image" Target="../media/image2098.png"/><Relationship Id="rId378" Type="http://schemas.openxmlformats.org/officeDocument/2006/relationships/customXml" Target="../ink/ink2314.xml"/><Relationship Id="rId403" Type="http://schemas.openxmlformats.org/officeDocument/2006/relationships/customXml" Target="../ink/ink2327.xml"/><Relationship Id="rId6" Type="http://schemas.openxmlformats.org/officeDocument/2006/relationships/image" Target="../media/image2014.png"/><Relationship Id="rId238" Type="http://schemas.openxmlformats.org/officeDocument/2006/relationships/customXml" Target="../ink/ink2243.xml"/><Relationship Id="rId445" Type="http://schemas.openxmlformats.org/officeDocument/2006/relationships/customXml" Target="../ink/ink2349.xml"/><Relationship Id="rId291" Type="http://schemas.openxmlformats.org/officeDocument/2006/relationships/image" Target="../media/image2151.png"/><Relationship Id="rId305" Type="http://schemas.openxmlformats.org/officeDocument/2006/relationships/image" Target="../media/image2158.png"/><Relationship Id="rId347" Type="http://schemas.openxmlformats.org/officeDocument/2006/relationships/image" Target="../media/image2179.png"/><Relationship Id="rId44" Type="http://schemas.openxmlformats.org/officeDocument/2006/relationships/image" Target="../media/image2032.png"/><Relationship Id="rId86" Type="http://schemas.openxmlformats.org/officeDocument/2006/relationships/image" Target="../media/image2053.png"/><Relationship Id="rId151" Type="http://schemas.openxmlformats.org/officeDocument/2006/relationships/customXml" Target="../ink/ink2198.xml"/><Relationship Id="rId389" Type="http://schemas.openxmlformats.org/officeDocument/2006/relationships/customXml" Target="../ink/ink2320.xml"/><Relationship Id="rId193" Type="http://schemas.openxmlformats.org/officeDocument/2006/relationships/customXml" Target="../ink/ink2220.xml"/><Relationship Id="rId207" Type="http://schemas.openxmlformats.org/officeDocument/2006/relationships/customXml" Target="../ink/ink2227.xml"/><Relationship Id="rId249" Type="http://schemas.openxmlformats.org/officeDocument/2006/relationships/customXml" Target="../ink/ink2249.xml"/><Relationship Id="rId414" Type="http://schemas.openxmlformats.org/officeDocument/2006/relationships/customXml" Target="../ink/ink2333.xml"/><Relationship Id="rId456" Type="http://schemas.openxmlformats.org/officeDocument/2006/relationships/customXml" Target="../ink/ink2355.xml"/><Relationship Id="rId13" Type="http://schemas.openxmlformats.org/officeDocument/2006/relationships/customXml" Target="../ink/ink2129.xml"/><Relationship Id="rId109" Type="http://schemas.openxmlformats.org/officeDocument/2006/relationships/customXml" Target="../ink/ink2177.xml"/><Relationship Id="rId260" Type="http://schemas.openxmlformats.org/officeDocument/2006/relationships/image" Target="../media/image2136.png"/><Relationship Id="rId316" Type="http://schemas.openxmlformats.org/officeDocument/2006/relationships/customXml" Target="../ink/ink2283.xml"/><Relationship Id="rId55" Type="http://schemas.openxmlformats.org/officeDocument/2006/relationships/customXml" Target="../ink/ink2150.xml"/><Relationship Id="rId97" Type="http://schemas.openxmlformats.org/officeDocument/2006/relationships/customXml" Target="../ink/ink2171.xml"/><Relationship Id="rId120" Type="http://schemas.openxmlformats.org/officeDocument/2006/relationships/image" Target="../media/image2069.png"/><Relationship Id="rId358" Type="http://schemas.openxmlformats.org/officeDocument/2006/relationships/customXml" Target="../ink/ink2304.xml"/><Relationship Id="rId162" Type="http://schemas.openxmlformats.org/officeDocument/2006/relationships/customXml" Target="../ink/ink2204.xml"/><Relationship Id="rId218" Type="http://schemas.openxmlformats.org/officeDocument/2006/relationships/image" Target="../media/image2116.png"/><Relationship Id="rId425" Type="http://schemas.openxmlformats.org/officeDocument/2006/relationships/image" Target="../media/image2217.png"/><Relationship Id="rId467" Type="http://schemas.openxmlformats.org/officeDocument/2006/relationships/image" Target="../media/image2237.png"/><Relationship Id="rId271" Type="http://schemas.openxmlformats.org/officeDocument/2006/relationships/customXml" Target="../ink/ink2260.xml"/><Relationship Id="rId24" Type="http://schemas.openxmlformats.org/officeDocument/2006/relationships/image" Target="../media/image2023.png"/><Relationship Id="rId66" Type="http://schemas.openxmlformats.org/officeDocument/2006/relationships/image" Target="../media/image2043.png"/><Relationship Id="rId131" Type="http://schemas.openxmlformats.org/officeDocument/2006/relationships/customXml" Target="../ink/ink2188.xml"/><Relationship Id="rId327" Type="http://schemas.openxmlformats.org/officeDocument/2006/relationships/image" Target="../media/image2169.png"/><Relationship Id="rId369" Type="http://schemas.openxmlformats.org/officeDocument/2006/relationships/image" Target="../media/image2190.png"/><Relationship Id="rId173" Type="http://schemas.openxmlformats.org/officeDocument/2006/relationships/customXml" Target="../ink/ink2210.xml"/><Relationship Id="rId229" Type="http://schemas.openxmlformats.org/officeDocument/2006/relationships/customXml" Target="../ink/ink2238.xml"/><Relationship Id="rId380" Type="http://schemas.openxmlformats.org/officeDocument/2006/relationships/image" Target="../media/image2195.png"/><Relationship Id="rId436" Type="http://schemas.openxmlformats.org/officeDocument/2006/relationships/image" Target="../media/image2222.png"/><Relationship Id="rId240" Type="http://schemas.openxmlformats.org/officeDocument/2006/relationships/image" Target="../media/image2126.png"/><Relationship Id="rId478" Type="http://schemas.openxmlformats.org/officeDocument/2006/relationships/customXml" Target="../ink/ink2366.xml"/><Relationship Id="rId35" Type="http://schemas.openxmlformats.org/officeDocument/2006/relationships/customXml" Target="../ink/ink2140.xml"/><Relationship Id="rId77" Type="http://schemas.openxmlformats.org/officeDocument/2006/relationships/customXml" Target="../ink/ink2161.xml"/><Relationship Id="rId100" Type="http://schemas.openxmlformats.org/officeDocument/2006/relationships/image" Target="../media/image2059.png"/><Relationship Id="rId282" Type="http://schemas.openxmlformats.org/officeDocument/2006/relationships/customXml" Target="../ink/ink2266.xml"/><Relationship Id="rId338" Type="http://schemas.openxmlformats.org/officeDocument/2006/relationships/customXml" Target="../ink/ink2294.xml"/><Relationship Id="rId8" Type="http://schemas.openxmlformats.org/officeDocument/2006/relationships/image" Target="../media/image2015.png"/><Relationship Id="rId142" Type="http://schemas.openxmlformats.org/officeDocument/2006/relationships/image" Target="../media/image2079.png"/><Relationship Id="rId184" Type="http://schemas.openxmlformats.org/officeDocument/2006/relationships/image" Target="../media/image2099.png"/><Relationship Id="rId391" Type="http://schemas.openxmlformats.org/officeDocument/2006/relationships/customXml" Target="../ink/ink2321.xml"/><Relationship Id="rId405" Type="http://schemas.openxmlformats.org/officeDocument/2006/relationships/customXml" Target="../ink/ink2328.xml"/><Relationship Id="rId447" Type="http://schemas.openxmlformats.org/officeDocument/2006/relationships/customXml" Target="../ink/ink2350.xml"/><Relationship Id="rId251" Type="http://schemas.openxmlformats.org/officeDocument/2006/relationships/customXml" Target="../ink/ink2250.xml"/><Relationship Id="rId46" Type="http://schemas.openxmlformats.org/officeDocument/2006/relationships/image" Target="../media/image2033.png"/><Relationship Id="rId293" Type="http://schemas.openxmlformats.org/officeDocument/2006/relationships/image" Target="../media/image2152.png"/><Relationship Id="rId307" Type="http://schemas.openxmlformats.org/officeDocument/2006/relationships/image" Target="../media/image2159.png"/><Relationship Id="rId349" Type="http://schemas.openxmlformats.org/officeDocument/2006/relationships/image" Target="../media/image2180.png"/><Relationship Id="rId88" Type="http://schemas.openxmlformats.org/officeDocument/2006/relationships/image" Target="../media/image222.png"/><Relationship Id="rId111" Type="http://schemas.openxmlformats.org/officeDocument/2006/relationships/customXml" Target="../ink/ink2178.xml"/><Relationship Id="rId153" Type="http://schemas.openxmlformats.org/officeDocument/2006/relationships/customXml" Target="../ink/ink2199.xml"/><Relationship Id="rId195" Type="http://schemas.openxmlformats.org/officeDocument/2006/relationships/customXml" Target="../ink/ink2221.xml"/><Relationship Id="rId209" Type="http://schemas.openxmlformats.org/officeDocument/2006/relationships/customXml" Target="../ink/ink2228.xml"/><Relationship Id="rId360" Type="http://schemas.openxmlformats.org/officeDocument/2006/relationships/customXml" Target="../ink/ink2305.xml"/><Relationship Id="rId416" Type="http://schemas.openxmlformats.org/officeDocument/2006/relationships/customXml" Target="../ink/ink2334.xml"/><Relationship Id="rId220" Type="http://schemas.openxmlformats.org/officeDocument/2006/relationships/image" Target="../media/image2117.png"/><Relationship Id="rId458" Type="http://schemas.openxmlformats.org/officeDocument/2006/relationships/customXml" Target="../ink/ink2356.xml"/><Relationship Id="rId15" Type="http://schemas.openxmlformats.org/officeDocument/2006/relationships/customXml" Target="../ink/ink2130.xml"/><Relationship Id="rId57" Type="http://schemas.openxmlformats.org/officeDocument/2006/relationships/customXml" Target="../ink/ink2151.xml"/><Relationship Id="rId262" Type="http://schemas.openxmlformats.org/officeDocument/2006/relationships/image" Target="../media/image2137.png"/><Relationship Id="rId318" Type="http://schemas.openxmlformats.org/officeDocument/2006/relationships/customXml" Target="../ink/ink2284.xml"/><Relationship Id="rId99" Type="http://schemas.openxmlformats.org/officeDocument/2006/relationships/customXml" Target="../ink/ink2172.xml"/><Relationship Id="rId122" Type="http://schemas.openxmlformats.org/officeDocument/2006/relationships/image" Target="../media/image2070.png"/><Relationship Id="rId164" Type="http://schemas.openxmlformats.org/officeDocument/2006/relationships/image" Target="../media/image2089.png"/><Relationship Id="rId371" Type="http://schemas.openxmlformats.org/officeDocument/2006/relationships/image" Target="../media/image2191.png"/><Relationship Id="rId427" Type="http://schemas.openxmlformats.org/officeDocument/2006/relationships/image" Target="../media/image2218.png"/><Relationship Id="rId469" Type="http://schemas.openxmlformats.org/officeDocument/2006/relationships/image" Target="../media/image2238.png"/><Relationship Id="rId26" Type="http://schemas.openxmlformats.org/officeDocument/2006/relationships/image" Target="../media/image2024.png"/><Relationship Id="rId231" Type="http://schemas.openxmlformats.org/officeDocument/2006/relationships/customXml" Target="../ink/ink2239.xml"/><Relationship Id="rId273" Type="http://schemas.openxmlformats.org/officeDocument/2006/relationships/customXml" Target="../ink/ink2261.xml"/><Relationship Id="rId329" Type="http://schemas.openxmlformats.org/officeDocument/2006/relationships/image" Target="../media/image2170.png"/><Relationship Id="rId68" Type="http://schemas.openxmlformats.org/officeDocument/2006/relationships/image" Target="../media/image2044.png"/><Relationship Id="rId133" Type="http://schemas.openxmlformats.org/officeDocument/2006/relationships/customXml" Target="../ink/ink2189.xml"/><Relationship Id="rId175" Type="http://schemas.openxmlformats.org/officeDocument/2006/relationships/customXml" Target="../ink/ink2211.xml"/><Relationship Id="rId340" Type="http://schemas.openxmlformats.org/officeDocument/2006/relationships/customXml" Target="../ink/ink2295.xml"/><Relationship Id="rId200" Type="http://schemas.openxmlformats.org/officeDocument/2006/relationships/image" Target="../media/image2107.png"/><Relationship Id="rId382" Type="http://schemas.openxmlformats.org/officeDocument/2006/relationships/image" Target="../media/image2196.png"/><Relationship Id="rId438" Type="http://schemas.openxmlformats.org/officeDocument/2006/relationships/image" Target="../media/image2223.png"/><Relationship Id="rId242" Type="http://schemas.openxmlformats.org/officeDocument/2006/relationships/image" Target="../media/image2127.png"/><Relationship Id="rId284" Type="http://schemas.openxmlformats.org/officeDocument/2006/relationships/customXml" Target="../ink/ink2267.xml"/><Relationship Id="rId37" Type="http://schemas.openxmlformats.org/officeDocument/2006/relationships/customXml" Target="../ink/ink2141.xml"/><Relationship Id="rId79" Type="http://schemas.openxmlformats.org/officeDocument/2006/relationships/customXml" Target="../ink/ink2162.xml"/><Relationship Id="rId102" Type="http://schemas.openxmlformats.org/officeDocument/2006/relationships/image" Target="../media/image2060.png"/><Relationship Id="rId144" Type="http://schemas.openxmlformats.org/officeDocument/2006/relationships/image" Target="../media/image2080.png"/><Relationship Id="rId90" Type="http://schemas.openxmlformats.org/officeDocument/2006/relationships/image" Target="../media/image2054.png"/><Relationship Id="rId186" Type="http://schemas.openxmlformats.org/officeDocument/2006/relationships/image" Target="../media/image2100.png"/><Relationship Id="rId351" Type="http://schemas.openxmlformats.org/officeDocument/2006/relationships/image" Target="../media/image2181.png"/><Relationship Id="rId393" Type="http://schemas.openxmlformats.org/officeDocument/2006/relationships/customXml" Target="../ink/ink2322.xml"/><Relationship Id="rId407" Type="http://schemas.openxmlformats.org/officeDocument/2006/relationships/customXml" Target="../ink/ink2329.xml"/><Relationship Id="rId449" Type="http://schemas.openxmlformats.org/officeDocument/2006/relationships/customXml" Target="../ink/ink2351.xml"/><Relationship Id="rId211" Type="http://schemas.openxmlformats.org/officeDocument/2006/relationships/customXml" Target="../ink/ink2229.xml"/><Relationship Id="rId253" Type="http://schemas.openxmlformats.org/officeDocument/2006/relationships/customXml" Target="../ink/ink2251.xml"/><Relationship Id="rId295" Type="http://schemas.openxmlformats.org/officeDocument/2006/relationships/image" Target="../media/image2153.png"/><Relationship Id="rId309" Type="http://schemas.openxmlformats.org/officeDocument/2006/relationships/image" Target="../media/image2160.png"/><Relationship Id="rId460" Type="http://schemas.openxmlformats.org/officeDocument/2006/relationships/customXml" Target="../ink/ink2357.xml"/><Relationship Id="rId48" Type="http://schemas.openxmlformats.org/officeDocument/2006/relationships/image" Target="../media/image2034.png"/><Relationship Id="rId113" Type="http://schemas.openxmlformats.org/officeDocument/2006/relationships/customXml" Target="../ink/ink2179.xml"/><Relationship Id="rId320" Type="http://schemas.openxmlformats.org/officeDocument/2006/relationships/customXml" Target="../ink/ink2285.xml"/><Relationship Id="rId155" Type="http://schemas.openxmlformats.org/officeDocument/2006/relationships/customXml" Target="../ink/ink2200.xml"/><Relationship Id="rId197" Type="http://schemas.openxmlformats.org/officeDocument/2006/relationships/customXml" Target="../ink/ink2222.xml"/><Relationship Id="rId362" Type="http://schemas.openxmlformats.org/officeDocument/2006/relationships/customXml" Target="../ink/ink2306.xml"/><Relationship Id="rId418" Type="http://schemas.openxmlformats.org/officeDocument/2006/relationships/customXml" Target="../ink/ink2335.xml"/><Relationship Id="rId222" Type="http://schemas.openxmlformats.org/officeDocument/2006/relationships/image" Target="../media/image2118.png"/><Relationship Id="rId264" Type="http://schemas.openxmlformats.org/officeDocument/2006/relationships/image" Target="../media/image2138.png"/><Relationship Id="rId471" Type="http://schemas.openxmlformats.org/officeDocument/2006/relationships/image" Target="../media/image2239.png"/><Relationship Id="rId17" Type="http://schemas.openxmlformats.org/officeDocument/2006/relationships/customXml" Target="../ink/ink2131.xml"/><Relationship Id="rId59" Type="http://schemas.openxmlformats.org/officeDocument/2006/relationships/customXml" Target="../ink/ink2152.xml"/><Relationship Id="rId124" Type="http://schemas.openxmlformats.org/officeDocument/2006/relationships/image" Target="../media/image2071.png"/><Relationship Id="rId70" Type="http://schemas.openxmlformats.org/officeDocument/2006/relationships/image" Target="../media/image2045.png"/><Relationship Id="rId166" Type="http://schemas.openxmlformats.org/officeDocument/2006/relationships/image" Target="../media/image2090.png"/><Relationship Id="rId331" Type="http://schemas.openxmlformats.org/officeDocument/2006/relationships/image" Target="../media/image2171.png"/><Relationship Id="rId373" Type="http://schemas.openxmlformats.org/officeDocument/2006/relationships/image" Target="../media/image2192.png"/><Relationship Id="rId429" Type="http://schemas.openxmlformats.org/officeDocument/2006/relationships/image" Target="../media/image2219.png"/><Relationship Id="rId1" Type="http://schemas.openxmlformats.org/officeDocument/2006/relationships/slideLayout" Target="../slideLayouts/slideLayout4.xml"/><Relationship Id="rId233" Type="http://schemas.openxmlformats.org/officeDocument/2006/relationships/customXml" Target="../ink/ink2240.xml"/><Relationship Id="rId440" Type="http://schemas.openxmlformats.org/officeDocument/2006/relationships/image" Target="../media/image2224.png"/><Relationship Id="rId28" Type="http://schemas.openxmlformats.org/officeDocument/2006/relationships/image" Target="../media/image2025.png"/><Relationship Id="rId275" Type="http://schemas.openxmlformats.org/officeDocument/2006/relationships/customXml" Target="../ink/ink2262.xml"/><Relationship Id="rId300" Type="http://schemas.openxmlformats.org/officeDocument/2006/relationships/customXml" Target="../ink/ink2275.xml"/><Relationship Id="rId81" Type="http://schemas.openxmlformats.org/officeDocument/2006/relationships/customXml" Target="../ink/ink2163.xml"/><Relationship Id="rId135" Type="http://schemas.openxmlformats.org/officeDocument/2006/relationships/customXml" Target="../ink/ink2190.xml"/><Relationship Id="rId177" Type="http://schemas.openxmlformats.org/officeDocument/2006/relationships/customXml" Target="../ink/ink2212.xml"/><Relationship Id="rId342" Type="http://schemas.openxmlformats.org/officeDocument/2006/relationships/customXml" Target="../ink/ink2296.xml"/><Relationship Id="rId384" Type="http://schemas.openxmlformats.org/officeDocument/2006/relationships/image" Target="../media/image2197.png"/><Relationship Id="rId202" Type="http://schemas.openxmlformats.org/officeDocument/2006/relationships/image" Target="../media/image2108.png"/><Relationship Id="rId244" Type="http://schemas.openxmlformats.org/officeDocument/2006/relationships/image" Target="../media/image2128.png"/><Relationship Id="rId39" Type="http://schemas.openxmlformats.org/officeDocument/2006/relationships/customXml" Target="../ink/ink2142.xml"/><Relationship Id="rId286" Type="http://schemas.openxmlformats.org/officeDocument/2006/relationships/customXml" Target="../ink/ink2268.xml"/><Relationship Id="rId451" Type="http://schemas.openxmlformats.org/officeDocument/2006/relationships/image" Target="../media/image2229.png"/><Relationship Id="rId50" Type="http://schemas.openxmlformats.org/officeDocument/2006/relationships/image" Target="../media/image2035.png"/><Relationship Id="rId104" Type="http://schemas.openxmlformats.org/officeDocument/2006/relationships/image" Target="../media/image2061.png"/><Relationship Id="rId146" Type="http://schemas.openxmlformats.org/officeDocument/2006/relationships/image" Target="../media/image2081.png"/><Relationship Id="rId188" Type="http://schemas.openxmlformats.org/officeDocument/2006/relationships/image" Target="../media/image2101.png"/><Relationship Id="rId311" Type="http://schemas.openxmlformats.org/officeDocument/2006/relationships/image" Target="../media/image2161.png"/><Relationship Id="rId353" Type="http://schemas.openxmlformats.org/officeDocument/2006/relationships/image" Target="../media/image2182.png"/><Relationship Id="rId395" Type="http://schemas.openxmlformats.org/officeDocument/2006/relationships/customXml" Target="../ink/ink2323.xml"/><Relationship Id="rId409" Type="http://schemas.openxmlformats.org/officeDocument/2006/relationships/customXml" Target="../ink/ink2330.xml"/><Relationship Id="rId92" Type="http://schemas.openxmlformats.org/officeDocument/2006/relationships/image" Target="../media/image2055.png"/><Relationship Id="rId213" Type="http://schemas.openxmlformats.org/officeDocument/2006/relationships/customXml" Target="../ink/ink2230.xml"/><Relationship Id="rId420" Type="http://schemas.openxmlformats.org/officeDocument/2006/relationships/customXml" Target="../ink/ink2336.xml"/><Relationship Id="rId255" Type="http://schemas.openxmlformats.org/officeDocument/2006/relationships/customXml" Target="../ink/ink2252.xml"/><Relationship Id="rId297" Type="http://schemas.openxmlformats.org/officeDocument/2006/relationships/image" Target="../media/image2154.png"/><Relationship Id="rId462" Type="http://schemas.openxmlformats.org/officeDocument/2006/relationships/customXml" Target="../ink/ink2358.xml"/><Relationship Id="rId115" Type="http://schemas.openxmlformats.org/officeDocument/2006/relationships/customXml" Target="../ink/ink2180.xml"/><Relationship Id="rId157" Type="http://schemas.openxmlformats.org/officeDocument/2006/relationships/customXml" Target="../ink/ink2201.xml"/><Relationship Id="rId322" Type="http://schemas.openxmlformats.org/officeDocument/2006/relationships/customXml" Target="../ink/ink2286.xml"/><Relationship Id="rId364" Type="http://schemas.openxmlformats.org/officeDocument/2006/relationships/customXml" Target="../ink/ink2307.xml"/><Relationship Id="rId61" Type="http://schemas.openxmlformats.org/officeDocument/2006/relationships/customXml" Target="../ink/ink2153.xml"/><Relationship Id="rId199" Type="http://schemas.openxmlformats.org/officeDocument/2006/relationships/customXml" Target="../ink/ink2223.xml"/><Relationship Id="rId19" Type="http://schemas.openxmlformats.org/officeDocument/2006/relationships/customXml" Target="../ink/ink2132.xml"/><Relationship Id="rId224" Type="http://schemas.openxmlformats.org/officeDocument/2006/relationships/image" Target="../media/image2119.png"/><Relationship Id="rId266" Type="http://schemas.openxmlformats.org/officeDocument/2006/relationships/image" Target="../media/image2139.png"/><Relationship Id="rId431" Type="http://schemas.openxmlformats.org/officeDocument/2006/relationships/customXml" Target="../ink/ink2342.xml"/><Relationship Id="rId473" Type="http://schemas.openxmlformats.org/officeDocument/2006/relationships/image" Target="../media/image2240.png"/><Relationship Id="rId30" Type="http://schemas.openxmlformats.org/officeDocument/2006/relationships/image" Target="../media/image318.png"/><Relationship Id="rId126" Type="http://schemas.openxmlformats.org/officeDocument/2006/relationships/image" Target="../media/image2072.png"/><Relationship Id="rId168" Type="http://schemas.openxmlformats.org/officeDocument/2006/relationships/image" Target="../media/image2091.png"/><Relationship Id="rId333" Type="http://schemas.openxmlformats.org/officeDocument/2006/relationships/image" Target="../media/image217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24.xml"/><Relationship Id="rId299" Type="http://schemas.openxmlformats.org/officeDocument/2006/relationships/customXml" Target="../ink/ink2516.xml"/><Relationship Id="rId21" Type="http://schemas.openxmlformats.org/officeDocument/2006/relationships/customXml" Target="../ink/ink2376.xml"/><Relationship Id="rId63" Type="http://schemas.openxmlformats.org/officeDocument/2006/relationships/customXml" Target="../ink/ink2397.xml"/><Relationship Id="rId159" Type="http://schemas.openxmlformats.org/officeDocument/2006/relationships/image" Target="../media/image2320.png"/><Relationship Id="rId324" Type="http://schemas.openxmlformats.org/officeDocument/2006/relationships/image" Target="../media/image2402.png"/><Relationship Id="rId170" Type="http://schemas.openxmlformats.org/officeDocument/2006/relationships/customXml" Target="../ink/ink2451.xml"/><Relationship Id="rId226" Type="http://schemas.openxmlformats.org/officeDocument/2006/relationships/customXml" Target="../ink/ink2479.xml"/><Relationship Id="rId268" Type="http://schemas.openxmlformats.org/officeDocument/2006/relationships/image" Target="../media/image2374.png"/><Relationship Id="rId32" Type="http://schemas.openxmlformats.org/officeDocument/2006/relationships/image" Target="../media/image2258.png"/><Relationship Id="rId74" Type="http://schemas.openxmlformats.org/officeDocument/2006/relationships/image" Target="../media/image2278.png"/><Relationship Id="rId128" Type="http://schemas.openxmlformats.org/officeDocument/2006/relationships/image" Target="../media/image2305.png"/><Relationship Id="rId5" Type="http://schemas.openxmlformats.org/officeDocument/2006/relationships/customXml" Target="../ink/ink2368.xml"/><Relationship Id="rId181" Type="http://schemas.openxmlformats.org/officeDocument/2006/relationships/image" Target="../media/image2331.png"/><Relationship Id="rId237" Type="http://schemas.openxmlformats.org/officeDocument/2006/relationships/image" Target="../media/image2359.png"/><Relationship Id="rId279" Type="http://schemas.openxmlformats.org/officeDocument/2006/relationships/customXml" Target="../ink/ink2506.xml"/><Relationship Id="rId43" Type="http://schemas.openxmlformats.org/officeDocument/2006/relationships/customXml" Target="../ink/ink2387.xml"/><Relationship Id="rId139" Type="http://schemas.openxmlformats.org/officeDocument/2006/relationships/customXml" Target="../ink/ink2435.xml"/><Relationship Id="rId290" Type="http://schemas.openxmlformats.org/officeDocument/2006/relationships/image" Target="../media/image2385.png"/><Relationship Id="rId304" Type="http://schemas.openxmlformats.org/officeDocument/2006/relationships/image" Target="../media/image2392.png"/><Relationship Id="rId85" Type="http://schemas.openxmlformats.org/officeDocument/2006/relationships/customXml" Target="../ink/ink2408.xml"/><Relationship Id="rId150" Type="http://schemas.openxmlformats.org/officeDocument/2006/relationships/customXml" Target="../ink/ink2441.xml"/><Relationship Id="rId192" Type="http://schemas.openxmlformats.org/officeDocument/2006/relationships/customXml" Target="../ink/ink2462.xml"/><Relationship Id="rId206" Type="http://schemas.openxmlformats.org/officeDocument/2006/relationships/customXml" Target="../ink/ink2469.xml"/><Relationship Id="rId248" Type="http://schemas.openxmlformats.org/officeDocument/2006/relationships/image" Target="../media/image2364.png"/><Relationship Id="rId12" Type="http://schemas.openxmlformats.org/officeDocument/2006/relationships/image" Target="../media/image2248.png"/><Relationship Id="rId108" Type="http://schemas.openxmlformats.org/officeDocument/2006/relationships/image" Target="../media/image2295.png"/><Relationship Id="rId315" Type="http://schemas.openxmlformats.org/officeDocument/2006/relationships/customXml" Target="../ink/ink2524.xml"/><Relationship Id="rId54" Type="http://schemas.openxmlformats.org/officeDocument/2006/relationships/image" Target="../media/image2268.png"/><Relationship Id="rId96" Type="http://schemas.openxmlformats.org/officeDocument/2006/relationships/image" Target="../media/image2289.png"/><Relationship Id="rId161" Type="http://schemas.openxmlformats.org/officeDocument/2006/relationships/image" Target="../media/image2321.png"/><Relationship Id="rId217" Type="http://schemas.openxmlformats.org/officeDocument/2006/relationships/image" Target="../media/image2349.png"/><Relationship Id="rId259" Type="http://schemas.openxmlformats.org/officeDocument/2006/relationships/customXml" Target="../ink/ink2496.xml"/><Relationship Id="rId23" Type="http://schemas.openxmlformats.org/officeDocument/2006/relationships/customXml" Target="../ink/ink2377.xml"/><Relationship Id="rId119" Type="http://schemas.openxmlformats.org/officeDocument/2006/relationships/customXml" Target="../ink/ink2425.xml"/><Relationship Id="rId270" Type="http://schemas.openxmlformats.org/officeDocument/2006/relationships/image" Target="../media/image2375.png"/><Relationship Id="rId326" Type="http://schemas.openxmlformats.org/officeDocument/2006/relationships/image" Target="../media/image2403.png"/><Relationship Id="rId65" Type="http://schemas.openxmlformats.org/officeDocument/2006/relationships/customXml" Target="../ink/ink2398.xml"/><Relationship Id="rId130" Type="http://schemas.openxmlformats.org/officeDocument/2006/relationships/image" Target="../media/image2306.png"/><Relationship Id="rId172" Type="http://schemas.openxmlformats.org/officeDocument/2006/relationships/customXml" Target="../ink/ink2452.xml"/><Relationship Id="rId228" Type="http://schemas.openxmlformats.org/officeDocument/2006/relationships/customXml" Target="../ink/ink2480.xml"/><Relationship Id="rId281" Type="http://schemas.openxmlformats.org/officeDocument/2006/relationships/customXml" Target="../ink/ink2507.xml"/><Relationship Id="rId34" Type="http://schemas.openxmlformats.org/officeDocument/2006/relationships/image" Target="../media/image2259.png"/><Relationship Id="rId76" Type="http://schemas.openxmlformats.org/officeDocument/2006/relationships/image" Target="../media/image2279.png"/><Relationship Id="rId141" Type="http://schemas.openxmlformats.org/officeDocument/2006/relationships/customXml" Target="../ink/ink2436.xml"/><Relationship Id="rId7" Type="http://schemas.openxmlformats.org/officeDocument/2006/relationships/customXml" Target="../ink/ink2369.xml"/><Relationship Id="rId162" Type="http://schemas.openxmlformats.org/officeDocument/2006/relationships/customXml" Target="../ink/ink2447.xml"/><Relationship Id="rId183" Type="http://schemas.openxmlformats.org/officeDocument/2006/relationships/image" Target="../media/image2332.png"/><Relationship Id="rId218" Type="http://schemas.openxmlformats.org/officeDocument/2006/relationships/customXml" Target="../ink/ink2475.xml"/><Relationship Id="rId239" Type="http://schemas.openxmlformats.org/officeDocument/2006/relationships/image" Target="../media/image2360.png"/><Relationship Id="rId250" Type="http://schemas.openxmlformats.org/officeDocument/2006/relationships/image" Target="../media/image2365.png"/><Relationship Id="rId271" Type="http://schemas.openxmlformats.org/officeDocument/2006/relationships/customXml" Target="../ink/ink2502.xml"/><Relationship Id="rId292" Type="http://schemas.openxmlformats.org/officeDocument/2006/relationships/image" Target="../media/image2386.png"/><Relationship Id="rId306" Type="http://schemas.openxmlformats.org/officeDocument/2006/relationships/image" Target="../media/image2393.png"/><Relationship Id="rId24" Type="http://schemas.openxmlformats.org/officeDocument/2006/relationships/image" Target="../media/image2254.png"/><Relationship Id="rId45" Type="http://schemas.openxmlformats.org/officeDocument/2006/relationships/customXml" Target="../ink/ink2388.xml"/><Relationship Id="rId66" Type="http://schemas.openxmlformats.org/officeDocument/2006/relationships/image" Target="../media/image2274.png"/><Relationship Id="rId87" Type="http://schemas.openxmlformats.org/officeDocument/2006/relationships/customXml" Target="../ink/ink2409.xml"/><Relationship Id="rId110" Type="http://schemas.openxmlformats.org/officeDocument/2006/relationships/image" Target="../media/image2296.png"/><Relationship Id="rId131" Type="http://schemas.openxmlformats.org/officeDocument/2006/relationships/customXml" Target="../ink/ink2431.xml"/><Relationship Id="rId327" Type="http://schemas.openxmlformats.org/officeDocument/2006/relationships/customXml" Target="../ink/ink2530.xml"/><Relationship Id="rId152" Type="http://schemas.openxmlformats.org/officeDocument/2006/relationships/customXml" Target="../ink/ink2442.xml"/><Relationship Id="rId173" Type="http://schemas.openxmlformats.org/officeDocument/2006/relationships/image" Target="../media/image2327.png"/><Relationship Id="rId194" Type="http://schemas.openxmlformats.org/officeDocument/2006/relationships/customXml" Target="../ink/ink2463.xml"/><Relationship Id="rId208" Type="http://schemas.openxmlformats.org/officeDocument/2006/relationships/customXml" Target="../ink/ink2470.xml"/><Relationship Id="rId229" Type="http://schemas.openxmlformats.org/officeDocument/2006/relationships/image" Target="../media/image2355.png"/><Relationship Id="rId240" Type="http://schemas.openxmlformats.org/officeDocument/2006/relationships/customXml" Target="../ink/ink2486.xml"/><Relationship Id="rId261" Type="http://schemas.openxmlformats.org/officeDocument/2006/relationships/customXml" Target="../ink/ink2497.xml"/><Relationship Id="rId14" Type="http://schemas.openxmlformats.org/officeDocument/2006/relationships/image" Target="../media/image2249.png"/><Relationship Id="rId35" Type="http://schemas.openxmlformats.org/officeDocument/2006/relationships/customXml" Target="../ink/ink2383.xml"/><Relationship Id="rId56" Type="http://schemas.openxmlformats.org/officeDocument/2006/relationships/image" Target="../media/image2269.png"/><Relationship Id="rId77" Type="http://schemas.openxmlformats.org/officeDocument/2006/relationships/customXml" Target="../ink/ink2404.xml"/><Relationship Id="rId100" Type="http://schemas.openxmlformats.org/officeDocument/2006/relationships/image" Target="../media/image2291.png"/><Relationship Id="rId282" Type="http://schemas.openxmlformats.org/officeDocument/2006/relationships/image" Target="../media/image2381.png"/><Relationship Id="rId317" Type="http://schemas.openxmlformats.org/officeDocument/2006/relationships/customXml" Target="../ink/ink2525.xml"/><Relationship Id="rId8" Type="http://schemas.openxmlformats.org/officeDocument/2006/relationships/image" Target="../media/image2246.png"/><Relationship Id="rId98" Type="http://schemas.openxmlformats.org/officeDocument/2006/relationships/image" Target="../media/image2290.png"/><Relationship Id="rId121" Type="http://schemas.openxmlformats.org/officeDocument/2006/relationships/customXml" Target="../ink/ink2426.xml"/><Relationship Id="rId142" Type="http://schemas.openxmlformats.org/officeDocument/2006/relationships/customXml" Target="../ink/ink2437.xml"/><Relationship Id="rId163" Type="http://schemas.openxmlformats.org/officeDocument/2006/relationships/image" Target="../media/image2322.png"/><Relationship Id="rId184" Type="http://schemas.openxmlformats.org/officeDocument/2006/relationships/customXml" Target="../ink/ink2458.xml"/><Relationship Id="rId219" Type="http://schemas.openxmlformats.org/officeDocument/2006/relationships/image" Target="../media/image2350.png"/><Relationship Id="rId230" Type="http://schemas.openxmlformats.org/officeDocument/2006/relationships/customXml" Target="../ink/ink2481.xml"/><Relationship Id="rId251" Type="http://schemas.openxmlformats.org/officeDocument/2006/relationships/customXml" Target="../ink/ink2492.xml"/><Relationship Id="rId25" Type="http://schemas.openxmlformats.org/officeDocument/2006/relationships/customXml" Target="../ink/ink2378.xml"/><Relationship Id="rId46" Type="http://schemas.openxmlformats.org/officeDocument/2006/relationships/image" Target="../media/image2264.png"/><Relationship Id="rId67" Type="http://schemas.openxmlformats.org/officeDocument/2006/relationships/customXml" Target="../ink/ink2399.xml"/><Relationship Id="rId272" Type="http://schemas.openxmlformats.org/officeDocument/2006/relationships/image" Target="../media/image2376.png"/><Relationship Id="rId293" Type="http://schemas.openxmlformats.org/officeDocument/2006/relationships/customXml" Target="../ink/ink2513.xml"/><Relationship Id="rId307" Type="http://schemas.openxmlformats.org/officeDocument/2006/relationships/customXml" Target="../ink/ink2520.xml"/><Relationship Id="rId328" Type="http://schemas.openxmlformats.org/officeDocument/2006/relationships/image" Target="../media/image2404.png"/><Relationship Id="rId88" Type="http://schemas.openxmlformats.org/officeDocument/2006/relationships/image" Target="../media/image2285.png"/><Relationship Id="rId111" Type="http://schemas.openxmlformats.org/officeDocument/2006/relationships/customXml" Target="../ink/ink2421.xml"/><Relationship Id="rId132" Type="http://schemas.openxmlformats.org/officeDocument/2006/relationships/image" Target="../media/image2307.png"/><Relationship Id="rId153" Type="http://schemas.openxmlformats.org/officeDocument/2006/relationships/image" Target="../media/image2317.png"/><Relationship Id="rId174" Type="http://schemas.openxmlformats.org/officeDocument/2006/relationships/customXml" Target="../ink/ink2453.xml"/><Relationship Id="rId195" Type="http://schemas.openxmlformats.org/officeDocument/2006/relationships/image" Target="../media/image2338.png"/><Relationship Id="rId209" Type="http://schemas.openxmlformats.org/officeDocument/2006/relationships/image" Target="../media/image2345.png"/><Relationship Id="rId220" Type="http://schemas.openxmlformats.org/officeDocument/2006/relationships/customXml" Target="../ink/ink2476.xml"/><Relationship Id="rId241" Type="http://schemas.openxmlformats.org/officeDocument/2006/relationships/customXml" Target="../ink/ink2487.xml"/><Relationship Id="rId15" Type="http://schemas.openxmlformats.org/officeDocument/2006/relationships/customXml" Target="../ink/ink2373.xml"/><Relationship Id="rId36" Type="http://schemas.openxmlformats.org/officeDocument/2006/relationships/image" Target="../media/image2260.png"/><Relationship Id="rId57" Type="http://schemas.openxmlformats.org/officeDocument/2006/relationships/customXml" Target="../ink/ink2394.xml"/><Relationship Id="rId262" Type="http://schemas.openxmlformats.org/officeDocument/2006/relationships/image" Target="../media/image2371.png"/><Relationship Id="rId283" Type="http://schemas.openxmlformats.org/officeDocument/2006/relationships/customXml" Target="../ink/ink2508.xml"/><Relationship Id="rId318" Type="http://schemas.openxmlformats.org/officeDocument/2006/relationships/image" Target="../media/image2399.png"/><Relationship Id="rId78" Type="http://schemas.openxmlformats.org/officeDocument/2006/relationships/image" Target="../media/image2280.png"/><Relationship Id="rId99" Type="http://schemas.openxmlformats.org/officeDocument/2006/relationships/customXml" Target="../ink/ink2415.xml"/><Relationship Id="rId101" Type="http://schemas.openxmlformats.org/officeDocument/2006/relationships/customXml" Target="../ink/ink2416.xml"/><Relationship Id="rId122" Type="http://schemas.openxmlformats.org/officeDocument/2006/relationships/image" Target="../media/image2302.png"/><Relationship Id="rId143" Type="http://schemas.openxmlformats.org/officeDocument/2006/relationships/image" Target="../media/image2312.png"/><Relationship Id="rId164" Type="http://schemas.openxmlformats.org/officeDocument/2006/relationships/customXml" Target="../ink/ink2448.xml"/><Relationship Id="rId185" Type="http://schemas.openxmlformats.org/officeDocument/2006/relationships/image" Target="../media/image2333.png"/><Relationship Id="rId9" Type="http://schemas.openxmlformats.org/officeDocument/2006/relationships/customXml" Target="../ink/ink2370.xml"/><Relationship Id="rId210" Type="http://schemas.openxmlformats.org/officeDocument/2006/relationships/customXml" Target="../ink/ink2471.xml"/><Relationship Id="rId26" Type="http://schemas.openxmlformats.org/officeDocument/2006/relationships/image" Target="../media/image2255.png"/><Relationship Id="rId231" Type="http://schemas.openxmlformats.org/officeDocument/2006/relationships/image" Target="../media/image2356.png"/><Relationship Id="rId252" Type="http://schemas.openxmlformats.org/officeDocument/2006/relationships/image" Target="../media/image2366.png"/><Relationship Id="rId273" Type="http://schemas.openxmlformats.org/officeDocument/2006/relationships/customXml" Target="../ink/ink2503.xml"/><Relationship Id="rId294" Type="http://schemas.openxmlformats.org/officeDocument/2006/relationships/image" Target="../media/image2387.png"/><Relationship Id="rId308" Type="http://schemas.openxmlformats.org/officeDocument/2006/relationships/image" Target="../media/image2394.png"/><Relationship Id="rId47" Type="http://schemas.openxmlformats.org/officeDocument/2006/relationships/customXml" Target="../ink/ink2389.xml"/><Relationship Id="rId68" Type="http://schemas.openxmlformats.org/officeDocument/2006/relationships/image" Target="../media/image2275.png"/><Relationship Id="rId89" Type="http://schemas.openxmlformats.org/officeDocument/2006/relationships/customXml" Target="../ink/ink2410.xml"/><Relationship Id="rId112" Type="http://schemas.openxmlformats.org/officeDocument/2006/relationships/image" Target="../media/image2297.png"/><Relationship Id="rId133" Type="http://schemas.openxmlformats.org/officeDocument/2006/relationships/customXml" Target="../ink/ink2432.xml"/><Relationship Id="rId154" Type="http://schemas.openxmlformats.org/officeDocument/2006/relationships/customXml" Target="../ink/ink2443.xml"/><Relationship Id="rId175" Type="http://schemas.openxmlformats.org/officeDocument/2006/relationships/image" Target="../media/image2328.png"/><Relationship Id="rId196" Type="http://schemas.openxmlformats.org/officeDocument/2006/relationships/customXml" Target="../ink/ink2464.xml"/><Relationship Id="rId200" Type="http://schemas.openxmlformats.org/officeDocument/2006/relationships/customXml" Target="../ink/ink2466.xml"/><Relationship Id="rId16" Type="http://schemas.openxmlformats.org/officeDocument/2006/relationships/image" Target="../media/image2250.png"/><Relationship Id="rId221" Type="http://schemas.openxmlformats.org/officeDocument/2006/relationships/image" Target="../media/image2351.png"/><Relationship Id="rId242" Type="http://schemas.openxmlformats.org/officeDocument/2006/relationships/image" Target="../media/image2361.png"/><Relationship Id="rId263" Type="http://schemas.openxmlformats.org/officeDocument/2006/relationships/customXml" Target="../ink/ink2498.xml"/><Relationship Id="rId284" Type="http://schemas.openxmlformats.org/officeDocument/2006/relationships/image" Target="../media/image2382.png"/><Relationship Id="rId319" Type="http://schemas.openxmlformats.org/officeDocument/2006/relationships/customXml" Target="../ink/ink2526.xml"/><Relationship Id="rId37" Type="http://schemas.openxmlformats.org/officeDocument/2006/relationships/customXml" Target="../ink/ink2384.xml"/><Relationship Id="rId58" Type="http://schemas.openxmlformats.org/officeDocument/2006/relationships/image" Target="../media/image2270.png"/><Relationship Id="rId79" Type="http://schemas.openxmlformats.org/officeDocument/2006/relationships/customXml" Target="../ink/ink2405.xml"/><Relationship Id="rId102" Type="http://schemas.openxmlformats.org/officeDocument/2006/relationships/image" Target="../media/image2292.png"/><Relationship Id="rId123" Type="http://schemas.openxmlformats.org/officeDocument/2006/relationships/customXml" Target="../ink/ink2427.xml"/><Relationship Id="rId144" Type="http://schemas.openxmlformats.org/officeDocument/2006/relationships/customXml" Target="../ink/ink2438.xml"/><Relationship Id="rId90" Type="http://schemas.openxmlformats.org/officeDocument/2006/relationships/image" Target="../media/image2286.png"/><Relationship Id="rId165" Type="http://schemas.openxmlformats.org/officeDocument/2006/relationships/image" Target="../media/image2323.png"/><Relationship Id="rId186" Type="http://schemas.openxmlformats.org/officeDocument/2006/relationships/customXml" Target="../ink/ink2459.xml"/><Relationship Id="rId211" Type="http://schemas.openxmlformats.org/officeDocument/2006/relationships/image" Target="../media/image2346.png"/><Relationship Id="rId232" Type="http://schemas.openxmlformats.org/officeDocument/2006/relationships/customXml" Target="../ink/ink2482.xml"/><Relationship Id="rId253" Type="http://schemas.openxmlformats.org/officeDocument/2006/relationships/customXml" Target="../ink/ink2493.xml"/><Relationship Id="rId274" Type="http://schemas.openxmlformats.org/officeDocument/2006/relationships/image" Target="../media/image2377.png"/><Relationship Id="rId295" Type="http://schemas.openxmlformats.org/officeDocument/2006/relationships/customXml" Target="../ink/ink2514.xml"/><Relationship Id="rId309" Type="http://schemas.openxmlformats.org/officeDocument/2006/relationships/customXml" Target="../ink/ink2521.xml"/><Relationship Id="rId27" Type="http://schemas.openxmlformats.org/officeDocument/2006/relationships/customXml" Target="../ink/ink2379.xml"/><Relationship Id="rId48" Type="http://schemas.openxmlformats.org/officeDocument/2006/relationships/image" Target="../media/image2265.png"/><Relationship Id="rId69" Type="http://schemas.openxmlformats.org/officeDocument/2006/relationships/customXml" Target="../ink/ink2400.xml"/><Relationship Id="rId113" Type="http://schemas.openxmlformats.org/officeDocument/2006/relationships/customXml" Target="../ink/ink2422.xml"/><Relationship Id="rId134" Type="http://schemas.openxmlformats.org/officeDocument/2006/relationships/image" Target="../media/image2308.png"/><Relationship Id="rId320" Type="http://schemas.openxmlformats.org/officeDocument/2006/relationships/image" Target="../media/image2400.png"/><Relationship Id="rId80" Type="http://schemas.openxmlformats.org/officeDocument/2006/relationships/image" Target="../media/image2281.png"/><Relationship Id="rId155" Type="http://schemas.openxmlformats.org/officeDocument/2006/relationships/image" Target="../media/image2318.png"/><Relationship Id="rId176" Type="http://schemas.openxmlformats.org/officeDocument/2006/relationships/customXml" Target="../ink/ink2454.xml"/><Relationship Id="rId197" Type="http://schemas.openxmlformats.org/officeDocument/2006/relationships/image" Target="../media/image2339.png"/><Relationship Id="rId201" Type="http://schemas.openxmlformats.org/officeDocument/2006/relationships/image" Target="../media/image2341.png"/><Relationship Id="rId222" Type="http://schemas.openxmlformats.org/officeDocument/2006/relationships/customXml" Target="../ink/ink2477.xml"/><Relationship Id="rId243" Type="http://schemas.openxmlformats.org/officeDocument/2006/relationships/customXml" Target="../ink/ink2488.xml"/><Relationship Id="rId264" Type="http://schemas.openxmlformats.org/officeDocument/2006/relationships/image" Target="../media/image2372.png"/><Relationship Id="rId285" Type="http://schemas.openxmlformats.org/officeDocument/2006/relationships/customXml" Target="../ink/ink2509.xml"/><Relationship Id="rId17" Type="http://schemas.openxmlformats.org/officeDocument/2006/relationships/customXml" Target="../ink/ink2374.xml"/><Relationship Id="rId38" Type="http://schemas.openxmlformats.org/officeDocument/2006/relationships/image" Target="../media/image2261.png"/><Relationship Id="rId59" Type="http://schemas.openxmlformats.org/officeDocument/2006/relationships/customXml" Target="../ink/ink2395.xml"/><Relationship Id="rId103" Type="http://schemas.openxmlformats.org/officeDocument/2006/relationships/customXml" Target="../ink/ink2417.xml"/><Relationship Id="rId124" Type="http://schemas.openxmlformats.org/officeDocument/2006/relationships/image" Target="../media/image2303.png"/><Relationship Id="rId310" Type="http://schemas.openxmlformats.org/officeDocument/2006/relationships/image" Target="../media/image2395.png"/><Relationship Id="rId70" Type="http://schemas.openxmlformats.org/officeDocument/2006/relationships/image" Target="../media/image2276.png"/><Relationship Id="rId91" Type="http://schemas.openxmlformats.org/officeDocument/2006/relationships/customXml" Target="../ink/ink2411.xml"/><Relationship Id="rId145" Type="http://schemas.openxmlformats.org/officeDocument/2006/relationships/image" Target="../media/image2313.png"/><Relationship Id="rId166" Type="http://schemas.openxmlformats.org/officeDocument/2006/relationships/customXml" Target="../ink/ink2449.xml"/><Relationship Id="rId187" Type="http://schemas.openxmlformats.org/officeDocument/2006/relationships/image" Target="../media/image2334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2472.xml"/><Relationship Id="rId233" Type="http://schemas.openxmlformats.org/officeDocument/2006/relationships/image" Target="../media/image2357.png"/><Relationship Id="rId254" Type="http://schemas.openxmlformats.org/officeDocument/2006/relationships/image" Target="../media/image2367.png"/><Relationship Id="rId28" Type="http://schemas.openxmlformats.org/officeDocument/2006/relationships/image" Target="../media/image2256.png"/><Relationship Id="rId49" Type="http://schemas.openxmlformats.org/officeDocument/2006/relationships/customXml" Target="../ink/ink2390.xml"/><Relationship Id="rId114" Type="http://schemas.openxmlformats.org/officeDocument/2006/relationships/image" Target="../media/image2298.png"/><Relationship Id="rId275" Type="http://schemas.openxmlformats.org/officeDocument/2006/relationships/customXml" Target="../ink/ink2504.xml"/><Relationship Id="rId296" Type="http://schemas.openxmlformats.org/officeDocument/2006/relationships/image" Target="../media/image2388.png"/><Relationship Id="rId300" Type="http://schemas.openxmlformats.org/officeDocument/2006/relationships/image" Target="../media/image2390.png"/><Relationship Id="rId60" Type="http://schemas.openxmlformats.org/officeDocument/2006/relationships/image" Target="../media/image2271.png"/><Relationship Id="rId81" Type="http://schemas.openxmlformats.org/officeDocument/2006/relationships/customXml" Target="../ink/ink2406.xml"/><Relationship Id="rId135" Type="http://schemas.openxmlformats.org/officeDocument/2006/relationships/customXml" Target="../ink/ink2433.xml"/><Relationship Id="rId156" Type="http://schemas.openxmlformats.org/officeDocument/2006/relationships/customXml" Target="../ink/ink2444.xml"/><Relationship Id="rId177" Type="http://schemas.openxmlformats.org/officeDocument/2006/relationships/image" Target="../media/image2329.png"/><Relationship Id="rId198" Type="http://schemas.openxmlformats.org/officeDocument/2006/relationships/customXml" Target="../ink/ink2465.xml"/><Relationship Id="rId321" Type="http://schemas.openxmlformats.org/officeDocument/2006/relationships/customXml" Target="../ink/ink2527.xml"/><Relationship Id="rId202" Type="http://schemas.openxmlformats.org/officeDocument/2006/relationships/customXml" Target="../ink/ink2467.xml"/><Relationship Id="rId223" Type="http://schemas.openxmlformats.org/officeDocument/2006/relationships/image" Target="../media/image2352.png"/><Relationship Id="rId244" Type="http://schemas.openxmlformats.org/officeDocument/2006/relationships/image" Target="../media/image2362.png"/><Relationship Id="rId18" Type="http://schemas.openxmlformats.org/officeDocument/2006/relationships/image" Target="../media/image2251.png"/><Relationship Id="rId39" Type="http://schemas.openxmlformats.org/officeDocument/2006/relationships/customXml" Target="../ink/ink2385.xml"/><Relationship Id="rId265" Type="http://schemas.openxmlformats.org/officeDocument/2006/relationships/customXml" Target="../ink/ink2499.xml"/><Relationship Id="rId286" Type="http://schemas.openxmlformats.org/officeDocument/2006/relationships/image" Target="../media/image2383.png"/><Relationship Id="rId50" Type="http://schemas.openxmlformats.org/officeDocument/2006/relationships/image" Target="../media/image2266.png"/><Relationship Id="rId104" Type="http://schemas.openxmlformats.org/officeDocument/2006/relationships/image" Target="../media/image2293.png"/><Relationship Id="rId125" Type="http://schemas.openxmlformats.org/officeDocument/2006/relationships/customXml" Target="../ink/ink2428.xml"/><Relationship Id="rId146" Type="http://schemas.openxmlformats.org/officeDocument/2006/relationships/customXml" Target="../ink/ink2439.xml"/><Relationship Id="rId167" Type="http://schemas.openxmlformats.org/officeDocument/2006/relationships/image" Target="../media/image2324.png"/><Relationship Id="rId188" Type="http://schemas.openxmlformats.org/officeDocument/2006/relationships/customXml" Target="../ink/ink2460.xml"/><Relationship Id="rId311" Type="http://schemas.openxmlformats.org/officeDocument/2006/relationships/customXml" Target="../ink/ink2522.xml"/><Relationship Id="rId71" Type="http://schemas.openxmlformats.org/officeDocument/2006/relationships/customXml" Target="../ink/ink2401.xml"/><Relationship Id="rId92" Type="http://schemas.openxmlformats.org/officeDocument/2006/relationships/image" Target="../media/image2287.png"/><Relationship Id="rId213" Type="http://schemas.openxmlformats.org/officeDocument/2006/relationships/image" Target="../media/image2347.png"/><Relationship Id="rId234" Type="http://schemas.openxmlformats.org/officeDocument/2006/relationships/customXml" Target="../ink/ink2483.xml"/><Relationship Id="rId2" Type="http://schemas.openxmlformats.org/officeDocument/2006/relationships/notesSlide" Target="../notesSlides/notesSlide27.xml"/><Relationship Id="rId29" Type="http://schemas.openxmlformats.org/officeDocument/2006/relationships/customXml" Target="../ink/ink2380.xml"/><Relationship Id="rId255" Type="http://schemas.openxmlformats.org/officeDocument/2006/relationships/customXml" Target="../ink/ink2494.xml"/><Relationship Id="rId276" Type="http://schemas.openxmlformats.org/officeDocument/2006/relationships/image" Target="../media/image2378.png"/><Relationship Id="rId297" Type="http://schemas.openxmlformats.org/officeDocument/2006/relationships/customXml" Target="../ink/ink2515.xml"/><Relationship Id="rId40" Type="http://schemas.openxmlformats.org/officeDocument/2006/relationships/image" Target="../media/image2262.png"/><Relationship Id="rId115" Type="http://schemas.openxmlformats.org/officeDocument/2006/relationships/customXml" Target="../ink/ink2423.xml"/><Relationship Id="rId136" Type="http://schemas.openxmlformats.org/officeDocument/2006/relationships/image" Target="../media/image2309.png"/><Relationship Id="rId157" Type="http://schemas.openxmlformats.org/officeDocument/2006/relationships/image" Target="../media/image2319.png"/><Relationship Id="rId178" Type="http://schemas.openxmlformats.org/officeDocument/2006/relationships/customXml" Target="../ink/ink2455.xml"/><Relationship Id="rId301" Type="http://schemas.openxmlformats.org/officeDocument/2006/relationships/customXml" Target="../ink/ink2517.xml"/><Relationship Id="rId322" Type="http://schemas.openxmlformats.org/officeDocument/2006/relationships/image" Target="../media/image2401.png"/><Relationship Id="rId61" Type="http://schemas.openxmlformats.org/officeDocument/2006/relationships/customXml" Target="../ink/ink2396.xml"/><Relationship Id="rId82" Type="http://schemas.openxmlformats.org/officeDocument/2006/relationships/image" Target="../media/image2282.png"/><Relationship Id="rId199" Type="http://schemas.openxmlformats.org/officeDocument/2006/relationships/image" Target="../media/image2340.png"/><Relationship Id="rId203" Type="http://schemas.openxmlformats.org/officeDocument/2006/relationships/image" Target="../media/image2342.png"/><Relationship Id="rId19" Type="http://schemas.openxmlformats.org/officeDocument/2006/relationships/customXml" Target="../ink/ink2375.xml"/><Relationship Id="rId224" Type="http://schemas.openxmlformats.org/officeDocument/2006/relationships/customXml" Target="../ink/ink2478.xml"/><Relationship Id="rId245" Type="http://schemas.openxmlformats.org/officeDocument/2006/relationships/customXml" Target="../ink/ink2489.xml"/><Relationship Id="rId266" Type="http://schemas.openxmlformats.org/officeDocument/2006/relationships/image" Target="../media/image2373.png"/><Relationship Id="rId287" Type="http://schemas.openxmlformats.org/officeDocument/2006/relationships/customXml" Target="../ink/ink2510.xml"/><Relationship Id="rId30" Type="http://schemas.openxmlformats.org/officeDocument/2006/relationships/image" Target="../media/image2257.png"/><Relationship Id="rId105" Type="http://schemas.openxmlformats.org/officeDocument/2006/relationships/customXml" Target="../ink/ink2418.xml"/><Relationship Id="rId126" Type="http://schemas.openxmlformats.org/officeDocument/2006/relationships/image" Target="../media/image2304.png"/><Relationship Id="rId147" Type="http://schemas.openxmlformats.org/officeDocument/2006/relationships/image" Target="../media/image2314.png"/><Relationship Id="rId168" Type="http://schemas.openxmlformats.org/officeDocument/2006/relationships/customXml" Target="../ink/ink2450.xml"/><Relationship Id="rId312" Type="http://schemas.openxmlformats.org/officeDocument/2006/relationships/image" Target="../media/image2396.png"/><Relationship Id="rId51" Type="http://schemas.openxmlformats.org/officeDocument/2006/relationships/customXml" Target="../ink/ink2391.xml"/><Relationship Id="rId72" Type="http://schemas.openxmlformats.org/officeDocument/2006/relationships/image" Target="../media/image2277.png"/><Relationship Id="rId93" Type="http://schemas.openxmlformats.org/officeDocument/2006/relationships/customXml" Target="../ink/ink2412.xml"/><Relationship Id="rId189" Type="http://schemas.openxmlformats.org/officeDocument/2006/relationships/image" Target="../media/image2335.png"/><Relationship Id="rId3" Type="http://schemas.openxmlformats.org/officeDocument/2006/relationships/customXml" Target="../ink/ink2367.xml"/><Relationship Id="rId214" Type="http://schemas.openxmlformats.org/officeDocument/2006/relationships/customXml" Target="../ink/ink2473.xml"/><Relationship Id="rId235" Type="http://schemas.openxmlformats.org/officeDocument/2006/relationships/image" Target="../media/image2358.png"/><Relationship Id="rId256" Type="http://schemas.openxmlformats.org/officeDocument/2006/relationships/image" Target="../media/image2368.png"/><Relationship Id="rId277" Type="http://schemas.openxmlformats.org/officeDocument/2006/relationships/customXml" Target="../ink/ink2505.xml"/><Relationship Id="rId298" Type="http://schemas.openxmlformats.org/officeDocument/2006/relationships/image" Target="../media/image2389.png"/><Relationship Id="rId116" Type="http://schemas.openxmlformats.org/officeDocument/2006/relationships/image" Target="../media/image2299.png"/><Relationship Id="rId137" Type="http://schemas.openxmlformats.org/officeDocument/2006/relationships/customXml" Target="../ink/ink2434.xml"/><Relationship Id="rId158" Type="http://schemas.openxmlformats.org/officeDocument/2006/relationships/customXml" Target="../ink/ink2445.xml"/><Relationship Id="rId302" Type="http://schemas.openxmlformats.org/officeDocument/2006/relationships/image" Target="../media/image2391.png"/><Relationship Id="rId323" Type="http://schemas.openxmlformats.org/officeDocument/2006/relationships/customXml" Target="../ink/ink2528.xml"/><Relationship Id="rId20" Type="http://schemas.openxmlformats.org/officeDocument/2006/relationships/image" Target="../media/image2252.png"/><Relationship Id="rId41" Type="http://schemas.openxmlformats.org/officeDocument/2006/relationships/customXml" Target="../ink/ink2386.xml"/><Relationship Id="rId62" Type="http://schemas.openxmlformats.org/officeDocument/2006/relationships/image" Target="../media/image2272.png"/><Relationship Id="rId83" Type="http://schemas.openxmlformats.org/officeDocument/2006/relationships/customXml" Target="../ink/ink2407.xml"/><Relationship Id="rId179" Type="http://schemas.openxmlformats.org/officeDocument/2006/relationships/image" Target="../media/image2330.png"/><Relationship Id="rId190" Type="http://schemas.openxmlformats.org/officeDocument/2006/relationships/customXml" Target="../ink/ink2461.xml"/><Relationship Id="rId204" Type="http://schemas.openxmlformats.org/officeDocument/2006/relationships/customXml" Target="../ink/ink2468.xml"/><Relationship Id="rId225" Type="http://schemas.openxmlformats.org/officeDocument/2006/relationships/image" Target="../media/image2353.png"/><Relationship Id="rId246" Type="http://schemas.openxmlformats.org/officeDocument/2006/relationships/image" Target="../media/image2363.png"/><Relationship Id="rId267" Type="http://schemas.openxmlformats.org/officeDocument/2006/relationships/customXml" Target="../ink/ink2500.xml"/><Relationship Id="rId288" Type="http://schemas.openxmlformats.org/officeDocument/2006/relationships/image" Target="../media/image2384.png"/><Relationship Id="rId106" Type="http://schemas.openxmlformats.org/officeDocument/2006/relationships/image" Target="../media/image2294.png"/><Relationship Id="rId127" Type="http://schemas.openxmlformats.org/officeDocument/2006/relationships/customXml" Target="../ink/ink2429.xml"/><Relationship Id="rId313" Type="http://schemas.openxmlformats.org/officeDocument/2006/relationships/customXml" Target="../ink/ink2523.xml"/><Relationship Id="rId10" Type="http://schemas.openxmlformats.org/officeDocument/2006/relationships/image" Target="../media/image2247.png"/><Relationship Id="rId31" Type="http://schemas.openxmlformats.org/officeDocument/2006/relationships/customXml" Target="../ink/ink2381.xml"/><Relationship Id="rId52" Type="http://schemas.openxmlformats.org/officeDocument/2006/relationships/image" Target="../media/image2267.png"/><Relationship Id="rId73" Type="http://schemas.openxmlformats.org/officeDocument/2006/relationships/customXml" Target="../ink/ink2402.xml"/><Relationship Id="rId94" Type="http://schemas.openxmlformats.org/officeDocument/2006/relationships/image" Target="../media/image2288.png"/><Relationship Id="rId148" Type="http://schemas.openxmlformats.org/officeDocument/2006/relationships/customXml" Target="../ink/ink2440.xml"/><Relationship Id="rId169" Type="http://schemas.openxmlformats.org/officeDocument/2006/relationships/image" Target="../media/image2325.png"/><Relationship Id="rId4" Type="http://schemas.openxmlformats.org/officeDocument/2006/relationships/image" Target="../media/image2244.png"/><Relationship Id="rId180" Type="http://schemas.openxmlformats.org/officeDocument/2006/relationships/customXml" Target="../ink/ink2456.xml"/><Relationship Id="rId215" Type="http://schemas.openxmlformats.org/officeDocument/2006/relationships/image" Target="../media/image2348.png"/><Relationship Id="rId236" Type="http://schemas.openxmlformats.org/officeDocument/2006/relationships/customXml" Target="../ink/ink2484.xml"/><Relationship Id="rId257" Type="http://schemas.openxmlformats.org/officeDocument/2006/relationships/customXml" Target="../ink/ink2495.xml"/><Relationship Id="rId278" Type="http://schemas.openxmlformats.org/officeDocument/2006/relationships/image" Target="../media/image2379.png"/><Relationship Id="rId303" Type="http://schemas.openxmlformats.org/officeDocument/2006/relationships/customXml" Target="../ink/ink2518.xml"/><Relationship Id="rId42" Type="http://schemas.openxmlformats.org/officeDocument/2006/relationships/image" Target="../media/image318.png"/><Relationship Id="rId84" Type="http://schemas.openxmlformats.org/officeDocument/2006/relationships/image" Target="../media/image2283.png"/><Relationship Id="rId138" Type="http://schemas.openxmlformats.org/officeDocument/2006/relationships/image" Target="../media/image2310.png"/><Relationship Id="rId191" Type="http://schemas.openxmlformats.org/officeDocument/2006/relationships/image" Target="../media/image2336.png"/><Relationship Id="rId205" Type="http://schemas.openxmlformats.org/officeDocument/2006/relationships/image" Target="../media/image2343.png"/><Relationship Id="rId247" Type="http://schemas.openxmlformats.org/officeDocument/2006/relationships/customXml" Target="../ink/ink2490.xml"/><Relationship Id="rId107" Type="http://schemas.openxmlformats.org/officeDocument/2006/relationships/customXml" Target="../ink/ink2419.xml"/><Relationship Id="rId289" Type="http://schemas.openxmlformats.org/officeDocument/2006/relationships/customXml" Target="../ink/ink2511.xml"/><Relationship Id="rId11" Type="http://schemas.openxmlformats.org/officeDocument/2006/relationships/customXml" Target="../ink/ink2371.xml"/><Relationship Id="rId53" Type="http://schemas.openxmlformats.org/officeDocument/2006/relationships/customXml" Target="../ink/ink2392.xml"/><Relationship Id="rId149" Type="http://schemas.openxmlformats.org/officeDocument/2006/relationships/image" Target="../media/image2315.png"/><Relationship Id="rId314" Type="http://schemas.openxmlformats.org/officeDocument/2006/relationships/image" Target="../media/image2397.png"/><Relationship Id="rId95" Type="http://schemas.openxmlformats.org/officeDocument/2006/relationships/customXml" Target="../ink/ink2413.xml"/><Relationship Id="rId160" Type="http://schemas.openxmlformats.org/officeDocument/2006/relationships/customXml" Target="../ink/ink2446.xml"/><Relationship Id="rId216" Type="http://schemas.openxmlformats.org/officeDocument/2006/relationships/customXml" Target="../ink/ink2474.xml"/><Relationship Id="rId258" Type="http://schemas.openxmlformats.org/officeDocument/2006/relationships/image" Target="../media/image2369.png"/><Relationship Id="rId22" Type="http://schemas.openxmlformats.org/officeDocument/2006/relationships/image" Target="../media/image2253.png"/><Relationship Id="rId64" Type="http://schemas.openxmlformats.org/officeDocument/2006/relationships/image" Target="../media/image2273.png"/><Relationship Id="rId118" Type="http://schemas.openxmlformats.org/officeDocument/2006/relationships/image" Target="../media/image2300.png"/><Relationship Id="rId325" Type="http://schemas.openxmlformats.org/officeDocument/2006/relationships/customXml" Target="../ink/ink2529.xml"/><Relationship Id="rId171" Type="http://schemas.openxmlformats.org/officeDocument/2006/relationships/image" Target="../media/image2326.png"/><Relationship Id="rId227" Type="http://schemas.openxmlformats.org/officeDocument/2006/relationships/image" Target="../media/image2354.png"/><Relationship Id="rId269" Type="http://schemas.openxmlformats.org/officeDocument/2006/relationships/customXml" Target="../ink/ink2501.xml"/><Relationship Id="rId33" Type="http://schemas.openxmlformats.org/officeDocument/2006/relationships/customXml" Target="../ink/ink2382.xml"/><Relationship Id="rId129" Type="http://schemas.openxmlformats.org/officeDocument/2006/relationships/customXml" Target="../ink/ink2430.xml"/><Relationship Id="rId280" Type="http://schemas.openxmlformats.org/officeDocument/2006/relationships/image" Target="../media/image2380.png"/><Relationship Id="rId75" Type="http://schemas.openxmlformats.org/officeDocument/2006/relationships/customXml" Target="../ink/ink2403.xml"/><Relationship Id="rId140" Type="http://schemas.openxmlformats.org/officeDocument/2006/relationships/image" Target="../media/image2311.png"/><Relationship Id="rId182" Type="http://schemas.openxmlformats.org/officeDocument/2006/relationships/customXml" Target="../ink/ink2457.xml"/><Relationship Id="rId6" Type="http://schemas.openxmlformats.org/officeDocument/2006/relationships/image" Target="../media/image2245.png"/><Relationship Id="rId238" Type="http://schemas.openxmlformats.org/officeDocument/2006/relationships/customXml" Target="../ink/ink2485.xml"/><Relationship Id="rId291" Type="http://schemas.openxmlformats.org/officeDocument/2006/relationships/customXml" Target="../ink/ink2512.xml"/><Relationship Id="rId305" Type="http://schemas.openxmlformats.org/officeDocument/2006/relationships/customXml" Target="../ink/ink2519.xml"/><Relationship Id="rId44" Type="http://schemas.openxmlformats.org/officeDocument/2006/relationships/image" Target="../media/image2263.png"/><Relationship Id="rId86" Type="http://schemas.openxmlformats.org/officeDocument/2006/relationships/image" Target="../media/image2284.png"/><Relationship Id="rId151" Type="http://schemas.openxmlformats.org/officeDocument/2006/relationships/image" Target="../media/image2316.png"/><Relationship Id="rId193" Type="http://schemas.openxmlformats.org/officeDocument/2006/relationships/image" Target="../media/image2337.png"/><Relationship Id="rId207" Type="http://schemas.openxmlformats.org/officeDocument/2006/relationships/image" Target="../media/image2344.png"/><Relationship Id="rId249" Type="http://schemas.openxmlformats.org/officeDocument/2006/relationships/customXml" Target="../ink/ink2491.xml"/><Relationship Id="rId13" Type="http://schemas.openxmlformats.org/officeDocument/2006/relationships/customXml" Target="../ink/ink2372.xml"/><Relationship Id="rId109" Type="http://schemas.openxmlformats.org/officeDocument/2006/relationships/customXml" Target="../ink/ink2420.xml"/><Relationship Id="rId260" Type="http://schemas.openxmlformats.org/officeDocument/2006/relationships/image" Target="../media/image2370.png"/><Relationship Id="rId316" Type="http://schemas.openxmlformats.org/officeDocument/2006/relationships/image" Target="../media/image2398.png"/><Relationship Id="rId55" Type="http://schemas.openxmlformats.org/officeDocument/2006/relationships/customXml" Target="../ink/ink2393.xml"/><Relationship Id="rId97" Type="http://schemas.openxmlformats.org/officeDocument/2006/relationships/customXml" Target="../ink/ink2414.xml"/><Relationship Id="rId120" Type="http://schemas.openxmlformats.org/officeDocument/2006/relationships/image" Target="../media/image2301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0.xml"/><Relationship Id="rId299" Type="http://schemas.openxmlformats.org/officeDocument/2006/relationships/image" Target="../media/image144.png"/><Relationship Id="rId21" Type="http://schemas.openxmlformats.org/officeDocument/2006/relationships/customXml" Target="../ink/ink10.xml"/><Relationship Id="rId63" Type="http://schemas.openxmlformats.org/officeDocument/2006/relationships/image" Target="../media/image29.png"/><Relationship Id="rId159" Type="http://schemas.openxmlformats.org/officeDocument/2006/relationships/customXml" Target="../ink/ink81.xml"/><Relationship Id="rId324" Type="http://schemas.openxmlformats.org/officeDocument/2006/relationships/image" Target="../media/image156.png"/><Relationship Id="rId170" Type="http://schemas.openxmlformats.org/officeDocument/2006/relationships/image" Target="../media/image82.png"/><Relationship Id="rId226" Type="http://schemas.openxmlformats.org/officeDocument/2006/relationships/customXml" Target="../ink/ink115.xml"/><Relationship Id="rId268" Type="http://schemas.openxmlformats.org/officeDocument/2006/relationships/image" Target="../media/image129.png"/><Relationship Id="rId32" Type="http://schemas.openxmlformats.org/officeDocument/2006/relationships/image" Target="../media/image15.png"/><Relationship Id="rId74" Type="http://schemas.openxmlformats.org/officeDocument/2006/relationships/customXml" Target="../ink/ink38.xml"/><Relationship Id="rId128" Type="http://schemas.openxmlformats.org/officeDocument/2006/relationships/image" Target="../media/image61.png"/><Relationship Id="rId335" Type="http://schemas.openxmlformats.org/officeDocument/2006/relationships/image" Target="../media/image161.png"/><Relationship Id="rId5" Type="http://schemas.openxmlformats.org/officeDocument/2006/relationships/customXml" Target="../ink/ink2.xml"/><Relationship Id="rId181" Type="http://schemas.openxmlformats.org/officeDocument/2006/relationships/customXml" Target="../ink/ink92.xml"/><Relationship Id="rId237" Type="http://schemas.openxmlformats.org/officeDocument/2006/relationships/image" Target="../media/image115.png"/><Relationship Id="rId279" Type="http://schemas.openxmlformats.org/officeDocument/2006/relationships/customXml" Target="../ink/ink143.xml"/><Relationship Id="rId43" Type="http://schemas.openxmlformats.org/officeDocument/2006/relationships/customXml" Target="../ink/ink22.xml"/><Relationship Id="rId139" Type="http://schemas.openxmlformats.org/officeDocument/2006/relationships/customXml" Target="../ink/ink71.xml"/><Relationship Id="rId290" Type="http://schemas.openxmlformats.org/officeDocument/2006/relationships/image" Target="../media/image140.png"/><Relationship Id="rId304" Type="http://schemas.openxmlformats.org/officeDocument/2006/relationships/image" Target="../media/image146.png"/><Relationship Id="rId346" Type="http://schemas.openxmlformats.org/officeDocument/2006/relationships/customXml" Target="../ink/ink178.xml"/><Relationship Id="rId85" Type="http://schemas.openxmlformats.org/officeDocument/2006/relationships/image" Target="../media/image40.png"/><Relationship Id="rId150" Type="http://schemas.openxmlformats.org/officeDocument/2006/relationships/image" Target="../media/image72.png"/><Relationship Id="rId192" Type="http://schemas.openxmlformats.org/officeDocument/2006/relationships/image" Target="../media/image93.png"/><Relationship Id="rId206" Type="http://schemas.openxmlformats.org/officeDocument/2006/relationships/customXml" Target="../ink/ink105.xml"/><Relationship Id="rId248" Type="http://schemas.openxmlformats.org/officeDocument/2006/relationships/image" Target="../media/image120.png"/><Relationship Id="rId12" Type="http://schemas.openxmlformats.org/officeDocument/2006/relationships/image" Target="../media/image5.png"/><Relationship Id="rId108" Type="http://schemas.openxmlformats.org/officeDocument/2006/relationships/image" Target="../media/image51.png"/><Relationship Id="rId315" Type="http://schemas.openxmlformats.org/officeDocument/2006/relationships/customXml" Target="../ink/ink162.xml"/><Relationship Id="rId357" Type="http://schemas.openxmlformats.org/officeDocument/2006/relationships/image" Target="../media/image172.png"/><Relationship Id="rId54" Type="http://schemas.openxmlformats.org/officeDocument/2006/relationships/image" Target="../media/image25.png"/><Relationship Id="rId96" Type="http://schemas.openxmlformats.org/officeDocument/2006/relationships/customXml" Target="../ink/ink49.xml"/><Relationship Id="rId161" Type="http://schemas.openxmlformats.org/officeDocument/2006/relationships/customXml" Target="../ink/ink82.xml"/><Relationship Id="rId217" Type="http://schemas.openxmlformats.org/officeDocument/2006/relationships/image" Target="../media/image105.png"/><Relationship Id="rId259" Type="http://schemas.openxmlformats.org/officeDocument/2006/relationships/customXml" Target="../ink/ink133.xml"/><Relationship Id="rId23" Type="http://schemas.openxmlformats.org/officeDocument/2006/relationships/customXml" Target="../ink/ink11.xml"/><Relationship Id="rId119" Type="http://schemas.openxmlformats.org/officeDocument/2006/relationships/customXml" Target="../ink/ink61.xml"/><Relationship Id="rId270" Type="http://schemas.openxmlformats.org/officeDocument/2006/relationships/image" Target="../media/image130.png"/><Relationship Id="rId326" Type="http://schemas.openxmlformats.org/officeDocument/2006/relationships/customXml" Target="../ink/ink168.xml"/><Relationship Id="rId65" Type="http://schemas.openxmlformats.org/officeDocument/2006/relationships/image" Target="../media/image30.png"/><Relationship Id="rId130" Type="http://schemas.openxmlformats.org/officeDocument/2006/relationships/image" Target="../media/image62.png"/><Relationship Id="rId172" Type="http://schemas.openxmlformats.org/officeDocument/2006/relationships/image" Target="../media/image83.png"/><Relationship Id="rId228" Type="http://schemas.openxmlformats.org/officeDocument/2006/relationships/customXml" Target="../ink/ink116.xml"/><Relationship Id="rId281" Type="http://schemas.openxmlformats.org/officeDocument/2006/relationships/customXml" Target="../ink/ink144.xml"/><Relationship Id="rId337" Type="http://schemas.openxmlformats.org/officeDocument/2006/relationships/image" Target="../media/image162.png"/><Relationship Id="rId34" Type="http://schemas.openxmlformats.org/officeDocument/2006/relationships/image" Target="../media/image16.png"/><Relationship Id="rId76" Type="http://schemas.openxmlformats.org/officeDocument/2006/relationships/customXml" Target="../ink/ink39.xml"/><Relationship Id="rId141" Type="http://schemas.openxmlformats.org/officeDocument/2006/relationships/customXml" Target="../ink/ink72.xml"/><Relationship Id="rId7" Type="http://schemas.openxmlformats.org/officeDocument/2006/relationships/customXml" Target="../ink/ink3.xml"/><Relationship Id="rId183" Type="http://schemas.openxmlformats.org/officeDocument/2006/relationships/customXml" Target="../ink/ink93.xml"/><Relationship Id="rId239" Type="http://schemas.openxmlformats.org/officeDocument/2006/relationships/image" Target="../media/image116.png"/><Relationship Id="rId250" Type="http://schemas.openxmlformats.org/officeDocument/2006/relationships/image" Target="../media/image121.png"/><Relationship Id="rId292" Type="http://schemas.openxmlformats.org/officeDocument/2006/relationships/image" Target="../media/image141.png"/><Relationship Id="rId306" Type="http://schemas.openxmlformats.org/officeDocument/2006/relationships/image" Target="../media/image147.png"/><Relationship Id="rId45" Type="http://schemas.openxmlformats.org/officeDocument/2006/relationships/customXml" Target="../ink/ink23.xml"/><Relationship Id="rId87" Type="http://schemas.openxmlformats.org/officeDocument/2006/relationships/image" Target="../media/image41.png"/><Relationship Id="rId110" Type="http://schemas.openxmlformats.org/officeDocument/2006/relationships/image" Target="../media/image52.png"/><Relationship Id="rId348" Type="http://schemas.openxmlformats.org/officeDocument/2006/relationships/customXml" Target="../ink/ink179.xml"/><Relationship Id="rId152" Type="http://schemas.openxmlformats.org/officeDocument/2006/relationships/image" Target="../media/image73.png"/><Relationship Id="rId194" Type="http://schemas.openxmlformats.org/officeDocument/2006/relationships/customXml" Target="../ink/ink99.xml"/><Relationship Id="rId208" Type="http://schemas.openxmlformats.org/officeDocument/2006/relationships/customXml" Target="../ink/ink106.xml"/><Relationship Id="rId261" Type="http://schemas.openxmlformats.org/officeDocument/2006/relationships/customXml" Target="../ink/ink134.xml"/><Relationship Id="rId14" Type="http://schemas.openxmlformats.org/officeDocument/2006/relationships/image" Target="../media/image6.png"/><Relationship Id="rId56" Type="http://schemas.openxmlformats.org/officeDocument/2006/relationships/image" Target="../media/image26.png"/><Relationship Id="rId317" Type="http://schemas.openxmlformats.org/officeDocument/2006/relationships/customXml" Target="../ink/ink163.xml"/><Relationship Id="rId359" Type="http://schemas.openxmlformats.org/officeDocument/2006/relationships/image" Target="../media/image173.png"/><Relationship Id="rId98" Type="http://schemas.openxmlformats.org/officeDocument/2006/relationships/customXml" Target="../ink/ink50.xml"/><Relationship Id="rId121" Type="http://schemas.openxmlformats.org/officeDocument/2006/relationships/customXml" Target="../ink/ink62.xml"/><Relationship Id="rId163" Type="http://schemas.openxmlformats.org/officeDocument/2006/relationships/customXml" Target="../ink/ink83.xml"/><Relationship Id="rId219" Type="http://schemas.openxmlformats.org/officeDocument/2006/relationships/image" Target="../media/image106.png"/><Relationship Id="rId230" Type="http://schemas.openxmlformats.org/officeDocument/2006/relationships/customXml" Target="../ink/ink117.xml"/><Relationship Id="rId25" Type="http://schemas.openxmlformats.org/officeDocument/2006/relationships/customXml" Target="../ink/ink12.xml"/><Relationship Id="rId67" Type="http://schemas.openxmlformats.org/officeDocument/2006/relationships/image" Target="../media/image31.png"/><Relationship Id="rId272" Type="http://schemas.openxmlformats.org/officeDocument/2006/relationships/image" Target="../media/image131.png"/><Relationship Id="rId328" Type="http://schemas.openxmlformats.org/officeDocument/2006/relationships/customXml" Target="../ink/ink169.xml"/><Relationship Id="rId88" Type="http://schemas.openxmlformats.org/officeDocument/2006/relationships/customXml" Target="../ink/ink45.xml"/><Relationship Id="rId111" Type="http://schemas.openxmlformats.org/officeDocument/2006/relationships/customXml" Target="../ink/ink57.xml"/><Relationship Id="rId132" Type="http://schemas.openxmlformats.org/officeDocument/2006/relationships/image" Target="../media/image63.png"/><Relationship Id="rId153" Type="http://schemas.openxmlformats.org/officeDocument/2006/relationships/customXml" Target="../ink/ink78.xml"/><Relationship Id="rId174" Type="http://schemas.openxmlformats.org/officeDocument/2006/relationships/image" Target="../media/image84.png"/><Relationship Id="rId195" Type="http://schemas.openxmlformats.org/officeDocument/2006/relationships/image" Target="../media/image94.png"/><Relationship Id="rId209" Type="http://schemas.openxmlformats.org/officeDocument/2006/relationships/image" Target="../media/image101.png"/><Relationship Id="rId360" Type="http://schemas.openxmlformats.org/officeDocument/2006/relationships/customXml" Target="../ink/ink185.xml"/><Relationship Id="rId220" Type="http://schemas.openxmlformats.org/officeDocument/2006/relationships/customXml" Target="../ink/ink112.xml"/><Relationship Id="rId241" Type="http://schemas.openxmlformats.org/officeDocument/2006/relationships/image" Target="../media/image117.png"/><Relationship Id="rId15" Type="http://schemas.openxmlformats.org/officeDocument/2006/relationships/customXml" Target="../ink/ink7.xml"/><Relationship Id="rId36" Type="http://schemas.openxmlformats.org/officeDocument/2006/relationships/image" Target="../media/image17.png"/><Relationship Id="rId57" Type="http://schemas.openxmlformats.org/officeDocument/2006/relationships/customXml" Target="../ink/ink29.xml"/><Relationship Id="rId262" Type="http://schemas.openxmlformats.org/officeDocument/2006/relationships/image" Target="../media/image126.png"/><Relationship Id="rId283" Type="http://schemas.openxmlformats.org/officeDocument/2006/relationships/customXml" Target="../ink/ink145.xml"/><Relationship Id="rId318" Type="http://schemas.openxmlformats.org/officeDocument/2006/relationships/image" Target="../media/image153.png"/><Relationship Id="rId339" Type="http://schemas.openxmlformats.org/officeDocument/2006/relationships/image" Target="../media/image163.png"/><Relationship Id="rId78" Type="http://schemas.openxmlformats.org/officeDocument/2006/relationships/customXml" Target="../ink/ink40.xml"/><Relationship Id="rId99" Type="http://schemas.openxmlformats.org/officeDocument/2006/relationships/image" Target="../media/image47.png"/><Relationship Id="rId101" Type="http://schemas.openxmlformats.org/officeDocument/2006/relationships/image" Target="../media/image48.png"/><Relationship Id="rId122" Type="http://schemas.openxmlformats.org/officeDocument/2006/relationships/image" Target="../media/image58.png"/><Relationship Id="rId143" Type="http://schemas.openxmlformats.org/officeDocument/2006/relationships/customXml" Target="../ink/ink73.xml"/><Relationship Id="rId164" Type="http://schemas.openxmlformats.org/officeDocument/2006/relationships/image" Target="../media/image79.png"/><Relationship Id="rId185" Type="http://schemas.openxmlformats.org/officeDocument/2006/relationships/customXml" Target="../ink/ink94.xml"/><Relationship Id="rId350" Type="http://schemas.openxmlformats.org/officeDocument/2006/relationships/customXml" Target="../ink/ink180.xml"/><Relationship Id="rId9" Type="http://schemas.openxmlformats.org/officeDocument/2006/relationships/customXml" Target="../ink/ink4.xml"/><Relationship Id="rId210" Type="http://schemas.openxmlformats.org/officeDocument/2006/relationships/customXml" Target="../ink/ink107.xml"/><Relationship Id="rId26" Type="http://schemas.openxmlformats.org/officeDocument/2006/relationships/image" Target="../media/image12.png"/><Relationship Id="rId231" Type="http://schemas.openxmlformats.org/officeDocument/2006/relationships/image" Target="../media/image112.png"/><Relationship Id="rId252" Type="http://schemas.openxmlformats.org/officeDocument/2006/relationships/image" Target="../media/image122.png"/><Relationship Id="rId273" Type="http://schemas.openxmlformats.org/officeDocument/2006/relationships/customXml" Target="../ink/ink140.xml"/><Relationship Id="rId294" Type="http://schemas.openxmlformats.org/officeDocument/2006/relationships/image" Target="../media/image142.png"/><Relationship Id="rId308" Type="http://schemas.openxmlformats.org/officeDocument/2006/relationships/image" Target="../media/image148.png"/><Relationship Id="rId329" Type="http://schemas.openxmlformats.org/officeDocument/2006/relationships/image" Target="../media/image158.png"/><Relationship Id="rId47" Type="http://schemas.openxmlformats.org/officeDocument/2006/relationships/customXml" Target="../ink/ink24.xml"/><Relationship Id="rId68" Type="http://schemas.openxmlformats.org/officeDocument/2006/relationships/customXml" Target="../ink/ink35.xml"/><Relationship Id="rId89" Type="http://schemas.openxmlformats.org/officeDocument/2006/relationships/image" Target="../media/image42.png"/><Relationship Id="rId112" Type="http://schemas.openxmlformats.org/officeDocument/2006/relationships/image" Target="../media/image53.png"/><Relationship Id="rId133" Type="http://schemas.openxmlformats.org/officeDocument/2006/relationships/customXml" Target="../ink/ink68.xml"/><Relationship Id="rId154" Type="http://schemas.openxmlformats.org/officeDocument/2006/relationships/image" Target="../media/image74.png"/><Relationship Id="rId175" Type="http://schemas.openxmlformats.org/officeDocument/2006/relationships/customXml" Target="../ink/ink89.xml"/><Relationship Id="rId340" Type="http://schemas.openxmlformats.org/officeDocument/2006/relationships/customXml" Target="../ink/ink175.xml"/><Relationship Id="rId361" Type="http://schemas.openxmlformats.org/officeDocument/2006/relationships/image" Target="../media/image174.png"/><Relationship Id="rId196" Type="http://schemas.openxmlformats.org/officeDocument/2006/relationships/customXml" Target="../ink/ink100.xml"/><Relationship Id="rId200" Type="http://schemas.openxmlformats.org/officeDocument/2006/relationships/customXml" Target="../ink/ink102.xml"/><Relationship Id="rId16" Type="http://schemas.openxmlformats.org/officeDocument/2006/relationships/image" Target="../media/image7.png"/><Relationship Id="rId221" Type="http://schemas.openxmlformats.org/officeDocument/2006/relationships/image" Target="../media/image107.png"/><Relationship Id="rId242" Type="http://schemas.openxmlformats.org/officeDocument/2006/relationships/customXml" Target="../ink/ink123.xml"/><Relationship Id="rId263" Type="http://schemas.openxmlformats.org/officeDocument/2006/relationships/customXml" Target="../ink/ink135.xml"/><Relationship Id="rId284" Type="http://schemas.openxmlformats.org/officeDocument/2006/relationships/image" Target="../media/image137.png"/><Relationship Id="rId319" Type="http://schemas.openxmlformats.org/officeDocument/2006/relationships/customXml" Target="../ink/ink164.xml"/><Relationship Id="rId37" Type="http://schemas.openxmlformats.org/officeDocument/2006/relationships/customXml" Target="../ink/ink18.xml"/><Relationship Id="rId58" Type="http://schemas.openxmlformats.org/officeDocument/2006/relationships/image" Target="../media/image27.png"/><Relationship Id="rId79" Type="http://schemas.openxmlformats.org/officeDocument/2006/relationships/image" Target="../media/image37.png"/><Relationship Id="rId102" Type="http://schemas.openxmlformats.org/officeDocument/2006/relationships/customXml" Target="../ink/ink52.xml"/><Relationship Id="rId123" Type="http://schemas.openxmlformats.org/officeDocument/2006/relationships/customXml" Target="../ink/ink63.xml"/><Relationship Id="rId144" Type="http://schemas.openxmlformats.org/officeDocument/2006/relationships/image" Target="../media/image69.png"/><Relationship Id="rId330" Type="http://schemas.openxmlformats.org/officeDocument/2006/relationships/customXml" Target="../ink/ink170.xml"/><Relationship Id="rId90" Type="http://schemas.openxmlformats.org/officeDocument/2006/relationships/customXml" Target="../ink/ink46.xml"/><Relationship Id="rId165" Type="http://schemas.openxmlformats.org/officeDocument/2006/relationships/customXml" Target="../ink/ink84.xml"/><Relationship Id="rId186" Type="http://schemas.openxmlformats.org/officeDocument/2006/relationships/image" Target="../media/image90.png"/><Relationship Id="rId351" Type="http://schemas.openxmlformats.org/officeDocument/2006/relationships/image" Target="../media/image169.png"/><Relationship Id="rId211" Type="http://schemas.openxmlformats.org/officeDocument/2006/relationships/image" Target="../media/image102.png"/><Relationship Id="rId232" Type="http://schemas.openxmlformats.org/officeDocument/2006/relationships/customXml" Target="../ink/ink118.xml"/><Relationship Id="rId253" Type="http://schemas.openxmlformats.org/officeDocument/2006/relationships/customXml" Target="../ink/ink129.xml"/><Relationship Id="rId274" Type="http://schemas.openxmlformats.org/officeDocument/2006/relationships/image" Target="../media/image132.png"/><Relationship Id="rId295" Type="http://schemas.openxmlformats.org/officeDocument/2006/relationships/customXml" Target="../ink/ink151.xml"/><Relationship Id="rId309" Type="http://schemas.openxmlformats.org/officeDocument/2006/relationships/customXml" Target="../ink/ink159.xml"/><Relationship Id="rId27" Type="http://schemas.openxmlformats.org/officeDocument/2006/relationships/customXml" Target="../ink/ink13.xml"/><Relationship Id="rId48" Type="http://schemas.openxmlformats.org/officeDocument/2006/relationships/image" Target="../media/image22.png"/><Relationship Id="rId69" Type="http://schemas.openxmlformats.org/officeDocument/2006/relationships/image" Target="../media/image32.png"/><Relationship Id="rId113" Type="http://schemas.openxmlformats.org/officeDocument/2006/relationships/customXml" Target="../ink/ink58.xml"/><Relationship Id="rId134" Type="http://schemas.openxmlformats.org/officeDocument/2006/relationships/image" Target="../media/image64.png"/><Relationship Id="rId320" Type="http://schemas.openxmlformats.org/officeDocument/2006/relationships/image" Target="../media/image154.png"/><Relationship Id="rId80" Type="http://schemas.openxmlformats.org/officeDocument/2006/relationships/customXml" Target="../ink/ink41.xml"/><Relationship Id="rId155" Type="http://schemas.openxmlformats.org/officeDocument/2006/relationships/customXml" Target="../ink/ink79.xml"/><Relationship Id="rId176" Type="http://schemas.openxmlformats.org/officeDocument/2006/relationships/image" Target="../media/image85.png"/><Relationship Id="rId197" Type="http://schemas.openxmlformats.org/officeDocument/2006/relationships/image" Target="../media/image95.png"/><Relationship Id="rId341" Type="http://schemas.openxmlformats.org/officeDocument/2006/relationships/image" Target="../media/image164.png"/><Relationship Id="rId201" Type="http://schemas.openxmlformats.org/officeDocument/2006/relationships/image" Target="../media/image97.png"/><Relationship Id="rId222" Type="http://schemas.openxmlformats.org/officeDocument/2006/relationships/customXml" Target="../ink/ink113.xml"/><Relationship Id="rId243" Type="http://schemas.openxmlformats.org/officeDocument/2006/relationships/image" Target="../media/image118.png"/><Relationship Id="rId264" Type="http://schemas.openxmlformats.org/officeDocument/2006/relationships/image" Target="../media/image127.png"/><Relationship Id="rId285" Type="http://schemas.openxmlformats.org/officeDocument/2006/relationships/customXml" Target="../ink/ink146.xml"/><Relationship Id="rId17" Type="http://schemas.openxmlformats.org/officeDocument/2006/relationships/customXml" Target="../ink/ink8.xml"/><Relationship Id="rId38" Type="http://schemas.openxmlformats.org/officeDocument/2006/relationships/customXml" Target="../ink/ink19.xml"/><Relationship Id="rId59" Type="http://schemas.openxmlformats.org/officeDocument/2006/relationships/customXml" Target="../ink/ink30.xml"/><Relationship Id="rId103" Type="http://schemas.openxmlformats.org/officeDocument/2006/relationships/image" Target="../media/image49.png"/><Relationship Id="rId124" Type="http://schemas.openxmlformats.org/officeDocument/2006/relationships/image" Target="../media/image59.png"/><Relationship Id="rId310" Type="http://schemas.openxmlformats.org/officeDocument/2006/relationships/image" Target="../media/image149.png"/><Relationship Id="rId70" Type="http://schemas.openxmlformats.org/officeDocument/2006/relationships/customXml" Target="../ink/ink36.xml"/><Relationship Id="rId91" Type="http://schemas.openxmlformats.org/officeDocument/2006/relationships/image" Target="../media/image43.png"/><Relationship Id="rId145" Type="http://schemas.openxmlformats.org/officeDocument/2006/relationships/customXml" Target="../ink/ink74.xml"/><Relationship Id="rId166" Type="http://schemas.openxmlformats.org/officeDocument/2006/relationships/image" Target="../media/image80.png"/><Relationship Id="rId187" Type="http://schemas.openxmlformats.org/officeDocument/2006/relationships/customXml" Target="../ink/ink95.xml"/><Relationship Id="rId331" Type="http://schemas.openxmlformats.org/officeDocument/2006/relationships/image" Target="../media/image159.png"/><Relationship Id="rId352" Type="http://schemas.openxmlformats.org/officeDocument/2006/relationships/customXml" Target="../ink/ink181.xml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108.xml"/><Relationship Id="rId233" Type="http://schemas.openxmlformats.org/officeDocument/2006/relationships/image" Target="../media/image113.png"/><Relationship Id="rId254" Type="http://schemas.openxmlformats.org/officeDocument/2006/relationships/image" Target="../media/image123.png"/><Relationship Id="rId28" Type="http://schemas.openxmlformats.org/officeDocument/2006/relationships/image" Target="../media/image13.png"/><Relationship Id="rId49" Type="http://schemas.openxmlformats.org/officeDocument/2006/relationships/customXml" Target="../ink/ink25.xml"/><Relationship Id="rId114" Type="http://schemas.openxmlformats.org/officeDocument/2006/relationships/image" Target="../media/image54.png"/><Relationship Id="rId275" Type="http://schemas.openxmlformats.org/officeDocument/2006/relationships/customXml" Target="../ink/ink141.xml"/><Relationship Id="rId296" Type="http://schemas.openxmlformats.org/officeDocument/2006/relationships/customXml" Target="../ink/ink152.xml"/><Relationship Id="rId300" Type="http://schemas.openxmlformats.org/officeDocument/2006/relationships/customXml" Target="../ink/ink154.xml"/><Relationship Id="rId60" Type="http://schemas.openxmlformats.org/officeDocument/2006/relationships/image" Target="../media/image28.png"/><Relationship Id="rId81" Type="http://schemas.openxmlformats.org/officeDocument/2006/relationships/image" Target="../media/image38.png"/><Relationship Id="rId135" Type="http://schemas.openxmlformats.org/officeDocument/2006/relationships/customXml" Target="../ink/ink69.xml"/><Relationship Id="rId156" Type="http://schemas.openxmlformats.org/officeDocument/2006/relationships/image" Target="../media/image75.png"/><Relationship Id="rId177" Type="http://schemas.openxmlformats.org/officeDocument/2006/relationships/customXml" Target="../ink/ink90.xml"/><Relationship Id="rId198" Type="http://schemas.openxmlformats.org/officeDocument/2006/relationships/customXml" Target="../ink/ink101.xml"/><Relationship Id="rId321" Type="http://schemas.openxmlformats.org/officeDocument/2006/relationships/customXml" Target="../ink/ink165.xml"/><Relationship Id="rId342" Type="http://schemas.openxmlformats.org/officeDocument/2006/relationships/customXml" Target="../ink/ink176.xml"/><Relationship Id="rId202" Type="http://schemas.openxmlformats.org/officeDocument/2006/relationships/customXml" Target="../ink/ink103.xml"/><Relationship Id="rId223" Type="http://schemas.openxmlformats.org/officeDocument/2006/relationships/image" Target="../media/image108.png"/><Relationship Id="rId244" Type="http://schemas.openxmlformats.org/officeDocument/2006/relationships/customXml" Target="../ink/ink124.xml"/><Relationship Id="rId18" Type="http://schemas.openxmlformats.org/officeDocument/2006/relationships/image" Target="../media/image8.png"/><Relationship Id="rId39" Type="http://schemas.openxmlformats.org/officeDocument/2006/relationships/customXml" Target="../ink/ink20.xml"/><Relationship Id="rId265" Type="http://schemas.openxmlformats.org/officeDocument/2006/relationships/customXml" Target="../ink/ink136.xml"/><Relationship Id="rId286" Type="http://schemas.openxmlformats.org/officeDocument/2006/relationships/image" Target="../media/image138.png"/><Relationship Id="rId50" Type="http://schemas.openxmlformats.org/officeDocument/2006/relationships/image" Target="../media/image23.png"/><Relationship Id="rId104" Type="http://schemas.openxmlformats.org/officeDocument/2006/relationships/customXml" Target="../ink/ink53.xml"/><Relationship Id="rId125" Type="http://schemas.openxmlformats.org/officeDocument/2006/relationships/customXml" Target="../ink/ink64.xml"/><Relationship Id="rId146" Type="http://schemas.openxmlformats.org/officeDocument/2006/relationships/image" Target="../media/image70.png"/><Relationship Id="rId167" Type="http://schemas.openxmlformats.org/officeDocument/2006/relationships/customXml" Target="../ink/ink85.xml"/><Relationship Id="rId188" Type="http://schemas.openxmlformats.org/officeDocument/2006/relationships/image" Target="../media/image91.png"/><Relationship Id="rId311" Type="http://schemas.openxmlformats.org/officeDocument/2006/relationships/customXml" Target="../ink/ink160.xml"/><Relationship Id="rId332" Type="http://schemas.openxmlformats.org/officeDocument/2006/relationships/customXml" Target="../ink/ink171.xml"/><Relationship Id="rId353" Type="http://schemas.openxmlformats.org/officeDocument/2006/relationships/image" Target="../media/image170.png"/><Relationship Id="rId71" Type="http://schemas.openxmlformats.org/officeDocument/2006/relationships/image" Target="../media/image33.png"/><Relationship Id="rId92" Type="http://schemas.openxmlformats.org/officeDocument/2006/relationships/customXml" Target="../ink/ink47.xml"/><Relationship Id="rId213" Type="http://schemas.openxmlformats.org/officeDocument/2006/relationships/image" Target="../media/image103.png"/><Relationship Id="rId234" Type="http://schemas.openxmlformats.org/officeDocument/2006/relationships/customXml" Target="../ink/ink119.xml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4.xml"/><Relationship Id="rId255" Type="http://schemas.openxmlformats.org/officeDocument/2006/relationships/customXml" Target="../ink/ink130.xml"/><Relationship Id="rId276" Type="http://schemas.openxmlformats.org/officeDocument/2006/relationships/image" Target="../media/image133.png"/><Relationship Id="rId297" Type="http://schemas.openxmlformats.org/officeDocument/2006/relationships/image" Target="../media/image143.png"/><Relationship Id="rId40" Type="http://schemas.openxmlformats.org/officeDocument/2006/relationships/image" Target="../media/image18.png"/><Relationship Id="rId115" Type="http://schemas.openxmlformats.org/officeDocument/2006/relationships/customXml" Target="../ink/ink59.xml"/><Relationship Id="rId136" Type="http://schemas.openxmlformats.org/officeDocument/2006/relationships/image" Target="../media/image65.png"/><Relationship Id="rId157" Type="http://schemas.openxmlformats.org/officeDocument/2006/relationships/customXml" Target="../ink/ink80.xml"/><Relationship Id="rId178" Type="http://schemas.openxmlformats.org/officeDocument/2006/relationships/image" Target="../media/image86.png"/><Relationship Id="rId301" Type="http://schemas.openxmlformats.org/officeDocument/2006/relationships/image" Target="../media/image145.png"/><Relationship Id="rId322" Type="http://schemas.openxmlformats.org/officeDocument/2006/relationships/image" Target="../media/image155.png"/><Relationship Id="rId343" Type="http://schemas.openxmlformats.org/officeDocument/2006/relationships/image" Target="../media/image165.png"/><Relationship Id="rId61" Type="http://schemas.openxmlformats.org/officeDocument/2006/relationships/customXml" Target="../ink/ink31.xml"/><Relationship Id="rId82" Type="http://schemas.openxmlformats.org/officeDocument/2006/relationships/customXml" Target="../ink/ink42.xml"/><Relationship Id="rId199" Type="http://schemas.openxmlformats.org/officeDocument/2006/relationships/image" Target="../media/image96.png"/><Relationship Id="rId203" Type="http://schemas.openxmlformats.org/officeDocument/2006/relationships/image" Target="../media/image98.png"/><Relationship Id="rId19" Type="http://schemas.openxmlformats.org/officeDocument/2006/relationships/customXml" Target="../ink/ink9.xml"/><Relationship Id="rId224" Type="http://schemas.openxmlformats.org/officeDocument/2006/relationships/customXml" Target="../ink/ink114.xml"/><Relationship Id="rId245" Type="http://schemas.openxmlformats.org/officeDocument/2006/relationships/customXml" Target="../ink/ink125.xml"/><Relationship Id="rId266" Type="http://schemas.openxmlformats.org/officeDocument/2006/relationships/image" Target="../media/image128.png"/><Relationship Id="rId287" Type="http://schemas.openxmlformats.org/officeDocument/2006/relationships/customXml" Target="../ink/ink147.xml"/><Relationship Id="rId30" Type="http://schemas.openxmlformats.org/officeDocument/2006/relationships/image" Target="../media/image14.png"/><Relationship Id="rId105" Type="http://schemas.openxmlformats.org/officeDocument/2006/relationships/customXml" Target="../ink/ink54.xml"/><Relationship Id="rId126" Type="http://schemas.openxmlformats.org/officeDocument/2006/relationships/image" Target="../media/image60.png"/><Relationship Id="rId147" Type="http://schemas.openxmlformats.org/officeDocument/2006/relationships/customXml" Target="../ink/ink75.xml"/><Relationship Id="rId168" Type="http://schemas.openxmlformats.org/officeDocument/2006/relationships/image" Target="../media/image81.png"/><Relationship Id="rId312" Type="http://schemas.openxmlformats.org/officeDocument/2006/relationships/image" Target="../media/image150.png"/><Relationship Id="rId333" Type="http://schemas.openxmlformats.org/officeDocument/2006/relationships/image" Target="../media/image160.png"/><Relationship Id="rId354" Type="http://schemas.openxmlformats.org/officeDocument/2006/relationships/customXml" Target="../ink/ink182.xml"/><Relationship Id="rId51" Type="http://schemas.openxmlformats.org/officeDocument/2006/relationships/customXml" Target="../ink/ink26.xml"/><Relationship Id="rId72" Type="http://schemas.openxmlformats.org/officeDocument/2006/relationships/customXml" Target="../ink/ink37.xml"/><Relationship Id="rId93" Type="http://schemas.openxmlformats.org/officeDocument/2006/relationships/image" Target="../media/image44.png"/><Relationship Id="rId189" Type="http://schemas.openxmlformats.org/officeDocument/2006/relationships/customXml" Target="../ink/ink96.xml"/><Relationship Id="rId3" Type="http://schemas.openxmlformats.org/officeDocument/2006/relationships/customXml" Target="../ink/ink1.xml"/><Relationship Id="rId214" Type="http://schemas.openxmlformats.org/officeDocument/2006/relationships/customXml" Target="../ink/ink109.xml"/><Relationship Id="rId235" Type="http://schemas.openxmlformats.org/officeDocument/2006/relationships/image" Target="../media/image114.png"/><Relationship Id="rId256" Type="http://schemas.openxmlformats.org/officeDocument/2006/relationships/customXml" Target="../ink/ink131.xml"/><Relationship Id="rId277" Type="http://schemas.openxmlformats.org/officeDocument/2006/relationships/customXml" Target="../ink/ink142.xml"/><Relationship Id="rId298" Type="http://schemas.openxmlformats.org/officeDocument/2006/relationships/customXml" Target="../ink/ink153.xml"/><Relationship Id="rId116" Type="http://schemas.openxmlformats.org/officeDocument/2006/relationships/image" Target="../media/image55.png"/><Relationship Id="rId137" Type="http://schemas.openxmlformats.org/officeDocument/2006/relationships/customXml" Target="../ink/ink70.xml"/><Relationship Id="rId158" Type="http://schemas.openxmlformats.org/officeDocument/2006/relationships/image" Target="../media/image76.png"/><Relationship Id="rId302" Type="http://schemas.openxmlformats.org/officeDocument/2006/relationships/customXml" Target="../ink/ink155.xml"/><Relationship Id="rId323" Type="http://schemas.openxmlformats.org/officeDocument/2006/relationships/customXml" Target="../ink/ink166.xml"/><Relationship Id="rId344" Type="http://schemas.openxmlformats.org/officeDocument/2006/relationships/customXml" Target="../ink/ink177.xml"/><Relationship Id="rId20" Type="http://schemas.openxmlformats.org/officeDocument/2006/relationships/image" Target="../media/image9.png"/><Relationship Id="rId41" Type="http://schemas.openxmlformats.org/officeDocument/2006/relationships/customXml" Target="../ink/ink21.xml"/><Relationship Id="rId62" Type="http://schemas.openxmlformats.org/officeDocument/2006/relationships/customXml" Target="../ink/ink32.xml"/><Relationship Id="rId83" Type="http://schemas.openxmlformats.org/officeDocument/2006/relationships/image" Target="../media/image39.png"/><Relationship Id="rId179" Type="http://schemas.openxmlformats.org/officeDocument/2006/relationships/customXml" Target="../ink/ink91.xml"/><Relationship Id="rId190" Type="http://schemas.openxmlformats.org/officeDocument/2006/relationships/image" Target="../media/image92.png"/><Relationship Id="rId204" Type="http://schemas.openxmlformats.org/officeDocument/2006/relationships/customXml" Target="../ink/ink104.xml"/><Relationship Id="rId225" Type="http://schemas.openxmlformats.org/officeDocument/2006/relationships/image" Target="../media/image109.png"/><Relationship Id="rId246" Type="http://schemas.openxmlformats.org/officeDocument/2006/relationships/image" Target="../media/image119.png"/><Relationship Id="rId267" Type="http://schemas.openxmlformats.org/officeDocument/2006/relationships/customXml" Target="../ink/ink137.xml"/><Relationship Id="rId288" Type="http://schemas.openxmlformats.org/officeDocument/2006/relationships/image" Target="../media/image139.png"/><Relationship Id="rId106" Type="http://schemas.openxmlformats.org/officeDocument/2006/relationships/image" Target="../media/image50.png"/><Relationship Id="rId127" Type="http://schemas.openxmlformats.org/officeDocument/2006/relationships/customXml" Target="../ink/ink65.xml"/><Relationship Id="rId313" Type="http://schemas.openxmlformats.org/officeDocument/2006/relationships/customXml" Target="../ink/ink161.xml"/><Relationship Id="rId10" Type="http://schemas.openxmlformats.org/officeDocument/2006/relationships/image" Target="../media/image4.png"/><Relationship Id="rId31" Type="http://schemas.openxmlformats.org/officeDocument/2006/relationships/customXml" Target="../ink/ink15.xml"/><Relationship Id="rId52" Type="http://schemas.openxmlformats.org/officeDocument/2006/relationships/image" Target="../media/image24.png"/><Relationship Id="rId73" Type="http://schemas.openxmlformats.org/officeDocument/2006/relationships/image" Target="../media/image34.png"/><Relationship Id="rId94" Type="http://schemas.openxmlformats.org/officeDocument/2006/relationships/customXml" Target="../ink/ink48.xml"/><Relationship Id="rId148" Type="http://schemas.openxmlformats.org/officeDocument/2006/relationships/image" Target="../media/image71.png"/><Relationship Id="rId169" Type="http://schemas.openxmlformats.org/officeDocument/2006/relationships/customXml" Target="../ink/ink86.xml"/><Relationship Id="rId334" Type="http://schemas.openxmlformats.org/officeDocument/2006/relationships/customXml" Target="../ink/ink172.xml"/><Relationship Id="rId355" Type="http://schemas.openxmlformats.org/officeDocument/2006/relationships/image" Target="../media/image171.png"/><Relationship Id="rId4" Type="http://schemas.openxmlformats.org/officeDocument/2006/relationships/image" Target="../media/image1.png"/><Relationship Id="rId180" Type="http://schemas.openxmlformats.org/officeDocument/2006/relationships/image" Target="../media/image87.png"/><Relationship Id="rId215" Type="http://schemas.openxmlformats.org/officeDocument/2006/relationships/image" Target="../media/image104.png"/><Relationship Id="rId236" Type="http://schemas.openxmlformats.org/officeDocument/2006/relationships/customXml" Target="../ink/ink120.xml"/><Relationship Id="rId257" Type="http://schemas.openxmlformats.org/officeDocument/2006/relationships/customXml" Target="../ink/ink132.xml"/><Relationship Id="rId278" Type="http://schemas.openxmlformats.org/officeDocument/2006/relationships/image" Target="../media/image134.png"/><Relationship Id="rId303" Type="http://schemas.openxmlformats.org/officeDocument/2006/relationships/customXml" Target="../ink/ink156.xml"/><Relationship Id="rId42" Type="http://schemas.openxmlformats.org/officeDocument/2006/relationships/image" Target="../media/image19.png"/><Relationship Id="rId84" Type="http://schemas.openxmlformats.org/officeDocument/2006/relationships/customXml" Target="../ink/ink43.xml"/><Relationship Id="rId138" Type="http://schemas.openxmlformats.org/officeDocument/2006/relationships/image" Target="../media/image66.png"/><Relationship Id="rId345" Type="http://schemas.openxmlformats.org/officeDocument/2006/relationships/image" Target="../media/image166.png"/><Relationship Id="rId191" Type="http://schemas.openxmlformats.org/officeDocument/2006/relationships/customXml" Target="../ink/ink97.xml"/><Relationship Id="rId205" Type="http://schemas.openxmlformats.org/officeDocument/2006/relationships/image" Target="../media/image99.png"/><Relationship Id="rId247" Type="http://schemas.openxmlformats.org/officeDocument/2006/relationships/customXml" Target="../ink/ink126.xml"/><Relationship Id="rId107" Type="http://schemas.openxmlformats.org/officeDocument/2006/relationships/customXml" Target="../ink/ink55.xml"/><Relationship Id="rId289" Type="http://schemas.openxmlformats.org/officeDocument/2006/relationships/customXml" Target="../ink/ink148.xml"/><Relationship Id="rId11" Type="http://schemas.openxmlformats.org/officeDocument/2006/relationships/customXml" Target="../ink/ink5.xml"/><Relationship Id="rId53" Type="http://schemas.openxmlformats.org/officeDocument/2006/relationships/customXml" Target="../ink/ink27.xml"/><Relationship Id="rId149" Type="http://schemas.openxmlformats.org/officeDocument/2006/relationships/customXml" Target="../ink/ink76.xml"/><Relationship Id="rId314" Type="http://schemas.openxmlformats.org/officeDocument/2006/relationships/image" Target="../media/image151.png"/><Relationship Id="rId356" Type="http://schemas.openxmlformats.org/officeDocument/2006/relationships/customXml" Target="../ink/ink183.xml"/><Relationship Id="rId95" Type="http://schemas.openxmlformats.org/officeDocument/2006/relationships/image" Target="../media/image45.png"/><Relationship Id="rId160" Type="http://schemas.openxmlformats.org/officeDocument/2006/relationships/image" Target="../media/image77.png"/><Relationship Id="rId216" Type="http://schemas.openxmlformats.org/officeDocument/2006/relationships/customXml" Target="../ink/ink110.xml"/><Relationship Id="rId258" Type="http://schemas.openxmlformats.org/officeDocument/2006/relationships/image" Target="../media/image124.png"/><Relationship Id="rId22" Type="http://schemas.openxmlformats.org/officeDocument/2006/relationships/image" Target="../media/image10.png"/><Relationship Id="rId64" Type="http://schemas.openxmlformats.org/officeDocument/2006/relationships/customXml" Target="../ink/ink33.xml"/><Relationship Id="rId118" Type="http://schemas.openxmlformats.org/officeDocument/2006/relationships/image" Target="../media/image56.png"/><Relationship Id="rId325" Type="http://schemas.openxmlformats.org/officeDocument/2006/relationships/customXml" Target="../ink/ink167.xml"/><Relationship Id="rId171" Type="http://schemas.openxmlformats.org/officeDocument/2006/relationships/customXml" Target="../ink/ink87.xml"/><Relationship Id="rId227" Type="http://schemas.openxmlformats.org/officeDocument/2006/relationships/image" Target="../media/image110.png"/><Relationship Id="rId269" Type="http://schemas.openxmlformats.org/officeDocument/2006/relationships/customXml" Target="../ink/ink138.xml"/><Relationship Id="rId33" Type="http://schemas.openxmlformats.org/officeDocument/2006/relationships/customXml" Target="../ink/ink16.xml"/><Relationship Id="rId129" Type="http://schemas.openxmlformats.org/officeDocument/2006/relationships/customXml" Target="../ink/ink66.xml"/><Relationship Id="rId280" Type="http://schemas.openxmlformats.org/officeDocument/2006/relationships/image" Target="../media/image135.png"/><Relationship Id="rId336" Type="http://schemas.openxmlformats.org/officeDocument/2006/relationships/customXml" Target="../ink/ink173.xml"/><Relationship Id="rId75" Type="http://schemas.openxmlformats.org/officeDocument/2006/relationships/image" Target="../media/image35.png"/><Relationship Id="rId140" Type="http://schemas.openxmlformats.org/officeDocument/2006/relationships/image" Target="../media/image67.png"/><Relationship Id="rId182" Type="http://schemas.openxmlformats.org/officeDocument/2006/relationships/image" Target="../media/image88.png"/><Relationship Id="rId6" Type="http://schemas.openxmlformats.org/officeDocument/2006/relationships/image" Target="../media/image2.png"/><Relationship Id="rId238" Type="http://schemas.openxmlformats.org/officeDocument/2006/relationships/customXml" Target="../ink/ink121.xml"/><Relationship Id="rId291" Type="http://schemas.openxmlformats.org/officeDocument/2006/relationships/customXml" Target="../ink/ink149.xml"/><Relationship Id="rId305" Type="http://schemas.openxmlformats.org/officeDocument/2006/relationships/customXml" Target="../ink/ink157.xml"/><Relationship Id="rId347" Type="http://schemas.openxmlformats.org/officeDocument/2006/relationships/image" Target="../media/image167.png"/><Relationship Id="rId44" Type="http://schemas.openxmlformats.org/officeDocument/2006/relationships/image" Target="../media/image20.png"/><Relationship Id="rId86" Type="http://schemas.openxmlformats.org/officeDocument/2006/relationships/customXml" Target="../ink/ink44.xml"/><Relationship Id="rId151" Type="http://schemas.openxmlformats.org/officeDocument/2006/relationships/customXml" Target="../ink/ink77.xml"/><Relationship Id="rId193" Type="http://schemas.openxmlformats.org/officeDocument/2006/relationships/customXml" Target="../ink/ink98.xml"/><Relationship Id="rId207" Type="http://schemas.openxmlformats.org/officeDocument/2006/relationships/image" Target="../media/image100.png"/><Relationship Id="rId249" Type="http://schemas.openxmlformats.org/officeDocument/2006/relationships/customXml" Target="../ink/ink127.xml"/><Relationship Id="rId13" Type="http://schemas.openxmlformats.org/officeDocument/2006/relationships/customXml" Target="../ink/ink6.xml"/><Relationship Id="rId109" Type="http://schemas.openxmlformats.org/officeDocument/2006/relationships/customXml" Target="../ink/ink56.xml"/><Relationship Id="rId260" Type="http://schemas.openxmlformats.org/officeDocument/2006/relationships/image" Target="../media/image125.png"/><Relationship Id="rId316" Type="http://schemas.openxmlformats.org/officeDocument/2006/relationships/image" Target="../media/image152.png"/><Relationship Id="rId55" Type="http://schemas.openxmlformats.org/officeDocument/2006/relationships/customXml" Target="../ink/ink28.xml"/><Relationship Id="rId97" Type="http://schemas.openxmlformats.org/officeDocument/2006/relationships/image" Target="../media/image46.png"/><Relationship Id="rId120" Type="http://schemas.openxmlformats.org/officeDocument/2006/relationships/image" Target="../media/image57.png"/><Relationship Id="rId358" Type="http://schemas.openxmlformats.org/officeDocument/2006/relationships/customXml" Target="../ink/ink184.xml"/><Relationship Id="rId162" Type="http://schemas.openxmlformats.org/officeDocument/2006/relationships/image" Target="../media/image78.png"/><Relationship Id="rId218" Type="http://schemas.openxmlformats.org/officeDocument/2006/relationships/customXml" Target="../ink/ink111.xml"/><Relationship Id="rId271" Type="http://schemas.openxmlformats.org/officeDocument/2006/relationships/customXml" Target="../ink/ink139.xml"/><Relationship Id="rId24" Type="http://schemas.openxmlformats.org/officeDocument/2006/relationships/image" Target="../media/image11.png"/><Relationship Id="rId66" Type="http://schemas.openxmlformats.org/officeDocument/2006/relationships/customXml" Target="../ink/ink34.xml"/><Relationship Id="rId131" Type="http://schemas.openxmlformats.org/officeDocument/2006/relationships/customXml" Target="../ink/ink67.xml"/><Relationship Id="rId327" Type="http://schemas.openxmlformats.org/officeDocument/2006/relationships/image" Target="../media/image157.png"/><Relationship Id="rId173" Type="http://schemas.openxmlformats.org/officeDocument/2006/relationships/customXml" Target="../ink/ink88.xml"/><Relationship Id="rId229" Type="http://schemas.openxmlformats.org/officeDocument/2006/relationships/image" Target="../media/image111.png"/><Relationship Id="rId240" Type="http://schemas.openxmlformats.org/officeDocument/2006/relationships/customXml" Target="../ink/ink122.xml"/><Relationship Id="rId35" Type="http://schemas.openxmlformats.org/officeDocument/2006/relationships/customXml" Target="../ink/ink17.xml"/><Relationship Id="rId77" Type="http://schemas.openxmlformats.org/officeDocument/2006/relationships/image" Target="../media/image36.png"/><Relationship Id="rId100" Type="http://schemas.openxmlformats.org/officeDocument/2006/relationships/customXml" Target="../ink/ink51.xml"/><Relationship Id="rId282" Type="http://schemas.openxmlformats.org/officeDocument/2006/relationships/image" Target="../media/image136.png"/><Relationship Id="rId338" Type="http://schemas.openxmlformats.org/officeDocument/2006/relationships/customXml" Target="../ink/ink174.xml"/><Relationship Id="rId8" Type="http://schemas.openxmlformats.org/officeDocument/2006/relationships/image" Target="../media/image3.png"/><Relationship Id="rId142" Type="http://schemas.openxmlformats.org/officeDocument/2006/relationships/image" Target="../media/image68.png"/><Relationship Id="rId184" Type="http://schemas.openxmlformats.org/officeDocument/2006/relationships/image" Target="../media/image89.png"/><Relationship Id="rId251" Type="http://schemas.openxmlformats.org/officeDocument/2006/relationships/customXml" Target="../ink/ink128.xml"/><Relationship Id="rId46" Type="http://schemas.openxmlformats.org/officeDocument/2006/relationships/image" Target="../media/image21.png"/><Relationship Id="rId293" Type="http://schemas.openxmlformats.org/officeDocument/2006/relationships/customXml" Target="../ink/ink150.xml"/><Relationship Id="rId307" Type="http://schemas.openxmlformats.org/officeDocument/2006/relationships/customXml" Target="../ink/ink158.xml"/><Relationship Id="rId349" Type="http://schemas.openxmlformats.org/officeDocument/2006/relationships/image" Target="../media/image168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99.xml"/><Relationship Id="rId21" Type="http://schemas.openxmlformats.org/officeDocument/2006/relationships/customXml" Target="../ink/ink2540.xml"/><Relationship Id="rId42" Type="http://schemas.openxmlformats.org/officeDocument/2006/relationships/image" Target="../media/image2424.png"/><Relationship Id="rId63" Type="http://schemas.openxmlformats.org/officeDocument/2006/relationships/customXml" Target="../ink/ink2567.xml"/><Relationship Id="rId84" Type="http://schemas.openxmlformats.org/officeDocument/2006/relationships/image" Target="../media/image2434.png"/><Relationship Id="rId138" Type="http://schemas.openxmlformats.org/officeDocument/2006/relationships/image" Target="../media/image2460.png"/><Relationship Id="rId159" Type="http://schemas.openxmlformats.org/officeDocument/2006/relationships/customXml" Target="../ink/ink2620.xml"/><Relationship Id="rId170" Type="http://schemas.openxmlformats.org/officeDocument/2006/relationships/image" Target="../media/image2476.png"/><Relationship Id="rId191" Type="http://schemas.openxmlformats.org/officeDocument/2006/relationships/customXml" Target="../ink/ink2636.xml"/><Relationship Id="rId205" Type="http://schemas.openxmlformats.org/officeDocument/2006/relationships/customXml" Target="../ink/ink2643.xml"/><Relationship Id="rId226" Type="http://schemas.openxmlformats.org/officeDocument/2006/relationships/customXml" Target="../ink/ink2654.xml"/><Relationship Id="rId107" Type="http://schemas.openxmlformats.org/officeDocument/2006/relationships/customXml" Target="../ink/ink2594.xml"/><Relationship Id="rId11" Type="http://schemas.openxmlformats.org/officeDocument/2006/relationships/customXml" Target="../ink/ink2535.xml"/><Relationship Id="rId32" Type="http://schemas.openxmlformats.org/officeDocument/2006/relationships/image" Target="../media/image2419.png"/><Relationship Id="rId53" Type="http://schemas.openxmlformats.org/officeDocument/2006/relationships/customXml" Target="../ink/ink2557.xml"/><Relationship Id="rId74" Type="http://schemas.openxmlformats.org/officeDocument/2006/relationships/image" Target="../media/image2429.png"/><Relationship Id="rId128" Type="http://schemas.openxmlformats.org/officeDocument/2006/relationships/image" Target="../media/image2455.png"/><Relationship Id="rId149" Type="http://schemas.openxmlformats.org/officeDocument/2006/relationships/customXml" Target="../ink/ink2615.xml"/><Relationship Id="rId5" Type="http://schemas.openxmlformats.org/officeDocument/2006/relationships/customXml" Target="../ink/ink2532.xml"/><Relationship Id="rId95" Type="http://schemas.openxmlformats.org/officeDocument/2006/relationships/customXml" Target="../ink/ink2588.xml"/><Relationship Id="rId160" Type="http://schemas.openxmlformats.org/officeDocument/2006/relationships/image" Target="../media/image2471.png"/><Relationship Id="rId181" Type="http://schemas.openxmlformats.org/officeDocument/2006/relationships/customXml" Target="../ink/ink2631.xml"/><Relationship Id="rId216" Type="http://schemas.openxmlformats.org/officeDocument/2006/relationships/customXml" Target="../ink/ink2649.xml"/><Relationship Id="rId237" Type="http://schemas.openxmlformats.org/officeDocument/2006/relationships/image" Target="../media/image587.png"/><Relationship Id="rId22" Type="http://schemas.openxmlformats.org/officeDocument/2006/relationships/image" Target="../media/image2414.png"/><Relationship Id="rId43" Type="http://schemas.openxmlformats.org/officeDocument/2006/relationships/customXml" Target="../ink/ink2551.xml"/><Relationship Id="rId64" Type="http://schemas.openxmlformats.org/officeDocument/2006/relationships/customXml" Target="../ink/ink2568.xml"/><Relationship Id="rId118" Type="http://schemas.openxmlformats.org/officeDocument/2006/relationships/image" Target="../media/image2451.png"/><Relationship Id="rId139" Type="http://schemas.openxmlformats.org/officeDocument/2006/relationships/customXml" Target="../ink/ink2610.xml"/><Relationship Id="rId85" Type="http://schemas.openxmlformats.org/officeDocument/2006/relationships/customXml" Target="../ink/ink2583.xml"/><Relationship Id="rId150" Type="http://schemas.openxmlformats.org/officeDocument/2006/relationships/image" Target="../media/image2466.png"/><Relationship Id="rId171" Type="http://schemas.openxmlformats.org/officeDocument/2006/relationships/customXml" Target="../ink/ink2626.xml"/><Relationship Id="rId192" Type="http://schemas.openxmlformats.org/officeDocument/2006/relationships/image" Target="../media/image2487.png"/><Relationship Id="rId206" Type="http://schemas.openxmlformats.org/officeDocument/2006/relationships/image" Target="../media/image2494.png"/><Relationship Id="rId227" Type="http://schemas.openxmlformats.org/officeDocument/2006/relationships/image" Target="../media/image2504.png"/><Relationship Id="rId12" Type="http://schemas.openxmlformats.org/officeDocument/2006/relationships/image" Target="../media/image2409.png"/><Relationship Id="rId33" Type="http://schemas.openxmlformats.org/officeDocument/2006/relationships/customXml" Target="../ink/ink2546.xml"/><Relationship Id="rId108" Type="http://schemas.openxmlformats.org/officeDocument/2006/relationships/image" Target="../media/image2446.png"/><Relationship Id="rId129" Type="http://schemas.openxmlformats.org/officeDocument/2006/relationships/customXml" Target="../ink/ink2605.xml"/><Relationship Id="rId54" Type="http://schemas.openxmlformats.org/officeDocument/2006/relationships/customXml" Target="../ink/ink2558.xml"/><Relationship Id="rId75" Type="http://schemas.openxmlformats.org/officeDocument/2006/relationships/customXml" Target="../ink/ink2578.xml"/><Relationship Id="rId96" Type="http://schemas.openxmlformats.org/officeDocument/2006/relationships/image" Target="../media/image2440.png"/><Relationship Id="rId140" Type="http://schemas.openxmlformats.org/officeDocument/2006/relationships/image" Target="../media/image2461.png"/><Relationship Id="rId161" Type="http://schemas.openxmlformats.org/officeDocument/2006/relationships/customXml" Target="../ink/ink2621.xml"/><Relationship Id="rId182" Type="http://schemas.openxmlformats.org/officeDocument/2006/relationships/image" Target="../media/image2482.png"/><Relationship Id="rId217" Type="http://schemas.openxmlformats.org/officeDocument/2006/relationships/image" Target="../media/image2499.png"/><Relationship Id="rId6" Type="http://schemas.openxmlformats.org/officeDocument/2006/relationships/image" Target="../media/image2406.png"/><Relationship Id="rId238" Type="http://schemas.openxmlformats.org/officeDocument/2006/relationships/customXml" Target="../ink/ink2660.xml"/><Relationship Id="rId23" Type="http://schemas.openxmlformats.org/officeDocument/2006/relationships/customXml" Target="../ink/ink2541.xml"/><Relationship Id="rId119" Type="http://schemas.openxmlformats.org/officeDocument/2006/relationships/customXml" Target="../ink/ink2600.xml"/><Relationship Id="rId44" Type="http://schemas.openxmlformats.org/officeDocument/2006/relationships/image" Target="../media/image2425.png"/><Relationship Id="rId65" Type="http://schemas.openxmlformats.org/officeDocument/2006/relationships/customXml" Target="../ink/ink2569.xml"/><Relationship Id="rId86" Type="http://schemas.openxmlformats.org/officeDocument/2006/relationships/image" Target="../media/image2435.png"/><Relationship Id="rId130" Type="http://schemas.openxmlformats.org/officeDocument/2006/relationships/image" Target="../media/image2456.png"/><Relationship Id="rId151" Type="http://schemas.openxmlformats.org/officeDocument/2006/relationships/customXml" Target="../ink/ink2616.xml"/><Relationship Id="rId172" Type="http://schemas.openxmlformats.org/officeDocument/2006/relationships/image" Target="../media/image2477.png"/><Relationship Id="rId193" Type="http://schemas.openxmlformats.org/officeDocument/2006/relationships/customXml" Target="../ink/ink2637.xml"/><Relationship Id="rId207" Type="http://schemas.openxmlformats.org/officeDocument/2006/relationships/customXml" Target="../ink/ink2644.xml"/><Relationship Id="rId228" Type="http://schemas.openxmlformats.org/officeDocument/2006/relationships/customXml" Target="../ink/ink2655.xml"/><Relationship Id="rId13" Type="http://schemas.openxmlformats.org/officeDocument/2006/relationships/customXml" Target="../ink/ink2536.xml"/><Relationship Id="rId109" Type="http://schemas.openxmlformats.org/officeDocument/2006/relationships/customXml" Target="../ink/ink2595.xml"/><Relationship Id="rId34" Type="http://schemas.openxmlformats.org/officeDocument/2006/relationships/image" Target="../media/image2420.png"/><Relationship Id="rId55" Type="http://schemas.openxmlformats.org/officeDocument/2006/relationships/customXml" Target="../ink/ink2559.xml"/><Relationship Id="rId76" Type="http://schemas.openxmlformats.org/officeDocument/2006/relationships/image" Target="../media/image2430.png"/><Relationship Id="rId97" Type="http://schemas.openxmlformats.org/officeDocument/2006/relationships/customXml" Target="../ink/ink2589.xml"/><Relationship Id="rId120" Type="http://schemas.openxmlformats.org/officeDocument/2006/relationships/image" Target="../media/image318.png"/><Relationship Id="rId141" Type="http://schemas.openxmlformats.org/officeDocument/2006/relationships/customXml" Target="../ink/ink2611.xml"/><Relationship Id="rId7" Type="http://schemas.openxmlformats.org/officeDocument/2006/relationships/customXml" Target="../ink/ink2533.xml"/><Relationship Id="rId162" Type="http://schemas.openxmlformats.org/officeDocument/2006/relationships/image" Target="../media/image2472.png"/><Relationship Id="rId183" Type="http://schemas.openxmlformats.org/officeDocument/2006/relationships/customXml" Target="../ink/ink2632.xml"/><Relationship Id="rId218" Type="http://schemas.openxmlformats.org/officeDocument/2006/relationships/customXml" Target="../ink/ink2650.xml"/><Relationship Id="rId239" Type="http://schemas.openxmlformats.org/officeDocument/2006/relationships/image" Target="../media/image2509.png"/><Relationship Id="rId24" Type="http://schemas.openxmlformats.org/officeDocument/2006/relationships/image" Target="../media/image2415.png"/><Relationship Id="rId45" Type="http://schemas.openxmlformats.org/officeDocument/2006/relationships/customXml" Target="../ink/ink2552.xml"/><Relationship Id="rId66" Type="http://schemas.openxmlformats.org/officeDocument/2006/relationships/customXml" Target="../ink/ink2570.xml"/><Relationship Id="rId87" Type="http://schemas.openxmlformats.org/officeDocument/2006/relationships/customXml" Target="../ink/ink2584.xml"/><Relationship Id="rId110" Type="http://schemas.openxmlformats.org/officeDocument/2006/relationships/image" Target="../media/image2447.png"/><Relationship Id="rId131" Type="http://schemas.openxmlformats.org/officeDocument/2006/relationships/customXml" Target="../ink/ink2606.xml"/><Relationship Id="rId152" Type="http://schemas.openxmlformats.org/officeDocument/2006/relationships/image" Target="../media/image2467.png"/><Relationship Id="rId173" Type="http://schemas.openxmlformats.org/officeDocument/2006/relationships/customXml" Target="../ink/ink2627.xml"/><Relationship Id="rId194" Type="http://schemas.openxmlformats.org/officeDocument/2006/relationships/image" Target="../media/image2488.png"/><Relationship Id="rId208" Type="http://schemas.openxmlformats.org/officeDocument/2006/relationships/image" Target="../media/image2495.png"/><Relationship Id="rId229" Type="http://schemas.openxmlformats.org/officeDocument/2006/relationships/image" Target="../media/image2505.png"/><Relationship Id="rId14" Type="http://schemas.openxmlformats.org/officeDocument/2006/relationships/image" Target="../media/image2410.png"/><Relationship Id="rId35" Type="http://schemas.openxmlformats.org/officeDocument/2006/relationships/customXml" Target="../ink/ink2547.xml"/><Relationship Id="rId56" Type="http://schemas.openxmlformats.org/officeDocument/2006/relationships/customXml" Target="../ink/ink2560.xml"/><Relationship Id="rId77" Type="http://schemas.openxmlformats.org/officeDocument/2006/relationships/customXml" Target="../ink/ink2579.xml"/><Relationship Id="rId100" Type="http://schemas.openxmlformats.org/officeDocument/2006/relationships/image" Target="../media/image2442.png"/><Relationship Id="rId8" Type="http://schemas.openxmlformats.org/officeDocument/2006/relationships/image" Target="../media/image2407.png"/><Relationship Id="rId98" Type="http://schemas.openxmlformats.org/officeDocument/2006/relationships/image" Target="../media/image2441.png"/><Relationship Id="rId121" Type="http://schemas.openxmlformats.org/officeDocument/2006/relationships/customXml" Target="../ink/ink2601.xml"/><Relationship Id="rId142" Type="http://schemas.openxmlformats.org/officeDocument/2006/relationships/image" Target="../media/image2462.png"/><Relationship Id="rId163" Type="http://schemas.openxmlformats.org/officeDocument/2006/relationships/customXml" Target="../ink/ink2622.xml"/><Relationship Id="rId184" Type="http://schemas.openxmlformats.org/officeDocument/2006/relationships/image" Target="../media/image2483.png"/><Relationship Id="rId219" Type="http://schemas.openxmlformats.org/officeDocument/2006/relationships/image" Target="../media/image2500.png"/><Relationship Id="rId230" Type="http://schemas.openxmlformats.org/officeDocument/2006/relationships/customXml" Target="../ink/ink2656.xml"/><Relationship Id="rId25" Type="http://schemas.openxmlformats.org/officeDocument/2006/relationships/customXml" Target="../ink/ink2542.xml"/><Relationship Id="rId46" Type="http://schemas.openxmlformats.org/officeDocument/2006/relationships/image" Target="../media/image2426.png"/><Relationship Id="rId67" Type="http://schemas.openxmlformats.org/officeDocument/2006/relationships/customXml" Target="../ink/ink2571.xml"/><Relationship Id="rId88" Type="http://schemas.openxmlformats.org/officeDocument/2006/relationships/image" Target="../media/image2436.png"/><Relationship Id="rId111" Type="http://schemas.openxmlformats.org/officeDocument/2006/relationships/customXml" Target="../ink/ink2596.xml"/><Relationship Id="rId132" Type="http://schemas.openxmlformats.org/officeDocument/2006/relationships/image" Target="../media/image2457.png"/><Relationship Id="rId153" Type="http://schemas.openxmlformats.org/officeDocument/2006/relationships/customXml" Target="../ink/ink2617.xml"/><Relationship Id="rId174" Type="http://schemas.openxmlformats.org/officeDocument/2006/relationships/image" Target="../media/image2478.png"/><Relationship Id="rId195" Type="http://schemas.openxmlformats.org/officeDocument/2006/relationships/customXml" Target="../ink/ink2638.xml"/><Relationship Id="rId209" Type="http://schemas.openxmlformats.org/officeDocument/2006/relationships/customXml" Target="../ink/ink2645.xml"/><Relationship Id="rId190" Type="http://schemas.openxmlformats.org/officeDocument/2006/relationships/image" Target="../media/image2486.png"/><Relationship Id="rId204" Type="http://schemas.openxmlformats.org/officeDocument/2006/relationships/image" Target="../media/image2493.png"/><Relationship Id="rId220" Type="http://schemas.openxmlformats.org/officeDocument/2006/relationships/customXml" Target="../ink/ink2651.xml"/><Relationship Id="rId225" Type="http://schemas.openxmlformats.org/officeDocument/2006/relationships/image" Target="../media/image2503.png"/><Relationship Id="rId15" Type="http://schemas.openxmlformats.org/officeDocument/2006/relationships/customXml" Target="../ink/ink2537.xml"/><Relationship Id="rId36" Type="http://schemas.openxmlformats.org/officeDocument/2006/relationships/image" Target="../media/image2421.png"/><Relationship Id="rId57" Type="http://schemas.openxmlformats.org/officeDocument/2006/relationships/customXml" Target="../ink/ink2561.xml"/><Relationship Id="rId106" Type="http://schemas.openxmlformats.org/officeDocument/2006/relationships/image" Target="../media/image2445.png"/><Relationship Id="rId127" Type="http://schemas.openxmlformats.org/officeDocument/2006/relationships/customXml" Target="../ink/ink2604.xml"/><Relationship Id="rId10" Type="http://schemas.openxmlformats.org/officeDocument/2006/relationships/image" Target="../media/image2408.png"/><Relationship Id="rId31" Type="http://schemas.openxmlformats.org/officeDocument/2006/relationships/customXml" Target="../ink/ink2545.xml"/><Relationship Id="rId52" Type="http://schemas.openxmlformats.org/officeDocument/2006/relationships/customXml" Target="../ink/ink2556.xml"/><Relationship Id="rId73" Type="http://schemas.openxmlformats.org/officeDocument/2006/relationships/customXml" Target="../ink/ink2577.xml"/><Relationship Id="rId78" Type="http://schemas.openxmlformats.org/officeDocument/2006/relationships/image" Target="../media/image2431.png"/><Relationship Id="rId94" Type="http://schemas.openxmlformats.org/officeDocument/2006/relationships/image" Target="../media/image2439.png"/><Relationship Id="rId99" Type="http://schemas.openxmlformats.org/officeDocument/2006/relationships/customXml" Target="../ink/ink2590.xml"/><Relationship Id="rId101" Type="http://schemas.openxmlformats.org/officeDocument/2006/relationships/customXml" Target="../ink/ink2591.xml"/><Relationship Id="rId122" Type="http://schemas.openxmlformats.org/officeDocument/2006/relationships/image" Target="../media/image2452.png"/><Relationship Id="rId143" Type="http://schemas.openxmlformats.org/officeDocument/2006/relationships/customXml" Target="../ink/ink2612.xml"/><Relationship Id="rId148" Type="http://schemas.openxmlformats.org/officeDocument/2006/relationships/image" Target="../media/image2465.png"/><Relationship Id="rId164" Type="http://schemas.openxmlformats.org/officeDocument/2006/relationships/image" Target="../media/image2473.png"/><Relationship Id="rId169" Type="http://schemas.openxmlformats.org/officeDocument/2006/relationships/customXml" Target="../ink/ink2625.xml"/><Relationship Id="rId185" Type="http://schemas.openxmlformats.org/officeDocument/2006/relationships/customXml" Target="../ink/ink2633.xml"/><Relationship Id="rId4" Type="http://schemas.openxmlformats.org/officeDocument/2006/relationships/image" Target="../media/image2405.png"/><Relationship Id="rId9" Type="http://schemas.openxmlformats.org/officeDocument/2006/relationships/customXml" Target="../ink/ink2534.xml"/><Relationship Id="rId180" Type="http://schemas.openxmlformats.org/officeDocument/2006/relationships/image" Target="../media/image2481.png"/><Relationship Id="rId210" Type="http://schemas.openxmlformats.org/officeDocument/2006/relationships/image" Target="../media/image2496.png"/><Relationship Id="rId215" Type="http://schemas.openxmlformats.org/officeDocument/2006/relationships/image" Target="../media/image2498.png"/><Relationship Id="rId236" Type="http://schemas.openxmlformats.org/officeDocument/2006/relationships/customXml" Target="../ink/ink2659.xml"/><Relationship Id="rId26" Type="http://schemas.openxmlformats.org/officeDocument/2006/relationships/image" Target="../media/image2416.png"/><Relationship Id="rId231" Type="http://schemas.openxmlformats.org/officeDocument/2006/relationships/image" Target="../media/image2506.png"/><Relationship Id="rId47" Type="http://schemas.openxmlformats.org/officeDocument/2006/relationships/customXml" Target="../ink/ink2553.xml"/><Relationship Id="rId68" Type="http://schemas.openxmlformats.org/officeDocument/2006/relationships/customXml" Target="../ink/ink2572.xml"/><Relationship Id="rId89" Type="http://schemas.openxmlformats.org/officeDocument/2006/relationships/customXml" Target="../ink/ink2585.xml"/><Relationship Id="rId112" Type="http://schemas.openxmlformats.org/officeDocument/2006/relationships/image" Target="../media/image2448.png"/><Relationship Id="rId133" Type="http://schemas.openxmlformats.org/officeDocument/2006/relationships/customXml" Target="../ink/ink2607.xml"/><Relationship Id="rId154" Type="http://schemas.openxmlformats.org/officeDocument/2006/relationships/image" Target="../media/image2468.png"/><Relationship Id="rId175" Type="http://schemas.openxmlformats.org/officeDocument/2006/relationships/customXml" Target="../ink/ink2628.xml"/><Relationship Id="rId196" Type="http://schemas.openxmlformats.org/officeDocument/2006/relationships/image" Target="../media/image2489.png"/><Relationship Id="rId200" Type="http://schemas.openxmlformats.org/officeDocument/2006/relationships/image" Target="../media/image2491.png"/><Relationship Id="rId16" Type="http://schemas.openxmlformats.org/officeDocument/2006/relationships/image" Target="../media/image2411.png"/><Relationship Id="rId221" Type="http://schemas.openxmlformats.org/officeDocument/2006/relationships/image" Target="../media/image2501.png"/><Relationship Id="rId37" Type="http://schemas.openxmlformats.org/officeDocument/2006/relationships/customXml" Target="../ink/ink2548.xml"/><Relationship Id="rId58" Type="http://schemas.openxmlformats.org/officeDocument/2006/relationships/customXml" Target="../ink/ink2562.xml"/><Relationship Id="rId79" Type="http://schemas.openxmlformats.org/officeDocument/2006/relationships/customXml" Target="../ink/ink2580.xml"/><Relationship Id="rId102" Type="http://schemas.openxmlformats.org/officeDocument/2006/relationships/image" Target="../media/image2443.png"/><Relationship Id="rId123" Type="http://schemas.openxmlformats.org/officeDocument/2006/relationships/customXml" Target="../ink/ink2602.xml"/><Relationship Id="rId144" Type="http://schemas.openxmlformats.org/officeDocument/2006/relationships/image" Target="../media/image2463.png"/><Relationship Id="rId90" Type="http://schemas.openxmlformats.org/officeDocument/2006/relationships/image" Target="../media/image2437.png"/><Relationship Id="rId165" Type="http://schemas.openxmlformats.org/officeDocument/2006/relationships/customXml" Target="../ink/ink2623.xml"/><Relationship Id="rId186" Type="http://schemas.openxmlformats.org/officeDocument/2006/relationships/image" Target="../media/image2484.png"/><Relationship Id="rId211" Type="http://schemas.openxmlformats.org/officeDocument/2006/relationships/customXml" Target="../ink/ink2646.xml"/><Relationship Id="rId232" Type="http://schemas.openxmlformats.org/officeDocument/2006/relationships/customXml" Target="../ink/ink2657.xml"/><Relationship Id="rId27" Type="http://schemas.openxmlformats.org/officeDocument/2006/relationships/customXml" Target="../ink/ink2543.xml"/><Relationship Id="rId48" Type="http://schemas.openxmlformats.org/officeDocument/2006/relationships/image" Target="../media/image2427.png"/><Relationship Id="rId69" Type="http://schemas.openxmlformats.org/officeDocument/2006/relationships/customXml" Target="../ink/ink2573.xml"/><Relationship Id="rId113" Type="http://schemas.openxmlformats.org/officeDocument/2006/relationships/customXml" Target="../ink/ink2597.xml"/><Relationship Id="rId134" Type="http://schemas.openxmlformats.org/officeDocument/2006/relationships/image" Target="../media/image2458.png"/><Relationship Id="rId80" Type="http://schemas.openxmlformats.org/officeDocument/2006/relationships/image" Target="../media/image2432.png"/><Relationship Id="rId155" Type="http://schemas.openxmlformats.org/officeDocument/2006/relationships/customXml" Target="../ink/ink2618.xml"/><Relationship Id="rId176" Type="http://schemas.openxmlformats.org/officeDocument/2006/relationships/image" Target="../media/image2479.png"/><Relationship Id="rId197" Type="http://schemas.openxmlformats.org/officeDocument/2006/relationships/customXml" Target="../ink/ink2639.xml"/><Relationship Id="rId201" Type="http://schemas.openxmlformats.org/officeDocument/2006/relationships/customXml" Target="../ink/ink2641.xml"/><Relationship Id="rId222" Type="http://schemas.openxmlformats.org/officeDocument/2006/relationships/customXml" Target="../ink/ink2652.xml"/><Relationship Id="rId17" Type="http://schemas.openxmlformats.org/officeDocument/2006/relationships/customXml" Target="../ink/ink2538.xml"/><Relationship Id="rId38" Type="http://schemas.openxmlformats.org/officeDocument/2006/relationships/image" Target="../media/image2422.png"/><Relationship Id="rId59" Type="http://schemas.openxmlformats.org/officeDocument/2006/relationships/customXml" Target="../ink/ink2563.xml"/><Relationship Id="rId103" Type="http://schemas.openxmlformats.org/officeDocument/2006/relationships/customXml" Target="../ink/ink2592.xml"/><Relationship Id="rId124" Type="http://schemas.openxmlformats.org/officeDocument/2006/relationships/image" Target="../media/image2453.png"/><Relationship Id="rId70" Type="http://schemas.openxmlformats.org/officeDocument/2006/relationships/customXml" Target="../ink/ink2574.xml"/><Relationship Id="rId91" Type="http://schemas.openxmlformats.org/officeDocument/2006/relationships/customXml" Target="../ink/ink2586.xml"/><Relationship Id="rId145" Type="http://schemas.openxmlformats.org/officeDocument/2006/relationships/customXml" Target="../ink/ink2613.xml"/><Relationship Id="rId166" Type="http://schemas.openxmlformats.org/officeDocument/2006/relationships/image" Target="../media/image2474.png"/><Relationship Id="rId187" Type="http://schemas.openxmlformats.org/officeDocument/2006/relationships/customXml" Target="../ink/ink2634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497.png"/><Relationship Id="rId233" Type="http://schemas.openxmlformats.org/officeDocument/2006/relationships/image" Target="../media/image2507.png"/><Relationship Id="rId28" Type="http://schemas.openxmlformats.org/officeDocument/2006/relationships/image" Target="../media/image2417.png"/><Relationship Id="rId49" Type="http://schemas.openxmlformats.org/officeDocument/2006/relationships/customXml" Target="../ink/ink2554.xml"/><Relationship Id="rId114" Type="http://schemas.openxmlformats.org/officeDocument/2006/relationships/image" Target="../media/image2449.png"/><Relationship Id="rId60" Type="http://schemas.openxmlformats.org/officeDocument/2006/relationships/customXml" Target="../ink/ink2564.xml"/><Relationship Id="rId81" Type="http://schemas.openxmlformats.org/officeDocument/2006/relationships/customXml" Target="../ink/ink2581.xml"/><Relationship Id="rId135" Type="http://schemas.openxmlformats.org/officeDocument/2006/relationships/customXml" Target="../ink/ink2608.xml"/><Relationship Id="rId156" Type="http://schemas.openxmlformats.org/officeDocument/2006/relationships/image" Target="../media/image2469.png"/><Relationship Id="rId177" Type="http://schemas.openxmlformats.org/officeDocument/2006/relationships/customXml" Target="../ink/ink2629.xml"/><Relationship Id="rId198" Type="http://schemas.openxmlformats.org/officeDocument/2006/relationships/image" Target="../media/image2490.png"/><Relationship Id="rId202" Type="http://schemas.openxmlformats.org/officeDocument/2006/relationships/image" Target="../media/image2492.png"/><Relationship Id="rId223" Type="http://schemas.openxmlformats.org/officeDocument/2006/relationships/image" Target="../media/image2502.png"/><Relationship Id="rId18" Type="http://schemas.openxmlformats.org/officeDocument/2006/relationships/image" Target="../media/image2412.png"/><Relationship Id="rId39" Type="http://schemas.openxmlformats.org/officeDocument/2006/relationships/customXml" Target="../ink/ink2549.xml"/><Relationship Id="rId50" Type="http://schemas.openxmlformats.org/officeDocument/2006/relationships/image" Target="../media/image2428.png"/><Relationship Id="rId104" Type="http://schemas.openxmlformats.org/officeDocument/2006/relationships/image" Target="../media/image2444.png"/><Relationship Id="rId125" Type="http://schemas.openxmlformats.org/officeDocument/2006/relationships/customXml" Target="../ink/ink2603.xml"/><Relationship Id="rId146" Type="http://schemas.openxmlformats.org/officeDocument/2006/relationships/image" Target="../media/image2464.png"/><Relationship Id="rId167" Type="http://schemas.openxmlformats.org/officeDocument/2006/relationships/customXml" Target="../ink/ink2624.xml"/><Relationship Id="rId188" Type="http://schemas.openxmlformats.org/officeDocument/2006/relationships/image" Target="../media/image2485.png"/><Relationship Id="rId71" Type="http://schemas.openxmlformats.org/officeDocument/2006/relationships/customXml" Target="../ink/ink2575.xml"/><Relationship Id="rId92" Type="http://schemas.openxmlformats.org/officeDocument/2006/relationships/image" Target="../media/image2438.png"/><Relationship Id="rId213" Type="http://schemas.openxmlformats.org/officeDocument/2006/relationships/customXml" Target="../ink/ink2647.xml"/><Relationship Id="rId234" Type="http://schemas.openxmlformats.org/officeDocument/2006/relationships/customXml" Target="../ink/ink2658.xml"/><Relationship Id="rId2" Type="http://schemas.openxmlformats.org/officeDocument/2006/relationships/notesSlide" Target="../notesSlides/notesSlide28.xml"/><Relationship Id="rId29" Type="http://schemas.openxmlformats.org/officeDocument/2006/relationships/customXml" Target="../ink/ink2544.xml"/><Relationship Id="rId40" Type="http://schemas.openxmlformats.org/officeDocument/2006/relationships/image" Target="../media/image2423.png"/><Relationship Id="rId115" Type="http://schemas.openxmlformats.org/officeDocument/2006/relationships/customXml" Target="../ink/ink2598.xml"/><Relationship Id="rId136" Type="http://schemas.openxmlformats.org/officeDocument/2006/relationships/image" Target="../media/image2459.png"/><Relationship Id="rId157" Type="http://schemas.openxmlformats.org/officeDocument/2006/relationships/customXml" Target="../ink/ink2619.xml"/><Relationship Id="rId178" Type="http://schemas.openxmlformats.org/officeDocument/2006/relationships/image" Target="../media/image2480.png"/><Relationship Id="rId61" Type="http://schemas.openxmlformats.org/officeDocument/2006/relationships/customXml" Target="../ink/ink2565.xml"/><Relationship Id="rId82" Type="http://schemas.openxmlformats.org/officeDocument/2006/relationships/image" Target="../media/image2433.png"/><Relationship Id="rId199" Type="http://schemas.openxmlformats.org/officeDocument/2006/relationships/customXml" Target="../ink/ink2640.xml"/><Relationship Id="rId203" Type="http://schemas.openxmlformats.org/officeDocument/2006/relationships/customXml" Target="../ink/ink2642.xml"/><Relationship Id="rId19" Type="http://schemas.openxmlformats.org/officeDocument/2006/relationships/customXml" Target="../ink/ink2539.xml"/><Relationship Id="rId224" Type="http://schemas.openxmlformats.org/officeDocument/2006/relationships/customXml" Target="../ink/ink2653.xml"/><Relationship Id="rId30" Type="http://schemas.openxmlformats.org/officeDocument/2006/relationships/image" Target="../media/image2418.png"/><Relationship Id="rId105" Type="http://schemas.openxmlformats.org/officeDocument/2006/relationships/customXml" Target="../ink/ink2593.xml"/><Relationship Id="rId126" Type="http://schemas.openxmlformats.org/officeDocument/2006/relationships/image" Target="../media/image2454.png"/><Relationship Id="rId147" Type="http://schemas.openxmlformats.org/officeDocument/2006/relationships/customXml" Target="../ink/ink2614.xml"/><Relationship Id="rId168" Type="http://schemas.openxmlformats.org/officeDocument/2006/relationships/image" Target="../media/image2475.png"/><Relationship Id="rId51" Type="http://schemas.openxmlformats.org/officeDocument/2006/relationships/customXml" Target="../ink/ink2555.xml"/><Relationship Id="rId72" Type="http://schemas.openxmlformats.org/officeDocument/2006/relationships/customXml" Target="../ink/ink2576.xml"/><Relationship Id="rId93" Type="http://schemas.openxmlformats.org/officeDocument/2006/relationships/customXml" Target="../ink/ink2587.xml"/><Relationship Id="rId189" Type="http://schemas.openxmlformats.org/officeDocument/2006/relationships/customXml" Target="../ink/ink2635.xml"/><Relationship Id="rId3" Type="http://schemas.openxmlformats.org/officeDocument/2006/relationships/customXml" Target="../ink/ink2531.xml"/><Relationship Id="rId214" Type="http://schemas.openxmlformats.org/officeDocument/2006/relationships/customXml" Target="../ink/ink2648.xml"/><Relationship Id="rId235" Type="http://schemas.openxmlformats.org/officeDocument/2006/relationships/image" Target="../media/image2508.png"/><Relationship Id="rId116" Type="http://schemas.openxmlformats.org/officeDocument/2006/relationships/image" Target="../media/image2450.png"/><Relationship Id="rId137" Type="http://schemas.openxmlformats.org/officeDocument/2006/relationships/customXml" Target="../ink/ink2609.xml"/><Relationship Id="rId158" Type="http://schemas.openxmlformats.org/officeDocument/2006/relationships/image" Target="../media/image2470.png"/><Relationship Id="rId20" Type="http://schemas.openxmlformats.org/officeDocument/2006/relationships/image" Target="../media/image2413.png"/><Relationship Id="rId41" Type="http://schemas.openxmlformats.org/officeDocument/2006/relationships/customXml" Target="../ink/ink2550.xml"/><Relationship Id="rId62" Type="http://schemas.openxmlformats.org/officeDocument/2006/relationships/customXml" Target="../ink/ink2566.xml"/><Relationship Id="rId83" Type="http://schemas.openxmlformats.org/officeDocument/2006/relationships/customXml" Target="../ink/ink2582.xml"/><Relationship Id="rId179" Type="http://schemas.openxmlformats.org/officeDocument/2006/relationships/customXml" Target="../ink/ink26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ksqldb.io/examples.html" TargetMode="External"/><Relationship Id="rId2" Type="http://schemas.openxmlformats.org/officeDocument/2006/relationships/hyperlink" Target="https://ksqldb.io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witter.com/ksqldb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5.xml"/><Relationship Id="rId299" Type="http://schemas.openxmlformats.org/officeDocument/2006/relationships/image" Target="../media/image144.png"/><Relationship Id="rId21" Type="http://schemas.openxmlformats.org/officeDocument/2006/relationships/customXml" Target="../ink/ink195.xml"/><Relationship Id="rId63" Type="http://schemas.openxmlformats.org/officeDocument/2006/relationships/image" Target="../media/image29.png"/><Relationship Id="rId159" Type="http://schemas.openxmlformats.org/officeDocument/2006/relationships/customXml" Target="../ink/ink266.xml"/><Relationship Id="rId324" Type="http://schemas.openxmlformats.org/officeDocument/2006/relationships/image" Target="../media/image156.png"/><Relationship Id="rId366" Type="http://schemas.openxmlformats.org/officeDocument/2006/relationships/customXml" Target="../ink/ink373.xml"/><Relationship Id="rId170" Type="http://schemas.openxmlformats.org/officeDocument/2006/relationships/image" Target="../media/image82.png"/><Relationship Id="rId226" Type="http://schemas.openxmlformats.org/officeDocument/2006/relationships/customXml" Target="../ink/ink300.xml"/><Relationship Id="rId433" Type="http://schemas.openxmlformats.org/officeDocument/2006/relationships/image" Target="../media/image210.png"/><Relationship Id="rId268" Type="http://schemas.openxmlformats.org/officeDocument/2006/relationships/image" Target="../media/image129.png"/><Relationship Id="rId32" Type="http://schemas.openxmlformats.org/officeDocument/2006/relationships/image" Target="../media/image15.png"/><Relationship Id="rId74" Type="http://schemas.openxmlformats.org/officeDocument/2006/relationships/customXml" Target="../ink/ink223.xml"/><Relationship Id="rId128" Type="http://schemas.openxmlformats.org/officeDocument/2006/relationships/image" Target="../media/image61.png"/><Relationship Id="rId335" Type="http://schemas.openxmlformats.org/officeDocument/2006/relationships/image" Target="../media/image161.png"/><Relationship Id="rId377" Type="http://schemas.openxmlformats.org/officeDocument/2006/relationships/image" Target="../media/image182.png"/><Relationship Id="rId5" Type="http://schemas.openxmlformats.org/officeDocument/2006/relationships/customXml" Target="../ink/ink187.xml"/><Relationship Id="rId181" Type="http://schemas.openxmlformats.org/officeDocument/2006/relationships/customXml" Target="../ink/ink277.xml"/><Relationship Id="rId237" Type="http://schemas.openxmlformats.org/officeDocument/2006/relationships/image" Target="../media/image115.png"/><Relationship Id="rId402" Type="http://schemas.openxmlformats.org/officeDocument/2006/relationships/customXml" Target="../ink/ink391.xml"/><Relationship Id="rId279" Type="http://schemas.openxmlformats.org/officeDocument/2006/relationships/customXml" Target="../ink/ink328.xml"/><Relationship Id="rId444" Type="http://schemas.openxmlformats.org/officeDocument/2006/relationships/customXml" Target="../ink/ink412.xml"/><Relationship Id="rId43" Type="http://schemas.openxmlformats.org/officeDocument/2006/relationships/customXml" Target="../ink/ink207.xml"/><Relationship Id="rId139" Type="http://schemas.openxmlformats.org/officeDocument/2006/relationships/customXml" Target="../ink/ink256.xml"/><Relationship Id="rId290" Type="http://schemas.openxmlformats.org/officeDocument/2006/relationships/image" Target="../media/image140.png"/><Relationship Id="rId304" Type="http://schemas.openxmlformats.org/officeDocument/2006/relationships/image" Target="../media/image146.png"/><Relationship Id="rId346" Type="http://schemas.openxmlformats.org/officeDocument/2006/relationships/customXml" Target="../ink/ink363.xml"/><Relationship Id="rId388" Type="http://schemas.openxmlformats.org/officeDocument/2006/relationships/customXml" Target="../ink/ink384.xml"/><Relationship Id="rId85" Type="http://schemas.openxmlformats.org/officeDocument/2006/relationships/image" Target="../media/image40.png"/><Relationship Id="rId150" Type="http://schemas.openxmlformats.org/officeDocument/2006/relationships/image" Target="../media/image72.png"/><Relationship Id="rId192" Type="http://schemas.openxmlformats.org/officeDocument/2006/relationships/image" Target="../media/image93.png"/><Relationship Id="rId206" Type="http://schemas.openxmlformats.org/officeDocument/2006/relationships/customXml" Target="../ink/ink290.xml"/><Relationship Id="rId413" Type="http://schemas.openxmlformats.org/officeDocument/2006/relationships/image" Target="../media/image200.png"/><Relationship Id="rId248" Type="http://schemas.openxmlformats.org/officeDocument/2006/relationships/image" Target="../media/image120.png"/><Relationship Id="rId455" Type="http://schemas.openxmlformats.org/officeDocument/2006/relationships/image" Target="../media/image221.png"/><Relationship Id="rId12" Type="http://schemas.openxmlformats.org/officeDocument/2006/relationships/image" Target="../media/image5.png"/><Relationship Id="rId108" Type="http://schemas.openxmlformats.org/officeDocument/2006/relationships/image" Target="../media/image51.png"/><Relationship Id="rId315" Type="http://schemas.openxmlformats.org/officeDocument/2006/relationships/customXml" Target="../ink/ink347.xml"/><Relationship Id="rId357" Type="http://schemas.openxmlformats.org/officeDocument/2006/relationships/image" Target="../media/image172.png"/><Relationship Id="rId54" Type="http://schemas.openxmlformats.org/officeDocument/2006/relationships/image" Target="../media/image25.png"/><Relationship Id="rId96" Type="http://schemas.openxmlformats.org/officeDocument/2006/relationships/customXml" Target="../ink/ink234.xml"/><Relationship Id="rId161" Type="http://schemas.openxmlformats.org/officeDocument/2006/relationships/customXml" Target="../ink/ink267.xml"/><Relationship Id="rId217" Type="http://schemas.openxmlformats.org/officeDocument/2006/relationships/image" Target="../media/image105.png"/><Relationship Id="rId399" Type="http://schemas.openxmlformats.org/officeDocument/2006/relationships/image" Target="../media/image193.png"/><Relationship Id="rId259" Type="http://schemas.openxmlformats.org/officeDocument/2006/relationships/customXml" Target="../ink/ink318.xml"/><Relationship Id="rId424" Type="http://schemas.openxmlformats.org/officeDocument/2006/relationships/customXml" Target="../ink/ink402.xml"/><Relationship Id="rId23" Type="http://schemas.openxmlformats.org/officeDocument/2006/relationships/customXml" Target="../ink/ink196.xml"/><Relationship Id="rId119" Type="http://schemas.openxmlformats.org/officeDocument/2006/relationships/customXml" Target="../ink/ink246.xml"/><Relationship Id="rId270" Type="http://schemas.openxmlformats.org/officeDocument/2006/relationships/image" Target="../media/image130.png"/><Relationship Id="rId326" Type="http://schemas.openxmlformats.org/officeDocument/2006/relationships/customXml" Target="../ink/ink353.xml"/><Relationship Id="rId65" Type="http://schemas.openxmlformats.org/officeDocument/2006/relationships/image" Target="../media/image30.png"/><Relationship Id="rId130" Type="http://schemas.openxmlformats.org/officeDocument/2006/relationships/image" Target="../media/image62.png"/><Relationship Id="rId368" Type="http://schemas.openxmlformats.org/officeDocument/2006/relationships/customXml" Target="../ink/ink374.xml"/><Relationship Id="rId172" Type="http://schemas.openxmlformats.org/officeDocument/2006/relationships/image" Target="../media/image83.png"/><Relationship Id="rId228" Type="http://schemas.openxmlformats.org/officeDocument/2006/relationships/customXml" Target="../ink/ink301.xml"/><Relationship Id="rId435" Type="http://schemas.openxmlformats.org/officeDocument/2006/relationships/image" Target="../media/image211.png"/><Relationship Id="rId281" Type="http://schemas.openxmlformats.org/officeDocument/2006/relationships/customXml" Target="../ink/ink329.xml"/><Relationship Id="rId337" Type="http://schemas.openxmlformats.org/officeDocument/2006/relationships/image" Target="../media/image162.png"/><Relationship Id="rId34" Type="http://schemas.openxmlformats.org/officeDocument/2006/relationships/image" Target="../media/image16.png"/><Relationship Id="rId76" Type="http://schemas.openxmlformats.org/officeDocument/2006/relationships/customXml" Target="../ink/ink224.xml"/><Relationship Id="rId141" Type="http://schemas.openxmlformats.org/officeDocument/2006/relationships/customXml" Target="../ink/ink257.xml"/><Relationship Id="rId379" Type="http://schemas.openxmlformats.org/officeDocument/2006/relationships/image" Target="../media/image183.png"/><Relationship Id="rId7" Type="http://schemas.openxmlformats.org/officeDocument/2006/relationships/customXml" Target="../ink/ink188.xml"/><Relationship Id="rId183" Type="http://schemas.openxmlformats.org/officeDocument/2006/relationships/customXml" Target="../ink/ink278.xml"/><Relationship Id="rId239" Type="http://schemas.openxmlformats.org/officeDocument/2006/relationships/image" Target="../media/image116.png"/><Relationship Id="rId390" Type="http://schemas.openxmlformats.org/officeDocument/2006/relationships/customXml" Target="../ink/ink385.xml"/><Relationship Id="rId404" Type="http://schemas.openxmlformats.org/officeDocument/2006/relationships/customXml" Target="../ink/ink392.xml"/><Relationship Id="rId446" Type="http://schemas.openxmlformats.org/officeDocument/2006/relationships/customXml" Target="../ink/ink413.xml"/><Relationship Id="rId250" Type="http://schemas.openxmlformats.org/officeDocument/2006/relationships/image" Target="../media/image121.png"/><Relationship Id="rId292" Type="http://schemas.openxmlformats.org/officeDocument/2006/relationships/image" Target="../media/image141.png"/><Relationship Id="rId306" Type="http://schemas.openxmlformats.org/officeDocument/2006/relationships/image" Target="../media/image147.png"/><Relationship Id="rId45" Type="http://schemas.openxmlformats.org/officeDocument/2006/relationships/customXml" Target="../ink/ink208.xml"/><Relationship Id="rId87" Type="http://schemas.openxmlformats.org/officeDocument/2006/relationships/image" Target="../media/image41.png"/><Relationship Id="rId110" Type="http://schemas.openxmlformats.org/officeDocument/2006/relationships/image" Target="../media/image52.png"/><Relationship Id="rId348" Type="http://schemas.openxmlformats.org/officeDocument/2006/relationships/customXml" Target="../ink/ink364.xml"/><Relationship Id="rId152" Type="http://schemas.openxmlformats.org/officeDocument/2006/relationships/image" Target="../media/image73.png"/><Relationship Id="rId194" Type="http://schemas.openxmlformats.org/officeDocument/2006/relationships/customXml" Target="../ink/ink284.xml"/><Relationship Id="rId208" Type="http://schemas.openxmlformats.org/officeDocument/2006/relationships/customXml" Target="../ink/ink291.xml"/><Relationship Id="rId415" Type="http://schemas.openxmlformats.org/officeDocument/2006/relationships/image" Target="../media/image201.png"/><Relationship Id="rId457" Type="http://schemas.openxmlformats.org/officeDocument/2006/relationships/image" Target="../media/image222.png"/><Relationship Id="rId261" Type="http://schemas.openxmlformats.org/officeDocument/2006/relationships/customXml" Target="../ink/ink319.xml"/><Relationship Id="rId14" Type="http://schemas.openxmlformats.org/officeDocument/2006/relationships/image" Target="../media/image6.png"/><Relationship Id="rId56" Type="http://schemas.openxmlformats.org/officeDocument/2006/relationships/image" Target="../media/image26.png"/><Relationship Id="rId317" Type="http://schemas.openxmlformats.org/officeDocument/2006/relationships/customXml" Target="../ink/ink348.xml"/><Relationship Id="rId359" Type="http://schemas.openxmlformats.org/officeDocument/2006/relationships/image" Target="../media/image173.png"/><Relationship Id="rId98" Type="http://schemas.openxmlformats.org/officeDocument/2006/relationships/customXml" Target="../ink/ink235.xml"/><Relationship Id="rId121" Type="http://schemas.openxmlformats.org/officeDocument/2006/relationships/customXml" Target="../ink/ink247.xml"/><Relationship Id="rId163" Type="http://schemas.openxmlformats.org/officeDocument/2006/relationships/customXml" Target="../ink/ink268.xml"/><Relationship Id="rId219" Type="http://schemas.openxmlformats.org/officeDocument/2006/relationships/image" Target="../media/image106.png"/><Relationship Id="rId370" Type="http://schemas.openxmlformats.org/officeDocument/2006/relationships/customXml" Target="../ink/ink375.xml"/><Relationship Id="rId426" Type="http://schemas.openxmlformats.org/officeDocument/2006/relationships/customXml" Target="../ink/ink403.xml"/><Relationship Id="rId230" Type="http://schemas.openxmlformats.org/officeDocument/2006/relationships/customXml" Target="../ink/ink302.xml"/><Relationship Id="rId25" Type="http://schemas.openxmlformats.org/officeDocument/2006/relationships/customXml" Target="../ink/ink197.xml"/><Relationship Id="rId67" Type="http://schemas.openxmlformats.org/officeDocument/2006/relationships/image" Target="../media/image31.png"/><Relationship Id="rId272" Type="http://schemas.openxmlformats.org/officeDocument/2006/relationships/image" Target="../media/image131.png"/><Relationship Id="rId328" Type="http://schemas.openxmlformats.org/officeDocument/2006/relationships/customXml" Target="../ink/ink354.xml"/><Relationship Id="rId132" Type="http://schemas.openxmlformats.org/officeDocument/2006/relationships/image" Target="../media/image63.png"/><Relationship Id="rId174" Type="http://schemas.openxmlformats.org/officeDocument/2006/relationships/image" Target="../media/image84.png"/><Relationship Id="rId381" Type="http://schemas.openxmlformats.org/officeDocument/2006/relationships/image" Target="../media/image184.png"/><Relationship Id="rId241" Type="http://schemas.openxmlformats.org/officeDocument/2006/relationships/image" Target="../media/image117.png"/><Relationship Id="rId437" Type="http://schemas.openxmlformats.org/officeDocument/2006/relationships/image" Target="../media/image212.png"/><Relationship Id="rId36" Type="http://schemas.openxmlformats.org/officeDocument/2006/relationships/image" Target="../media/image17.png"/><Relationship Id="rId283" Type="http://schemas.openxmlformats.org/officeDocument/2006/relationships/customXml" Target="../ink/ink330.xml"/><Relationship Id="rId339" Type="http://schemas.openxmlformats.org/officeDocument/2006/relationships/image" Target="../media/image163.png"/><Relationship Id="rId78" Type="http://schemas.openxmlformats.org/officeDocument/2006/relationships/customXml" Target="../ink/ink225.xml"/><Relationship Id="rId101" Type="http://schemas.openxmlformats.org/officeDocument/2006/relationships/image" Target="../media/image48.png"/><Relationship Id="rId143" Type="http://schemas.openxmlformats.org/officeDocument/2006/relationships/customXml" Target="../ink/ink258.xml"/><Relationship Id="rId185" Type="http://schemas.openxmlformats.org/officeDocument/2006/relationships/customXml" Target="../ink/ink279.xml"/><Relationship Id="rId350" Type="http://schemas.openxmlformats.org/officeDocument/2006/relationships/customXml" Target="../ink/ink365.xml"/><Relationship Id="rId406" Type="http://schemas.openxmlformats.org/officeDocument/2006/relationships/customXml" Target="../ink/ink393.xml"/><Relationship Id="rId9" Type="http://schemas.openxmlformats.org/officeDocument/2006/relationships/customXml" Target="../ink/ink189.xml"/><Relationship Id="rId210" Type="http://schemas.openxmlformats.org/officeDocument/2006/relationships/customXml" Target="../ink/ink292.xml"/><Relationship Id="rId392" Type="http://schemas.openxmlformats.org/officeDocument/2006/relationships/customXml" Target="../ink/ink386.xml"/><Relationship Id="rId448" Type="http://schemas.openxmlformats.org/officeDocument/2006/relationships/customXml" Target="../ink/ink414.xml"/><Relationship Id="rId252" Type="http://schemas.openxmlformats.org/officeDocument/2006/relationships/image" Target="../media/image122.png"/><Relationship Id="rId294" Type="http://schemas.openxmlformats.org/officeDocument/2006/relationships/image" Target="../media/image142.png"/><Relationship Id="rId308" Type="http://schemas.openxmlformats.org/officeDocument/2006/relationships/image" Target="../media/image148.png"/><Relationship Id="rId47" Type="http://schemas.openxmlformats.org/officeDocument/2006/relationships/customXml" Target="../ink/ink209.xml"/><Relationship Id="rId89" Type="http://schemas.openxmlformats.org/officeDocument/2006/relationships/image" Target="../media/image42.png"/><Relationship Id="rId112" Type="http://schemas.openxmlformats.org/officeDocument/2006/relationships/image" Target="../media/image53.png"/><Relationship Id="rId154" Type="http://schemas.openxmlformats.org/officeDocument/2006/relationships/image" Target="../media/image74.png"/><Relationship Id="rId361" Type="http://schemas.openxmlformats.org/officeDocument/2006/relationships/image" Target="../media/image174.png"/><Relationship Id="rId196" Type="http://schemas.openxmlformats.org/officeDocument/2006/relationships/customXml" Target="../ink/ink285.xml"/><Relationship Id="rId417" Type="http://schemas.openxmlformats.org/officeDocument/2006/relationships/image" Target="../media/image202.png"/><Relationship Id="rId459" Type="http://schemas.openxmlformats.org/officeDocument/2006/relationships/image" Target="../media/image223.png"/><Relationship Id="rId16" Type="http://schemas.openxmlformats.org/officeDocument/2006/relationships/image" Target="../media/image7.png"/><Relationship Id="rId221" Type="http://schemas.openxmlformats.org/officeDocument/2006/relationships/image" Target="../media/image107.png"/><Relationship Id="rId263" Type="http://schemas.openxmlformats.org/officeDocument/2006/relationships/customXml" Target="../ink/ink320.xml"/><Relationship Id="rId319" Type="http://schemas.openxmlformats.org/officeDocument/2006/relationships/customXml" Target="../ink/ink349.xml"/><Relationship Id="rId58" Type="http://schemas.openxmlformats.org/officeDocument/2006/relationships/image" Target="../media/image27.png"/><Relationship Id="rId123" Type="http://schemas.openxmlformats.org/officeDocument/2006/relationships/customXml" Target="../ink/ink248.xml"/><Relationship Id="rId330" Type="http://schemas.openxmlformats.org/officeDocument/2006/relationships/customXml" Target="../ink/ink355.xml"/><Relationship Id="rId165" Type="http://schemas.openxmlformats.org/officeDocument/2006/relationships/customXml" Target="../ink/ink269.xml"/><Relationship Id="rId372" Type="http://schemas.openxmlformats.org/officeDocument/2006/relationships/customXml" Target="../ink/ink376.xml"/><Relationship Id="rId428" Type="http://schemas.openxmlformats.org/officeDocument/2006/relationships/customXml" Target="../ink/ink404.xml"/><Relationship Id="rId232" Type="http://schemas.openxmlformats.org/officeDocument/2006/relationships/customXml" Target="../ink/ink303.xml"/><Relationship Id="rId274" Type="http://schemas.openxmlformats.org/officeDocument/2006/relationships/image" Target="../media/image132.png"/><Relationship Id="rId27" Type="http://schemas.openxmlformats.org/officeDocument/2006/relationships/customXml" Target="../ink/ink198.xml"/><Relationship Id="rId69" Type="http://schemas.openxmlformats.org/officeDocument/2006/relationships/image" Target="../media/image32.png"/><Relationship Id="rId134" Type="http://schemas.openxmlformats.org/officeDocument/2006/relationships/image" Target="../media/image64.png"/><Relationship Id="rId80" Type="http://schemas.openxmlformats.org/officeDocument/2006/relationships/customXml" Target="../ink/ink226.xml"/><Relationship Id="rId176" Type="http://schemas.openxmlformats.org/officeDocument/2006/relationships/image" Target="../media/image85.png"/><Relationship Id="rId341" Type="http://schemas.openxmlformats.org/officeDocument/2006/relationships/image" Target="../media/image164.png"/><Relationship Id="rId383" Type="http://schemas.openxmlformats.org/officeDocument/2006/relationships/image" Target="../media/image185.png"/><Relationship Id="rId439" Type="http://schemas.openxmlformats.org/officeDocument/2006/relationships/image" Target="../media/image213.png"/><Relationship Id="rId201" Type="http://schemas.openxmlformats.org/officeDocument/2006/relationships/image" Target="../media/image97.png"/><Relationship Id="rId243" Type="http://schemas.openxmlformats.org/officeDocument/2006/relationships/image" Target="../media/image118.png"/><Relationship Id="rId285" Type="http://schemas.openxmlformats.org/officeDocument/2006/relationships/customXml" Target="../ink/ink331.xml"/><Relationship Id="rId450" Type="http://schemas.openxmlformats.org/officeDocument/2006/relationships/customXml" Target="../ink/ink415.xml"/><Relationship Id="rId38" Type="http://schemas.openxmlformats.org/officeDocument/2006/relationships/customXml" Target="../ink/ink204.xml"/><Relationship Id="rId103" Type="http://schemas.openxmlformats.org/officeDocument/2006/relationships/image" Target="../media/image49.png"/><Relationship Id="rId310" Type="http://schemas.openxmlformats.org/officeDocument/2006/relationships/image" Target="../media/image149.png"/><Relationship Id="rId91" Type="http://schemas.openxmlformats.org/officeDocument/2006/relationships/image" Target="../media/image43.png"/><Relationship Id="rId145" Type="http://schemas.openxmlformats.org/officeDocument/2006/relationships/customXml" Target="../ink/ink259.xml"/><Relationship Id="rId187" Type="http://schemas.openxmlformats.org/officeDocument/2006/relationships/customXml" Target="../ink/ink280.xml"/><Relationship Id="rId352" Type="http://schemas.openxmlformats.org/officeDocument/2006/relationships/customXml" Target="../ink/ink366.xml"/><Relationship Id="rId394" Type="http://schemas.openxmlformats.org/officeDocument/2006/relationships/customXml" Target="../ink/ink387.xml"/><Relationship Id="rId408" Type="http://schemas.openxmlformats.org/officeDocument/2006/relationships/customXml" Target="../ink/ink394.xml"/><Relationship Id="rId212" Type="http://schemas.openxmlformats.org/officeDocument/2006/relationships/customXml" Target="../ink/ink293.xml"/><Relationship Id="rId254" Type="http://schemas.openxmlformats.org/officeDocument/2006/relationships/image" Target="../media/image123.png"/><Relationship Id="rId49" Type="http://schemas.openxmlformats.org/officeDocument/2006/relationships/customXml" Target="../ink/ink210.xml"/><Relationship Id="rId114" Type="http://schemas.openxmlformats.org/officeDocument/2006/relationships/image" Target="../media/image54.png"/><Relationship Id="rId296" Type="http://schemas.openxmlformats.org/officeDocument/2006/relationships/customXml" Target="../ink/ink337.xml"/><Relationship Id="rId461" Type="http://schemas.openxmlformats.org/officeDocument/2006/relationships/image" Target="../media/image224.png"/><Relationship Id="rId60" Type="http://schemas.openxmlformats.org/officeDocument/2006/relationships/image" Target="../media/image28.png"/><Relationship Id="rId156" Type="http://schemas.openxmlformats.org/officeDocument/2006/relationships/image" Target="../media/image75.png"/><Relationship Id="rId198" Type="http://schemas.openxmlformats.org/officeDocument/2006/relationships/customXml" Target="../ink/ink286.xml"/><Relationship Id="rId321" Type="http://schemas.openxmlformats.org/officeDocument/2006/relationships/customXml" Target="../ink/ink350.xml"/><Relationship Id="rId363" Type="http://schemas.openxmlformats.org/officeDocument/2006/relationships/image" Target="../media/image175.png"/><Relationship Id="rId419" Type="http://schemas.openxmlformats.org/officeDocument/2006/relationships/image" Target="../media/image203.png"/><Relationship Id="rId223" Type="http://schemas.openxmlformats.org/officeDocument/2006/relationships/image" Target="../media/image108.png"/><Relationship Id="rId430" Type="http://schemas.openxmlformats.org/officeDocument/2006/relationships/customXml" Target="../ink/ink405.xml"/><Relationship Id="rId18" Type="http://schemas.openxmlformats.org/officeDocument/2006/relationships/image" Target="../media/image8.png"/><Relationship Id="rId265" Type="http://schemas.openxmlformats.org/officeDocument/2006/relationships/customXml" Target="../ink/ink321.xml"/><Relationship Id="rId125" Type="http://schemas.openxmlformats.org/officeDocument/2006/relationships/customXml" Target="../ink/ink249.xml"/><Relationship Id="rId167" Type="http://schemas.openxmlformats.org/officeDocument/2006/relationships/customXml" Target="../ink/ink270.xml"/><Relationship Id="rId332" Type="http://schemas.openxmlformats.org/officeDocument/2006/relationships/customXml" Target="../ink/ink356.xml"/><Relationship Id="rId374" Type="http://schemas.openxmlformats.org/officeDocument/2006/relationships/customXml" Target="../ink/ink377.xml"/><Relationship Id="rId71" Type="http://schemas.openxmlformats.org/officeDocument/2006/relationships/image" Target="../media/image33.png"/><Relationship Id="rId234" Type="http://schemas.openxmlformats.org/officeDocument/2006/relationships/customXml" Target="../ink/ink304.xml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199.xml"/><Relationship Id="rId276" Type="http://schemas.openxmlformats.org/officeDocument/2006/relationships/image" Target="../media/image133.png"/><Relationship Id="rId441" Type="http://schemas.openxmlformats.org/officeDocument/2006/relationships/image" Target="../media/image214.png"/><Relationship Id="rId40" Type="http://schemas.openxmlformats.org/officeDocument/2006/relationships/image" Target="../media/image18.png"/><Relationship Id="rId115" Type="http://schemas.openxmlformats.org/officeDocument/2006/relationships/customXml" Target="../ink/ink244.xml"/><Relationship Id="rId136" Type="http://schemas.openxmlformats.org/officeDocument/2006/relationships/image" Target="../media/image65.png"/><Relationship Id="rId157" Type="http://schemas.openxmlformats.org/officeDocument/2006/relationships/customXml" Target="../ink/ink265.xml"/><Relationship Id="rId178" Type="http://schemas.openxmlformats.org/officeDocument/2006/relationships/image" Target="../media/image86.png"/><Relationship Id="rId301" Type="http://schemas.openxmlformats.org/officeDocument/2006/relationships/image" Target="../media/image145.png"/><Relationship Id="rId322" Type="http://schemas.openxmlformats.org/officeDocument/2006/relationships/image" Target="../media/image155.png"/><Relationship Id="rId343" Type="http://schemas.openxmlformats.org/officeDocument/2006/relationships/image" Target="../media/image165.png"/><Relationship Id="rId364" Type="http://schemas.openxmlformats.org/officeDocument/2006/relationships/customXml" Target="../ink/ink372.xml"/><Relationship Id="rId61" Type="http://schemas.openxmlformats.org/officeDocument/2006/relationships/customXml" Target="../ink/ink216.xml"/><Relationship Id="rId82" Type="http://schemas.openxmlformats.org/officeDocument/2006/relationships/customXml" Target="../ink/ink227.xml"/><Relationship Id="rId199" Type="http://schemas.openxmlformats.org/officeDocument/2006/relationships/image" Target="../media/image96.png"/><Relationship Id="rId203" Type="http://schemas.openxmlformats.org/officeDocument/2006/relationships/image" Target="../media/image98.png"/><Relationship Id="rId385" Type="http://schemas.openxmlformats.org/officeDocument/2006/relationships/image" Target="../media/image186.png"/><Relationship Id="rId19" Type="http://schemas.openxmlformats.org/officeDocument/2006/relationships/customXml" Target="../ink/ink194.xml"/><Relationship Id="rId224" Type="http://schemas.openxmlformats.org/officeDocument/2006/relationships/customXml" Target="../ink/ink299.xml"/><Relationship Id="rId245" Type="http://schemas.openxmlformats.org/officeDocument/2006/relationships/customXml" Target="../ink/ink310.xml"/><Relationship Id="rId266" Type="http://schemas.openxmlformats.org/officeDocument/2006/relationships/image" Target="../media/image128.png"/><Relationship Id="rId287" Type="http://schemas.openxmlformats.org/officeDocument/2006/relationships/customXml" Target="../ink/ink332.xml"/><Relationship Id="rId410" Type="http://schemas.openxmlformats.org/officeDocument/2006/relationships/customXml" Target="../ink/ink395.xml"/><Relationship Id="rId431" Type="http://schemas.openxmlformats.org/officeDocument/2006/relationships/image" Target="../media/image209.png"/><Relationship Id="rId452" Type="http://schemas.openxmlformats.org/officeDocument/2006/relationships/customXml" Target="../ink/ink416.xml"/><Relationship Id="rId30" Type="http://schemas.openxmlformats.org/officeDocument/2006/relationships/image" Target="../media/image14.png"/><Relationship Id="rId105" Type="http://schemas.openxmlformats.org/officeDocument/2006/relationships/customXml" Target="../ink/ink239.xml"/><Relationship Id="rId126" Type="http://schemas.openxmlformats.org/officeDocument/2006/relationships/image" Target="../media/image60.png"/><Relationship Id="rId147" Type="http://schemas.openxmlformats.org/officeDocument/2006/relationships/customXml" Target="../ink/ink260.xml"/><Relationship Id="rId168" Type="http://schemas.openxmlformats.org/officeDocument/2006/relationships/image" Target="../media/image81.png"/><Relationship Id="rId312" Type="http://schemas.openxmlformats.org/officeDocument/2006/relationships/image" Target="../media/image150.png"/><Relationship Id="rId333" Type="http://schemas.openxmlformats.org/officeDocument/2006/relationships/image" Target="../media/image160.png"/><Relationship Id="rId354" Type="http://schemas.openxmlformats.org/officeDocument/2006/relationships/customXml" Target="../ink/ink367.xml"/><Relationship Id="rId51" Type="http://schemas.openxmlformats.org/officeDocument/2006/relationships/customXml" Target="../ink/ink211.xml"/><Relationship Id="rId72" Type="http://schemas.openxmlformats.org/officeDocument/2006/relationships/customXml" Target="../ink/ink222.xml"/><Relationship Id="rId93" Type="http://schemas.openxmlformats.org/officeDocument/2006/relationships/image" Target="../media/image44.png"/><Relationship Id="rId189" Type="http://schemas.openxmlformats.org/officeDocument/2006/relationships/customXml" Target="../ink/ink281.xml"/><Relationship Id="rId375" Type="http://schemas.openxmlformats.org/officeDocument/2006/relationships/image" Target="../media/image181.png"/><Relationship Id="rId396" Type="http://schemas.openxmlformats.org/officeDocument/2006/relationships/customXml" Target="../ink/ink388.xml"/><Relationship Id="rId3" Type="http://schemas.openxmlformats.org/officeDocument/2006/relationships/customXml" Target="../ink/ink186.xml"/><Relationship Id="rId214" Type="http://schemas.openxmlformats.org/officeDocument/2006/relationships/customXml" Target="../ink/ink294.xml"/><Relationship Id="rId235" Type="http://schemas.openxmlformats.org/officeDocument/2006/relationships/image" Target="../media/image114.png"/><Relationship Id="rId256" Type="http://schemas.openxmlformats.org/officeDocument/2006/relationships/customXml" Target="../ink/ink316.xml"/><Relationship Id="rId277" Type="http://schemas.openxmlformats.org/officeDocument/2006/relationships/customXml" Target="../ink/ink327.xml"/><Relationship Id="rId298" Type="http://schemas.openxmlformats.org/officeDocument/2006/relationships/customXml" Target="../ink/ink338.xml"/><Relationship Id="rId400" Type="http://schemas.openxmlformats.org/officeDocument/2006/relationships/customXml" Target="../ink/ink390.xml"/><Relationship Id="rId421" Type="http://schemas.openxmlformats.org/officeDocument/2006/relationships/image" Target="../media/image204.png"/><Relationship Id="rId442" Type="http://schemas.openxmlformats.org/officeDocument/2006/relationships/customXml" Target="../ink/ink411.xml"/><Relationship Id="rId463" Type="http://schemas.openxmlformats.org/officeDocument/2006/relationships/image" Target="../media/image225.png"/><Relationship Id="rId116" Type="http://schemas.openxmlformats.org/officeDocument/2006/relationships/image" Target="../media/image55.png"/><Relationship Id="rId137" Type="http://schemas.openxmlformats.org/officeDocument/2006/relationships/customXml" Target="../ink/ink255.xml"/><Relationship Id="rId158" Type="http://schemas.openxmlformats.org/officeDocument/2006/relationships/image" Target="../media/image76.png"/><Relationship Id="rId302" Type="http://schemas.openxmlformats.org/officeDocument/2006/relationships/customXml" Target="../ink/ink340.xml"/><Relationship Id="rId323" Type="http://schemas.openxmlformats.org/officeDocument/2006/relationships/customXml" Target="../ink/ink351.xml"/><Relationship Id="rId344" Type="http://schemas.openxmlformats.org/officeDocument/2006/relationships/customXml" Target="../ink/ink362.xml"/><Relationship Id="rId20" Type="http://schemas.openxmlformats.org/officeDocument/2006/relationships/image" Target="../media/image9.png"/><Relationship Id="rId41" Type="http://schemas.openxmlformats.org/officeDocument/2006/relationships/customXml" Target="../ink/ink206.xml"/><Relationship Id="rId62" Type="http://schemas.openxmlformats.org/officeDocument/2006/relationships/customXml" Target="../ink/ink217.xml"/><Relationship Id="rId83" Type="http://schemas.openxmlformats.org/officeDocument/2006/relationships/image" Target="../media/image39.png"/><Relationship Id="rId179" Type="http://schemas.openxmlformats.org/officeDocument/2006/relationships/customXml" Target="../ink/ink276.xml"/><Relationship Id="rId365" Type="http://schemas.openxmlformats.org/officeDocument/2006/relationships/image" Target="../media/image176.png"/><Relationship Id="rId386" Type="http://schemas.openxmlformats.org/officeDocument/2006/relationships/customXml" Target="../ink/ink383.xml"/><Relationship Id="rId190" Type="http://schemas.openxmlformats.org/officeDocument/2006/relationships/image" Target="../media/image92.png"/><Relationship Id="rId204" Type="http://schemas.openxmlformats.org/officeDocument/2006/relationships/customXml" Target="../ink/ink289.xml"/><Relationship Id="rId225" Type="http://schemas.openxmlformats.org/officeDocument/2006/relationships/image" Target="../media/image109.png"/><Relationship Id="rId246" Type="http://schemas.openxmlformats.org/officeDocument/2006/relationships/image" Target="../media/image119.png"/><Relationship Id="rId267" Type="http://schemas.openxmlformats.org/officeDocument/2006/relationships/customXml" Target="../ink/ink322.xml"/><Relationship Id="rId288" Type="http://schemas.openxmlformats.org/officeDocument/2006/relationships/image" Target="../media/image139.png"/><Relationship Id="rId411" Type="http://schemas.openxmlformats.org/officeDocument/2006/relationships/image" Target="../media/image199.png"/><Relationship Id="rId432" Type="http://schemas.openxmlformats.org/officeDocument/2006/relationships/customXml" Target="../ink/ink406.xml"/><Relationship Id="rId453" Type="http://schemas.openxmlformats.org/officeDocument/2006/relationships/image" Target="../media/image220.png"/><Relationship Id="rId106" Type="http://schemas.openxmlformats.org/officeDocument/2006/relationships/image" Target="../media/image50.png"/><Relationship Id="rId127" Type="http://schemas.openxmlformats.org/officeDocument/2006/relationships/customXml" Target="../ink/ink250.xml"/><Relationship Id="rId313" Type="http://schemas.openxmlformats.org/officeDocument/2006/relationships/customXml" Target="../ink/ink346.xml"/><Relationship Id="rId10" Type="http://schemas.openxmlformats.org/officeDocument/2006/relationships/image" Target="../media/image4.png"/><Relationship Id="rId31" Type="http://schemas.openxmlformats.org/officeDocument/2006/relationships/customXml" Target="../ink/ink200.xml"/><Relationship Id="rId52" Type="http://schemas.openxmlformats.org/officeDocument/2006/relationships/image" Target="../media/image24.png"/><Relationship Id="rId73" Type="http://schemas.openxmlformats.org/officeDocument/2006/relationships/image" Target="../media/image34.png"/><Relationship Id="rId94" Type="http://schemas.openxmlformats.org/officeDocument/2006/relationships/customXml" Target="../ink/ink233.xml"/><Relationship Id="rId148" Type="http://schemas.openxmlformats.org/officeDocument/2006/relationships/image" Target="../media/image71.png"/><Relationship Id="rId169" Type="http://schemas.openxmlformats.org/officeDocument/2006/relationships/customXml" Target="../ink/ink271.xml"/><Relationship Id="rId334" Type="http://schemas.openxmlformats.org/officeDocument/2006/relationships/customXml" Target="../ink/ink357.xml"/><Relationship Id="rId355" Type="http://schemas.openxmlformats.org/officeDocument/2006/relationships/image" Target="../media/image171.png"/><Relationship Id="rId376" Type="http://schemas.openxmlformats.org/officeDocument/2006/relationships/customXml" Target="../ink/ink378.xml"/><Relationship Id="rId397" Type="http://schemas.openxmlformats.org/officeDocument/2006/relationships/image" Target="../media/image192.png"/><Relationship Id="rId4" Type="http://schemas.openxmlformats.org/officeDocument/2006/relationships/image" Target="../media/image1.png"/><Relationship Id="rId180" Type="http://schemas.openxmlformats.org/officeDocument/2006/relationships/image" Target="../media/image87.png"/><Relationship Id="rId215" Type="http://schemas.openxmlformats.org/officeDocument/2006/relationships/image" Target="../media/image104.png"/><Relationship Id="rId236" Type="http://schemas.openxmlformats.org/officeDocument/2006/relationships/customXml" Target="../ink/ink305.xml"/><Relationship Id="rId257" Type="http://schemas.openxmlformats.org/officeDocument/2006/relationships/customXml" Target="../ink/ink317.xml"/><Relationship Id="rId278" Type="http://schemas.openxmlformats.org/officeDocument/2006/relationships/image" Target="../media/image134.png"/><Relationship Id="rId401" Type="http://schemas.openxmlformats.org/officeDocument/2006/relationships/image" Target="../media/image194.png"/><Relationship Id="rId422" Type="http://schemas.openxmlformats.org/officeDocument/2006/relationships/customXml" Target="../ink/ink401.xml"/><Relationship Id="rId443" Type="http://schemas.openxmlformats.org/officeDocument/2006/relationships/image" Target="../media/image215.png"/><Relationship Id="rId303" Type="http://schemas.openxmlformats.org/officeDocument/2006/relationships/customXml" Target="../ink/ink341.xml"/><Relationship Id="rId42" Type="http://schemas.openxmlformats.org/officeDocument/2006/relationships/image" Target="../media/image19.png"/><Relationship Id="rId84" Type="http://schemas.openxmlformats.org/officeDocument/2006/relationships/customXml" Target="../ink/ink228.xml"/><Relationship Id="rId138" Type="http://schemas.openxmlformats.org/officeDocument/2006/relationships/image" Target="../media/image66.png"/><Relationship Id="rId345" Type="http://schemas.openxmlformats.org/officeDocument/2006/relationships/image" Target="../media/image166.png"/><Relationship Id="rId387" Type="http://schemas.openxmlformats.org/officeDocument/2006/relationships/image" Target="../media/image187.png"/><Relationship Id="rId191" Type="http://schemas.openxmlformats.org/officeDocument/2006/relationships/customXml" Target="../ink/ink282.xml"/><Relationship Id="rId205" Type="http://schemas.openxmlformats.org/officeDocument/2006/relationships/image" Target="../media/image99.png"/><Relationship Id="rId247" Type="http://schemas.openxmlformats.org/officeDocument/2006/relationships/customXml" Target="../ink/ink311.xml"/><Relationship Id="rId412" Type="http://schemas.openxmlformats.org/officeDocument/2006/relationships/customXml" Target="../ink/ink396.xml"/><Relationship Id="rId107" Type="http://schemas.openxmlformats.org/officeDocument/2006/relationships/customXml" Target="../ink/ink240.xml"/><Relationship Id="rId289" Type="http://schemas.openxmlformats.org/officeDocument/2006/relationships/customXml" Target="../ink/ink333.xml"/><Relationship Id="rId454" Type="http://schemas.openxmlformats.org/officeDocument/2006/relationships/customXml" Target="../ink/ink417.xml"/><Relationship Id="rId11" Type="http://schemas.openxmlformats.org/officeDocument/2006/relationships/customXml" Target="../ink/ink190.xml"/><Relationship Id="rId53" Type="http://schemas.openxmlformats.org/officeDocument/2006/relationships/customXml" Target="../ink/ink212.xml"/><Relationship Id="rId149" Type="http://schemas.openxmlformats.org/officeDocument/2006/relationships/customXml" Target="../ink/ink261.xml"/><Relationship Id="rId314" Type="http://schemas.openxmlformats.org/officeDocument/2006/relationships/image" Target="../media/image151.png"/><Relationship Id="rId356" Type="http://schemas.openxmlformats.org/officeDocument/2006/relationships/customXml" Target="../ink/ink368.xml"/><Relationship Id="rId398" Type="http://schemas.openxmlformats.org/officeDocument/2006/relationships/customXml" Target="../ink/ink389.xml"/><Relationship Id="rId95" Type="http://schemas.openxmlformats.org/officeDocument/2006/relationships/image" Target="../media/image45.png"/><Relationship Id="rId160" Type="http://schemas.openxmlformats.org/officeDocument/2006/relationships/image" Target="../media/image77.png"/><Relationship Id="rId216" Type="http://schemas.openxmlformats.org/officeDocument/2006/relationships/customXml" Target="../ink/ink295.xml"/><Relationship Id="rId423" Type="http://schemas.openxmlformats.org/officeDocument/2006/relationships/image" Target="../media/image205.png"/><Relationship Id="rId258" Type="http://schemas.openxmlformats.org/officeDocument/2006/relationships/image" Target="../media/image124.png"/><Relationship Id="rId22" Type="http://schemas.openxmlformats.org/officeDocument/2006/relationships/image" Target="../media/image10.png"/><Relationship Id="rId64" Type="http://schemas.openxmlformats.org/officeDocument/2006/relationships/customXml" Target="../ink/ink218.xml"/><Relationship Id="rId118" Type="http://schemas.openxmlformats.org/officeDocument/2006/relationships/image" Target="../media/image56.png"/><Relationship Id="rId325" Type="http://schemas.openxmlformats.org/officeDocument/2006/relationships/customXml" Target="../ink/ink352.xml"/><Relationship Id="rId367" Type="http://schemas.openxmlformats.org/officeDocument/2006/relationships/image" Target="../media/image177.png"/><Relationship Id="rId171" Type="http://schemas.openxmlformats.org/officeDocument/2006/relationships/customXml" Target="../ink/ink272.xml"/><Relationship Id="rId227" Type="http://schemas.openxmlformats.org/officeDocument/2006/relationships/image" Target="../media/image110.png"/><Relationship Id="rId269" Type="http://schemas.openxmlformats.org/officeDocument/2006/relationships/customXml" Target="../ink/ink323.xml"/><Relationship Id="rId434" Type="http://schemas.openxmlformats.org/officeDocument/2006/relationships/customXml" Target="../ink/ink407.xml"/><Relationship Id="rId33" Type="http://schemas.openxmlformats.org/officeDocument/2006/relationships/customXml" Target="../ink/ink201.xml"/><Relationship Id="rId129" Type="http://schemas.openxmlformats.org/officeDocument/2006/relationships/customXml" Target="../ink/ink251.xml"/><Relationship Id="rId280" Type="http://schemas.openxmlformats.org/officeDocument/2006/relationships/image" Target="../media/image135.png"/><Relationship Id="rId336" Type="http://schemas.openxmlformats.org/officeDocument/2006/relationships/customXml" Target="../ink/ink358.xml"/><Relationship Id="rId75" Type="http://schemas.openxmlformats.org/officeDocument/2006/relationships/image" Target="../media/image35.png"/><Relationship Id="rId140" Type="http://schemas.openxmlformats.org/officeDocument/2006/relationships/image" Target="../media/image67.png"/><Relationship Id="rId182" Type="http://schemas.openxmlformats.org/officeDocument/2006/relationships/image" Target="../media/image88.png"/><Relationship Id="rId378" Type="http://schemas.openxmlformats.org/officeDocument/2006/relationships/customXml" Target="../ink/ink379.xml"/><Relationship Id="rId403" Type="http://schemas.openxmlformats.org/officeDocument/2006/relationships/image" Target="../media/image195.png"/><Relationship Id="rId6" Type="http://schemas.openxmlformats.org/officeDocument/2006/relationships/image" Target="../media/image2.png"/><Relationship Id="rId238" Type="http://schemas.openxmlformats.org/officeDocument/2006/relationships/customXml" Target="../ink/ink306.xml"/><Relationship Id="rId445" Type="http://schemas.openxmlformats.org/officeDocument/2006/relationships/image" Target="../media/image216.png"/><Relationship Id="rId291" Type="http://schemas.openxmlformats.org/officeDocument/2006/relationships/customXml" Target="../ink/ink334.xml"/><Relationship Id="rId305" Type="http://schemas.openxmlformats.org/officeDocument/2006/relationships/customXml" Target="../ink/ink342.xml"/><Relationship Id="rId347" Type="http://schemas.openxmlformats.org/officeDocument/2006/relationships/image" Target="../media/image167.png"/><Relationship Id="rId44" Type="http://schemas.openxmlformats.org/officeDocument/2006/relationships/image" Target="../media/image20.png"/><Relationship Id="rId86" Type="http://schemas.openxmlformats.org/officeDocument/2006/relationships/customXml" Target="../ink/ink229.xml"/><Relationship Id="rId151" Type="http://schemas.openxmlformats.org/officeDocument/2006/relationships/customXml" Target="../ink/ink262.xml"/><Relationship Id="rId389" Type="http://schemas.openxmlformats.org/officeDocument/2006/relationships/image" Target="../media/image188.png"/><Relationship Id="rId193" Type="http://schemas.openxmlformats.org/officeDocument/2006/relationships/customXml" Target="../ink/ink283.xml"/><Relationship Id="rId207" Type="http://schemas.openxmlformats.org/officeDocument/2006/relationships/image" Target="../media/image100.png"/><Relationship Id="rId249" Type="http://schemas.openxmlformats.org/officeDocument/2006/relationships/customXml" Target="../ink/ink312.xml"/><Relationship Id="rId414" Type="http://schemas.openxmlformats.org/officeDocument/2006/relationships/customXml" Target="../ink/ink397.xml"/><Relationship Id="rId456" Type="http://schemas.openxmlformats.org/officeDocument/2006/relationships/customXml" Target="../ink/ink418.xml"/><Relationship Id="rId13" Type="http://schemas.openxmlformats.org/officeDocument/2006/relationships/customXml" Target="../ink/ink191.xml"/><Relationship Id="rId109" Type="http://schemas.openxmlformats.org/officeDocument/2006/relationships/customXml" Target="../ink/ink241.xml"/><Relationship Id="rId260" Type="http://schemas.openxmlformats.org/officeDocument/2006/relationships/image" Target="../media/image125.png"/><Relationship Id="rId316" Type="http://schemas.openxmlformats.org/officeDocument/2006/relationships/image" Target="../media/image152.png"/><Relationship Id="rId55" Type="http://schemas.openxmlformats.org/officeDocument/2006/relationships/customXml" Target="../ink/ink213.xml"/><Relationship Id="rId97" Type="http://schemas.openxmlformats.org/officeDocument/2006/relationships/image" Target="../media/image46.png"/><Relationship Id="rId120" Type="http://schemas.openxmlformats.org/officeDocument/2006/relationships/image" Target="../media/image57.png"/><Relationship Id="rId358" Type="http://schemas.openxmlformats.org/officeDocument/2006/relationships/customXml" Target="../ink/ink369.xml"/><Relationship Id="rId162" Type="http://schemas.openxmlformats.org/officeDocument/2006/relationships/image" Target="../media/image78.png"/><Relationship Id="rId218" Type="http://schemas.openxmlformats.org/officeDocument/2006/relationships/customXml" Target="../ink/ink296.xml"/><Relationship Id="rId425" Type="http://schemas.openxmlformats.org/officeDocument/2006/relationships/image" Target="../media/image206.png"/><Relationship Id="rId271" Type="http://schemas.openxmlformats.org/officeDocument/2006/relationships/customXml" Target="../ink/ink324.xml"/><Relationship Id="rId24" Type="http://schemas.openxmlformats.org/officeDocument/2006/relationships/image" Target="../media/image11.png"/><Relationship Id="rId66" Type="http://schemas.openxmlformats.org/officeDocument/2006/relationships/customXml" Target="../ink/ink219.xml"/><Relationship Id="rId131" Type="http://schemas.openxmlformats.org/officeDocument/2006/relationships/customXml" Target="../ink/ink252.xml"/><Relationship Id="rId327" Type="http://schemas.openxmlformats.org/officeDocument/2006/relationships/image" Target="../media/image157.png"/><Relationship Id="rId369" Type="http://schemas.openxmlformats.org/officeDocument/2006/relationships/image" Target="../media/image178.png"/><Relationship Id="rId173" Type="http://schemas.openxmlformats.org/officeDocument/2006/relationships/customXml" Target="../ink/ink273.xml"/><Relationship Id="rId229" Type="http://schemas.openxmlformats.org/officeDocument/2006/relationships/image" Target="../media/image111.png"/><Relationship Id="rId380" Type="http://schemas.openxmlformats.org/officeDocument/2006/relationships/customXml" Target="../ink/ink380.xml"/><Relationship Id="rId436" Type="http://schemas.openxmlformats.org/officeDocument/2006/relationships/customXml" Target="../ink/ink408.xml"/><Relationship Id="rId240" Type="http://schemas.openxmlformats.org/officeDocument/2006/relationships/customXml" Target="../ink/ink307.xml"/><Relationship Id="rId35" Type="http://schemas.openxmlformats.org/officeDocument/2006/relationships/customXml" Target="../ink/ink202.xml"/><Relationship Id="rId77" Type="http://schemas.openxmlformats.org/officeDocument/2006/relationships/image" Target="../media/image36.png"/><Relationship Id="rId100" Type="http://schemas.openxmlformats.org/officeDocument/2006/relationships/customXml" Target="../ink/ink236.xml"/><Relationship Id="rId282" Type="http://schemas.openxmlformats.org/officeDocument/2006/relationships/image" Target="../media/image136.png"/><Relationship Id="rId338" Type="http://schemas.openxmlformats.org/officeDocument/2006/relationships/customXml" Target="../ink/ink359.xml"/><Relationship Id="rId8" Type="http://schemas.openxmlformats.org/officeDocument/2006/relationships/image" Target="../media/image3.png"/><Relationship Id="rId142" Type="http://schemas.openxmlformats.org/officeDocument/2006/relationships/image" Target="../media/image68.png"/><Relationship Id="rId184" Type="http://schemas.openxmlformats.org/officeDocument/2006/relationships/image" Target="../media/image89.png"/><Relationship Id="rId391" Type="http://schemas.openxmlformats.org/officeDocument/2006/relationships/image" Target="../media/image189.png"/><Relationship Id="rId405" Type="http://schemas.openxmlformats.org/officeDocument/2006/relationships/image" Target="../media/image196.png"/><Relationship Id="rId447" Type="http://schemas.openxmlformats.org/officeDocument/2006/relationships/image" Target="../media/image217.png"/><Relationship Id="rId251" Type="http://schemas.openxmlformats.org/officeDocument/2006/relationships/customXml" Target="../ink/ink313.xml"/><Relationship Id="rId46" Type="http://schemas.openxmlformats.org/officeDocument/2006/relationships/image" Target="../media/image21.png"/><Relationship Id="rId293" Type="http://schemas.openxmlformats.org/officeDocument/2006/relationships/customXml" Target="../ink/ink335.xml"/><Relationship Id="rId307" Type="http://schemas.openxmlformats.org/officeDocument/2006/relationships/customXml" Target="../ink/ink343.xml"/><Relationship Id="rId349" Type="http://schemas.openxmlformats.org/officeDocument/2006/relationships/image" Target="../media/image168.png"/><Relationship Id="rId88" Type="http://schemas.openxmlformats.org/officeDocument/2006/relationships/customXml" Target="../ink/ink230.xml"/><Relationship Id="rId111" Type="http://schemas.openxmlformats.org/officeDocument/2006/relationships/customXml" Target="../ink/ink242.xml"/><Relationship Id="rId153" Type="http://schemas.openxmlformats.org/officeDocument/2006/relationships/customXml" Target="../ink/ink263.xml"/><Relationship Id="rId195" Type="http://schemas.openxmlformats.org/officeDocument/2006/relationships/image" Target="../media/image94.png"/><Relationship Id="rId209" Type="http://schemas.openxmlformats.org/officeDocument/2006/relationships/image" Target="../media/image101.png"/><Relationship Id="rId360" Type="http://schemas.openxmlformats.org/officeDocument/2006/relationships/customXml" Target="../ink/ink370.xml"/><Relationship Id="rId416" Type="http://schemas.openxmlformats.org/officeDocument/2006/relationships/customXml" Target="../ink/ink398.xml"/><Relationship Id="rId220" Type="http://schemas.openxmlformats.org/officeDocument/2006/relationships/customXml" Target="../ink/ink297.xml"/><Relationship Id="rId458" Type="http://schemas.openxmlformats.org/officeDocument/2006/relationships/customXml" Target="../ink/ink419.xml"/><Relationship Id="rId15" Type="http://schemas.openxmlformats.org/officeDocument/2006/relationships/customXml" Target="../ink/ink192.xml"/><Relationship Id="rId57" Type="http://schemas.openxmlformats.org/officeDocument/2006/relationships/customXml" Target="../ink/ink214.xml"/><Relationship Id="rId262" Type="http://schemas.openxmlformats.org/officeDocument/2006/relationships/image" Target="../media/image126.png"/><Relationship Id="rId318" Type="http://schemas.openxmlformats.org/officeDocument/2006/relationships/image" Target="../media/image153.png"/><Relationship Id="rId99" Type="http://schemas.openxmlformats.org/officeDocument/2006/relationships/image" Target="../media/image47.png"/><Relationship Id="rId122" Type="http://schemas.openxmlformats.org/officeDocument/2006/relationships/image" Target="../media/image58.png"/><Relationship Id="rId164" Type="http://schemas.openxmlformats.org/officeDocument/2006/relationships/image" Target="../media/image79.png"/><Relationship Id="rId371" Type="http://schemas.openxmlformats.org/officeDocument/2006/relationships/image" Target="../media/image179.png"/><Relationship Id="rId427" Type="http://schemas.openxmlformats.org/officeDocument/2006/relationships/image" Target="../media/image207.png"/><Relationship Id="rId26" Type="http://schemas.openxmlformats.org/officeDocument/2006/relationships/image" Target="../media/image12.png"/><Relationship Id="rId231" Type="http://schemas.openxmlformats.org/officeDocument/2006/relationships/image" Target="../media/image112.png"/><Relationship Id="rId273" Type="http://schemas.openxmlformats.org/officeDocument/2006/relationships/customXml" Target="../ink/ink325.xml"/><Relationship Id="rId329" Type="http://schemas.openxmlformats.org/officeDocument/2006/relationships/image" Target="../media/image158.png"/><Relationship Id="rId68" Type="http://schemas.openxmlformats.org/officeDocument/2006/relationships/customXml" Target="../ink/ink220.xml"/><Relationship Id="rId133" Type="http://schemas.openxmlformats.org/officeDocument/2006/relationships/customXml" Target="../ink/ink253.xml"/><Relationship Id="rId175" Type="http://schemas.openxmlformats.org/officeDocument/2006/relationships/customXml" Target="../ink/ink274.xml"/><Relationship Id="rId340" Type="http://schemas.openxmlformats.org/officeDocument/2006/relationships/customXml" Target="../ink/ink360.xml"/><Relationship Id="rId200" Type="http://schemas.openxmlformats.org/officeDocument/2006/relationships/customXml" Target="../ink/ink287.xml"/><Relationship Id="rId382" Type="http://schemas.openxmlformats.org/officeDocument/2006/relationships/customXml" Target="../ink/ink381.xml"/><Relationship Id="rId438" Type="http://schemas.openxmlformats.org/officeDocument/2006/relationships/customXml" Target="../ink/ink409.xml"/><Relationship Id="rId242" Type="http://schemas.openxmlformats.org/officeDocument/2006/relationships/customXml" Target="../ink/ink308.xml"/><Relationship Id="rId284" Type="http://schemas.openxmlformats.org/officeDocument/2006/relationships/image" Target="../media/image137.png"/><Relationship Id="rId37" Type="http://schemas.openxmlformats.org/officeDocument/2006/relationships/customXml" Target="../ink/ink203.xml"/><Relationship Id="rId79" Type="http://schemas.openxmlformats.org/officeDocument/2006/relationships/image" Target="../media/image37.png"/><Relationship Id="rId102" Type="http://schemas.openxmlformats.org/officeDocument/2006/relationships/customXml" Target="../ink/ink237.xml"/><Relationship Id="rId144" Type="http://schemas.openxmlformats.org/officeDocument/2006/relationships/image" Target="../media/image69.png"/><Relationship Id="rId90" Type="http://schemas.openxmlformats.org/officeDocument/2006/relationships/customXml" Target="../ink/ink231.xml"/><Relationship Id="rId186" Type="http://schemas.openxmlformats.org/officeDocument/2006/relationships/image" Target="../media/image90.png"/><Relationship Id="rId351" Type="http://schemas.openxmlformats.org/officeDocument/2006/relationships/image" Target="../media/image169.png"/><Relationship Id="rId393" Type="http://schemas.openxmlformats.org/officeDocument/2006/relationships/image" Target="../media/image190.png"/><Relationship Id="rId407" Type="http://schemas.openxmlformats.org/officeDocument/2006/relationships/image" Target="../media/image197.png"/><Relationship Id="rId449" Type="http://schemas.openxmlformats.org/officeDocument/2006/relationships/image" Target="../media/image218.png"/><Relationship Id="rId211" Type="http://schemas.openxmlformats.org/officeDocument/2006/relationships/image" Target="../media/image102.png"/><Relationship Id="rId253" Type="http://schemas.openxmlformats.org/officeDocument/2006/relationships/customXml" Target="../ink/ink314.xml"/><Relationship Id="rId295" Type="http://schemas.openxmlformats.org/officeDocument/2006/relationships/customXml" Target="../ink/ink336.xml"/><Relationship Id="rId309" Type="http://schemas.openxmlformats.org/officeDocument/2006/relationships/customXml" Target="../ink/ink344.xml"/><Relationship Id="rId460" Type="http://schemas.openxmlformats.org/officeDocument/2006/relationships/customXml" Target="../ink/ink420.xml"/><Relationship Id="rId48" Type="http://schemas.openxmlformats.org/officeDocument/2006/relationships/image" Target="../media/image22.png"/><Relationship Id="rId113" Type="http://schemas.openxmlformats.org/officeDocument/2006/relationships/customXml" Target="../ink/ink243.xml"/><Relationship Id="rId320" Type="http://schemas.openxmlformats.org/officeDocument/2006/relationships/image" Target="../media/image154.png"/><Relationship Id="rId155" Type="http://schemas.openxmlformats.org/officeDocument/2006/relationships/customXml" Target="../ink/ink264.xml"/><Relationship Id="rId197" Type="http://schemas.openxmlformats.org/officeDocument/2006/relationships/image" Target="../media/image95.png"/><Relationship Id="rId362" Type="http://schemas.openxmlformats.org/officeDocument/2006/relationships/customXml" Target="../ink/ink371.xml"/><Relationship Id="rId418" Type="http://schemas.openxmlformats.org/officeDocument/2006/relationships/customXml" Target="../ink/ink399.xml"/><Relationship Id="rId222" Type="http://schemas.openxmlformats.org/officeDocument/2006/relationships/customXml" Target="../ink/ink298.xml"/><Relationship Id="rId264" Type="http://schemas.openxmlformats.org/officeDocument/2006/relationships/image" Target="../media/image127.png"/><Relationship Id="rId17" Type="http://schemas.openxmlformats.org/officeDocument/2006/relationships/customXml" Target="../ink/ink193.xml"/><Relationship Id="rId59" Type="http://schemas.openxmlformats.org/officeDocument/2006/relationships/customXml" Target="../ink/ink215.xml"/><Relationship Id="rId124" Type="http://schemas.openxmlformats.org/officeDocument/2006/relationships/image" Target="../media/image59.png"/><Relationship Id="rId70" Type="http://schemas.openxmlformats.org/officeDocument/2006/relationships/customXml" Target="../ink/ink221.xml"/><Relationship Id="rId166" Type="http://schemas.openxmlformats.org/officeDocument/2006/relationships/image" Target="../media/image80.png"/><Relationship Id="rId331" Type="http://schemas.openxmlformats.org/officeDocument/2006/relationships/image" Target="../media/image159.png"/><Relationship Id="rId373" Type="http://schemas.openxmlformats.org/officeDocument/2006/relationships/image" Target="../media/image180.png"/><Relationship Id="rId429" Type="http://schemas.openxmlformats.org/officeDocument/2006/relationships/image" Target="../media/image208.png"/><Relationship Id="rId1" Type="http://schemas.openxmlformats.org/officeDocument/2006/relationships/slideLayout" Target="../slideLayouts/slideLayout4.xml"/><Relationship Id="rId233" Type="http://schemas.openxmlformats.org/officeDocument/2006/relationships/image" Target="../media/image113.png"/><Relationship Id="rId440" Type="http://schemas.openxmlformats.org/officeDocument/2006/relationships/customXml" Target="../ink/ink410.xml"/><Relationship Id="rId28" Type="http://schemas.openxmlformats.org/officeDocument/2006/relationships/image" Target="../media/image13.png"/><Relationship Id="rId275" Type="http://schemas.openxmlformats.org/officeDocument/2006/relationships/customXml" Target="../ink/ink326.xml"/><Relationship Id="rId300" Type="http://schemas.openxmlformats.org/officeDocument/2006/relationships/customXml" Target="../ink/ink339.xml"/><Relationship Id="rId81" Type="http://schemas.openxmlformats.org/officeDocument/2006/relationships/image" Target="../media/image38.png"/><Relationship Id="rId135" Type="http://schemas.openxmlformats.org/officeDocument/2006/relationships/customXml" Target="../ink/ink254.xml"/><Relationship Id="rId177" Type="http://schemas.openxmlformats.org/officeDocument/2006/relationships/customXml" Target="../ink/ink275.xml"/><Relationship Id="rId342" Type="http://schemas.openxmlformats.org/officeDocument/2006/relationships/customXml" Target="../ink/ink361.xml"/><Relationship Id="rId384" Type="http://schemas.openxmlformats.org/officeDocument/2006/relationships/customXml" Target="../ink/ink382.xml"/><Relationship Id="rId202" Type="http://schemas.openxmlformats.org/officeDocument/2006/relationships/customXml" Target="../ink/ink288.xml"/><Relationship Id="rId244" Type="http://schemas.openxmlformats.org/officeDocument/2006/relationships/customXml" Target="../ink/ink309.xml"/><Relationship Id="rId39" Type="http://schemas.openxmlformats.org/officeDocument/2006/relationships/customXml" Target="../ink/ink205.xml"/><Relationship Id="rId286" Type="http://schemas.openxmlformats.org/officeDocument/2006/relationships/image" Target="../media/image138.png"/><Relationship Id="rId451" Type="http://schemas.openxmlformats.org/officeDocument/2006/relationships/image" Target="../media/image219.png"/><Relationship Id="rId50" Type="http://schemas.openxmlformats.org/officeDocument/2006/relationships/image" Target="../media/image23.png"/><Relationship Id="rId104" Type="http://schemas.openxmlformats.org/officeDocument/2006/relationships/customXml" Target="../ink/ink238.xml"/><Relationship Id="rId146" Type="http://schemas.openxmlformats.org/officeDocument/2006/relationships/image" Target="../media/image70.png"/><Relationship Id="rId188" Type="http://schemas.openxmlformats.org/officeDocument/2006/relationships/image" Target="../media/image91.png"/><Relationship Id="rId311" Type="http://schemas.openxmlformats.org/officeDocument/2006/relationships/customXml" Target="../ink/ink345.xml"/><Relationship Id="rId353" Type="http://schemas.openxmlformats.org/officeDocument/2006/relationships/image" Target="../media/image170.png"/><Relationship Id="rId395" Type="http://schemas.openxmlformats.org/officeDocument/2006/relationships/image" Target="../media/image191.png"/><Relationship Id="rId409" Type="http://schemas.openxmlformats.org/officeDocument/2006/relationships/image" Target="../media/image198.png"/><Relationship Id="rId92" Type="http://schemas.openxmlformats.org/officeDocument/2006/relationships/customXml" Target="../ink/ink232.xml"/><Relationship Id="rId213" Type="http://schemas.openxmlformats.org/officeDocument/2006/relationships/image" Target="../media/image103.png"/><Relationship Id="rId420" Type="http://schemas.openxmlformats.org/officeDocument/2006/relationships/customXml" Target="../ink/ink400.xml"/><Relationship Id="rId255" Type="http://schemas.openxmlformats.org/officeDocument/2006/relationships/customXml" Target="../ink/ink315.xml"/><Relationship Id="rId297" Type="http://schemas.openxmlformats.org/officeDocument/2006/relationships/image" Target="../media/image143.png"/><Relationship Id="rId462" Type="http://schemas.openxmlformats.org/officeDocument/2006/relationships/customXml" Target="../ink/ink421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81.xml"/><Relationship Id="rId21" Type="http://schemas.openxmlformats.org/officeDocument/2006/relationships/customXml" Target="../ink/ink431.xml"/><Relationship Id="rId324" Type="http://schemas.openxmlformats.org/officeDocument/2006/relationships/image" Target="../media/image156.png"/><Relationship Id="rId531" Type="http://schemas.openxmlformats.org/officeDocument/2006/relationships/image" Target="../media/image259.png"/><Relationship Id="rId170" Type="http://schemas.openxmlformats.org/officeDocument/2006/relationships/image" Target="../media/image82.png"/><Relationship Id="rId268" Type="http://schemas.openxmlformats.org/officeDocument/2006/relationships/image" Target="../media/image129.png"/><Relationship Id="rId475" Type="http://schemas.openxmlformats.org/officeDocument/2006/relationships/image" Target="../media/image232.png"/><Relationship Id="rId32" Type="http://schemas.openxmlformats.org/officeDocument/2006/relationships/image" Target="../media/image15.png"/><Relationship Id="rId128" Type="http://schemas.openxmlformats.org/officeDocument/2006/relationships/image" Target="../media/image61.png"/><Relationship Id="rId335" Type="http://schemas.openxmlformats.org/officeDocument/2006/relationships/image" Target="../media/image161.png"/><Relationship Id="rId542" Type="http://schemas.openxmlformats.org/officeDocument/2006/relationships/customXml" Target="../ink/ink697.xml"/><Relationship Id="rId181" Type="http://schemas.openxmlformats.org/officeDocument/2006/relationships/customXml" Target="../ink/ink513.xml"/><Relationship Id="rId402" Type="http://schemas.openxmlformats.org/officeDocument/2006/relationships/customXml" Target="../ink/ink627.xml"/><Relationship Id="rId279" Type="http://schemas.openxmlformats.org/officeDocument/2006/relationships/customXml" Target="../ink/ink564.xml"/><Relationship Id="rId486" Type="http://schemas.openxmlformats.org/officeDocument/2006/relationships/customXml" Target="../ink/ink669.xml"/><Relationship Id="rId43" Type="http://schemas.openxmlformats.org/officeDocument/2006/relationships/customXml" Target="../ink/ink443.xml"/><Relationship Id="rId139" Type="http://schemas.openxmlformats.org/officeDocument/2006/relationships/customXml" Target="../ink/ink492.xml"/><Relationship Id="rId346" Type="http://schemas.openxmlformats.org/officeDocument/2006/relationships/customXml" Target="../ink/ink599.xml"/><Relationship Id="rId553" Type="http://schemas.openxmlformats.org/officeDocument/2006/relationships/image" Target="../media/image270.png"/><Relationship Id="rId192" Type="http://schemas.openxmlformats.org/officeDocument/2006/relationships/image" Target="../media/image93.png"/><Relationship Id="rId206" Type="http://schemas.openxmlformats.org/officeDocument/2006/relationships/customXml" Target="../ink/ink526.xml"/><Relationship Id="rId413" Type="http://schemas.openxmlformats.org/officeDocument/2006/relationships/image" Target="../media/image200.png"/><Relationship Id="rId497" Type="http://schemas.openxmlformats.org/officeDocument/2006/relationships/image" Target="../media/image242.png"/><Relationship Id="rId357" Type="http://schemas.openxmlformats.org/officeDocument/2006/relationships/image" Target="../media/image172.png"/><Relationship Id="rId54" Type="http://schemas.openxmlformats.org/officeDocument/2006/relationships/image" Target="../media/image25.png"/><Relationship Id="rId217" Type="http://schemas.openxmlformats.org/officeDocument/2006/relationships/image" Target="../media/image105.png"/><Relationship Id="rId564" Type="http://schemas.openxmlformats.org/officeDocument/2006/relationships/customXml" Target="../ink/ink708.xml"/><Relationship Id="rId424" Type="http://schemas.openxmlformats.org/officeDocument/2006/relationships/customXml" Target="../ink/ink638.xml"/><Relationship Id="rId270" Type="http://schemas.openxmlformats.org/officeDocument/2006/relationships/image" Target="../media/image130.png"/><Relationship Id="rId65" Type="http://schemas.openxmlformats.org/officeDocument/2006/relationships/image" Target="../media/image30.png"/><Relationship Id="rId130" Type="http://schemas.openxmlformats.org/officeDocument/2006/relationships/image" Target="../media/image62.png"/><Relationship Id="rId368" Type="http://schemas.openxmlformats.org/officeDocument/2006/relationships/customXml" Target="../ink/ink610.xml"/><Relationship Id="rId575" Type="http://schemas.openxmlformats.org/officeDocument/2006/relationships/image" Target="../media/image281.png"/><Relationship Id="rId228" Type="http://schemas.openxmlformats.org/officeDocument/2006/relationships/customXml" Target="../ink/ink537.xml"/><Relationship Id="rId435" Type="http://schemas.openxmlformats.org/officeDocument/2006/relationships/image" Target="../media/image212.png"/><Relationship Id="rId281" Type="http://schemas.openxmlformats.org/officeDocument/2006/relationships/customXml" Target="../ink/ink565.xml"/><Relationship Id="rId502" Type="http://schemas.openxmlformats.org/officeDocument/2006/relationships/customXml" Target="../ink/ink677.xml"/><Relationship Id="rId76" Type="http://schemas.openxmlformats.org/officeDocument/2006/relationships/customXml" Target="../ink/ink460.xml"/><Relationship Id="rId141" Type="http://schemas.openxmlformats.org/officeDocument/2006/relationships/customXml" Target="../ink/ink493.xml"/><Relationship Id="rId379" Type="http://schemas.openxmlformats.org/officeDocument/2006/relationships/image" Target="../media/image183.png"/><Relationship Id="rId586" Type="http://schemas.openxmlformats.org/officeDocument/2006/relationships/customXml" Target="../ink/ink719.xml"/><Relationship Id="rId7" Type="http://schemas.openxmlformats.org/officeDocument/2006/relationships/customXml" Target="../ink/ink424.xml"/><Relationship Id="rId239" Type="http://schemas.openxmlformats.org/officeDocument/2006/relationships/image" Target="../media/image116.png"/><Relationship Id="rId446" Type="http://schemas.openxmlformats.org/officeDocument/2006/relationships/customXml" Target="../ink/ink649.xml"/><Relationship Id="rId292" Type="http://schemas.openxmlformats.org/officeDocument/2006/relationships/image" Target="../media/image141.png"/><Relationship Id="rId306" Type="http://schemas.openxmlformats.org/officeDocument/2006/relationships/image" Target="../media/image147.png"/><Relationship Id="rId87" Type="http://schemas.openxmlformats.org/officeDocument/2006/relationships/image" Target="../media/image41.png"/><Relationship Id="rId513" Type="http://schemas.openxmlformats.org/officeDocument/2006/relationships/image" Target="../media/image250.png"/><Relationship Id="rId597" Type="http://schemas.openxmlformats.org/officeDocument/2006/relationships/image" Target="../media/image292.png"/><Relationship Id="rId152" Type="http://schemas.openxmlformats.org/officeDocument/2006/relationships/image" Target="../media/image73.png"/><Relationship Id="rId457" Type="http://schemas.openxmlformats.org/officeDocument/2006/relationships/image" Target="../media/image223.png"/><Relationship Id="rId261" Type="http://schemas.openxmlformats.org/officeDocument/2006/relationships/customXml" Target="../ink/ink555.xml"/><Relationship Id="rId499" Type="http://schemas.openxmlformats.org/officeDocument/2006/relationships/image" Target="../media/image243.png"/><Relationship Id="rId14" Type="http://schemas.openxmlformats.org/officeDocument/2006/relationships/image" Target="../media/image6.png"/><Relationship Id="rId56" Type="http://schemas.openxmlformats.org/officeDocument/2006/relationships/image" Target="../media/image26.png"/><Relationship Id="rId317" Type="http://schemas.openxmlformats.org/officeDocument/2006/relationships/customXml" Target="../ink/ink584.xml"/><Relationship Id="rId359" Type="http://schemas.openxmlformats.org/officeDocument/2006/relationships/image" Target="../media/image173.png"/><Relationship Id="rId524" Type="http://schemas.openxmlformats.org/officeDocument/2006/relationships/customXml" Target="../ink/ink688.xml"/><Relationship Id="rId566" Type="http://schemas.openxmlformats.org/officeDocument/2006/relationships/customXml" Target="../ink/ink709.xml"/><Relationship Id="rId98" Type="http://schemas.openxmlformats.org/officeDocument/2006/relationships/customXml" Target="../ink/ink471.xml"/><Relationship Id="rId121" Type="http://schemas.openxmlformats.org/officeDocument/2006/relationships/customXml" Target="../ink/ink483.xml"/><Relationship Id="rId163" Type="http://schemas.openxmlformats.org/officeDocument/2006/relationships/customXml" Target="../ink/ink504.xml"/><Relationship Id="rId219" Type="http://schemas.openxmlformats.org/officeDocument/2006/relationships/image" Target="../media/image106.png"/><Relationship Id="rId370" Type="http://schemas.openxmlformats.org/officeDocument/2006/relationships/customXml" Target="../ink/ink611.xml"/><Relationship Id="rId426" Type="http://schemas.openxmlformats.org/officeDocument/2006/relationships/customXml" Target="../ink/ink639.xml"/><Relationship Id="rId230" Type="http://schemas.openxmlformats.org/officeDocument/2006/relationships/customXml" Target="../ink/ink538.xml"/><Relationship Id="rId468" Type="http://schemas.openxmlformats.org/officeDocument/2006/relationships/customXml" Target="../ink/ink660.xml"/><Relationship Id="rId25" Type="http://schemas.openxmlformats.org/officeDocument/2006/relationships/customXml" Target="../ink/ink433.xml"/><Relationship Id="rId67" Type="http://schemas.openxmlformats.org/officeDocument/2006/relationships/image" Target="../media/image31.png"/><Relationship Id="rId272" Type="http://schemas.openxmlformats.org/officeDocument/2006/relationships/image" Target="../media/image131.png"/><Relationship Id="rId328" Type="http://schemas.openxmlformats.org/officeDocument/2006/relationships/customXml" Target="../ink/ink590.xml"/><Relationship Id="rId535" Type="http://schemas.openxmlformats.org/officeDocument/2006/relationships/image" Target="../media/image261.png"/><Relationship Id="rId577" Type="http://schemas.openxmlformats.org/officeDocument/2006/relationships/image" Target="../media/image282.png"/><Relationship Id="rId132" Type="http://schemas.openxmlformats.org/officeDocument/2006/relationships/image" Target="../media/image63.png"/><Relationship Id="rId174" Type="http://schemas.openxmlformats.org/officeDocument/2006/relationships/image" Target="../media/image84.png"/><Relationship Id="rId381" Type="http://schemas.openxmlformats.org/officeDocument/2006/relationships/image" Target="../media/image184.png"/><Relationship Id="rId241" Type="http://schemas.openxmlformats.org/officeDocument/2006/relationships/image" Target="../media/image117.png"/><Relationship Id="rId437" Type="http://schemas.openxmlformats.org/officeDocument/2006/relationships/image" Target="../media/image213.png"/><Relationship Id="rId479" Type="http://schemas.openxmlformats.org/officeDocument/2006/relationships/image" Target="../media/image234.png"/><Relationship Id="rId36" Type="http://schemas.openxmlformats.org/officeDocument/2006/relationships/image" Target="../media/image17.png"/><Relationship Id="rId283" Type="http://schemas.openxmlformats.org/officeDocument/2006/relationships/customXml" Target="../ink/ink566.xml"/><Relationship Id="rId339" Type="http://schemas.openxmlformats.org/officeDocument/2006/relationships/image" Target="../media/image163.png"/><Relationship Id="rId490" Type="http://schemas.openxmlformats.org/officeDocument/2006/relationships/customXml" Target="../ink/ink671.xml"/><Relationship Id="rId504" Type="http://schemas.openxmlformats.org/officeDocument/2006/relationships/customXml" Target="../ink/ink678.xml"/><Relationship Id="rId546" Type="http://schemas.openxmlformats.org/officeDocument/2006/relationships/customXml" Target="../ink/ink699.xml"/><Relationship Id="rId78" Type="http://schemas.openxmlformats.org/officeDocument/2006/relationships/customXml" Target="../ink/ink461.xml"/><Relationship Id="rId101" Type="http://schemas.openxmlformats.org/officeDocument/2006/relationships/image" Target="../media/image48.png"/><Relationship Id="rId143" Type="http://schemas.openxmlformats.org/officeDocument/2006/relationships/customXml" Target="../ink/ink494.xml"/><Relationship Id="rId185" Type="http://schemas.openxmlformats.org/officeDocument/2006/relationships/customXml" Target="../ink/ink515.xml"/><Relationship Id="rId350" Type="http://schemas.openxmlformats.org/officeDocument/2006/relationships/customXml" Target="../ink/ink601.xml"/><Relationship Id="rId406" Type="http://schemas.openxmlformats.org/officeDocument/2006/relationships/customXml" Target="../ink/ink629.xml"/><Relationship Id="rId588" Type="http://schemas.openxmlformats.org/officeDocument/2006/relationships/customXml" Target="../ink/ink720.xml"/><Relationship Id="rId9" Type="http://schemas.openxmlformats.org/officeDocument/2006/relationships/customXml" Target="../ink/ink425.xml"/><Relationship Id="rId210" Type="http://schemas.openxmlformats.org/officeDocument/2006/relationships/customXml" Target="../ink/ink528.xml"/><Relationship Id="rId392" Type="http://schemas.openxmlformats.org/officeDocument/2006/relationships/customXml" Target="../ink/ink622.xml"/><Relationship Id="rId448" Type="http://schemas.openxmlformats.org/officeDocument/2006/relationships/customXml" Target="../ink/ink650.xml"/><Relationship Id="rId252" Type="http://schemas.openxmlformats.org/officeDocument/2006/relationships/image" Target="../media/image122.png"/><Relationship Id="rId294" Type="http://schemas.openxmlformats.org/officeDocument/2006/relationships/image" Target="../media/image142.png"/><Relationship Id="rId308" Type="http://schemas.openxmlformats.org/officeDocument/2006/relationships/image" Target="../media/image148.png"/><Relationship Id="rId515" Type="http://schemas.openxmlformats.org/officeDocument/2006/relationships/image" Target="../media/image251.png"/><Relationship Id="rId47" Type="http://schemas.openxmlformats.org/officeDocument/2006/relationships/customXml" Target="../ink/ink445.xml"/><Relationship Id="rId89" Type="http://schemas.openxmlformats.org/officeDocument/2006/relationships/image" Target="../media/image42.png"/><Relationship Id="rId112" Type="http://schemas.openxmlformats.org/officeDocument/2006/relationships/image" Target="../media/image53.png"/><Relationship Id="rId154" Type="http://schemas.openxmlformats.org/officeDocument/2006/relationships/image" Target="../media/image74.png"/><Relationship Id="rId361" Type="http://schemas.openxmlformats.org/officeDocument/2006/relationships/image" Target="../media/image174.png"/><Relationship Id="rId557" Type="http://schemas.openxmlformats.org/officeDocument/2006/relationships/image" Target="../media/image272.png"/><Relationship Id="rId599" Type="http://schemas.openxmlformats.org/officeDocument/2006/relationships/image" Target="../media/image293.png"/><Relationship Id="rId196" Type="http://schemas.openxmlformats.org/officeDocument/2006/relationships/customXml" Target="../ink/ink521.xml"/><Relationship Id="rId417" Type="http://schemas.openxmlformats.org/officeDocument/2006/relationships/image" Target="../media/image202.png"/><Relationship Id="rId459" Type="http://schemas.openxmlformats.org/officeDocument/2006/relationships/image" Target="../media/image224.png"/><Relationship Id="rId16" Type="http://schemas.openxmlformats.org/officeDocument/2006/relationships/image" Target="../media/image7.png"/><Relationship Id="rId221" Type="http://schemas.openxmlformats.org/officeDocument/2006/relationships/image" Target="../media/image107.png"/><Relationship Id="rId263" Type="http://schemas.openxmlformats.org/officeDocument/2006/relationships/customXml" Target="../ink/ink556.xml"/><Relationship Id="rId319" Type="http://schemas.openxmlformats.org/officeDocument/2006/relationships/customXml" Target="../ink/ink585.xml"/><Relationship Id="rId470" Type="http://schemas.openxmlformats.org/officeDocument/2006/relationships/customXml" Target="../ink/ink661.xml"/><Relationship Id="rId526" Type="http://schemas.openxmlformats.org/officeDocument/2006/relationships/customXml" Target="../ink/ink689.xml"/><Relationship Id="rId58" Type="http://schemas.openxmlformats.org/officeDocument/2006/relationships/image" Target="../media/image27.png"/><Relationship Id="rId123" Type="http://schemas.openxmlformats.org/officeDocument/2006/relationships/customXml" Target="../ink/ink484.xml"/><Relationship Id="rId330" Type="http://schemas.openxmlformats.org/officeDocument/2006/relationships/customXml" Target="../ink/ink591.xml"/><Relationship Id="rId568" Type="http://schemas.openxmlformats.org/officeDocument/2006/relationships/customXml" Target="../ink/ink710.xml"/><Relationship Id="rId165" Type="http://schemas.openxmlformats.org/officeDocument/2006/relationships/customXml" Target="../ink/ink505.xml"/><Relationship Id="rId372" Type="http://schemas.openxmlformats.org/officeDocument/2006/relationships/customXml" Target="../ink/ink612.xml"/><Relationship Id="rId428" Type="http://schemas.openxmlformats.org/officeDocument/2006/relationships/customXml" Target="../ink/ink640.xml"/><Relationship Id="rId232" Type="http://schemas.openxmlformats.org/officeDocument/2006/relationships/customXml" Target="../ink/ink539.xml"/><Relationship Id="rId274" Type="http://schemas.openxmlformats.org/officeDocument/2006/relationships/image" Target="../media/image132.png"/><Relationship Id="rId481" Type="http://schemas.openxmlformats.org/officeDocument/2006/relationships/image" Target="../media/image235.png"/><Relationship Id="rId27" Type="http://schemas.openxmlformats.org/officeDocument/2006/relationships/customXml" Target="../ink/ink434.xml"/><Relationship Id="rId69" Type="http://schemas.openxmlformats.org/officeDocument/2006/relationships/image" Target="../media/image32.png"/><Relationship Id="rId134" Type="http://schemas.openxmlformats.org/officeDocument/2006/relationships/image" Target="../media/image64.png"/><Relationship Id="rId537" Type="http://schemas.openxmlformats.org/officeDocument/2006/relationships/image" Target="../media/image262.png"/><Relationship Id="rId579" Type="http://schemas.openxmlformats.org/officeDocument/2006/relationships/image" Target="../media/image283.png"/><Relationship Id="rId80" Type="http://schemas.openxmlformats.org/officeDocument/2006/relationships/customXml" Target="../ink/ink462.xml"/><Relationship Id="rId176" Type="http://schemas.openxmlformats.org/officeDocument/2006/relationships/image" Target="../media/image85.png"/><Relationship Id="rId341" Type="http://schemas.openxmlformats.org/officeDocument/2006/relationships/image" Target="../media/image164.png"/><Relationship Id="rId383" Type="http://schemas.openxmlformats.org/officeDocument/2006/relationships/image" Target="../media/image185.png"/><Relationship Id="rId439" Type="http://schemas.openxmlformats.org/officeDocument/2006/relationships/image" Target="../media/image214.png"/><Relationship Id="rId590" Type="http://schemas.openxmlformats.org/officeDocument/2006/relationships/customXml" Target="../ink/ink721.xml"/><Relationship Id="rId201" Type="http://schemas.openxmlformats.org/officeDocument/2006/relationships/image" Target="../media/image97.png"/><Relationship Id="rId243" Type="http://schemas.openxmlformats.org/officeDocument/2006/relationships/image" Target="../media/image118.png"/><Relationship Id="rId285" Type="http://schemas.openxmlformats.org/officeDocument/2006/relationships/customXml" Target="../ink/ink567.xml"/><Relationship Id="rId450" Type="http://schemas.openxmlformats.org/officeDocument/2006/relationships/customXml" Target="../ink/ink651.xml"/><Relationship Id="rId506" Type="http://schemas.openxmlformats.org/officeDocument/2006/relationships/customXml" Target="../ink/ink679.xml"/><Relationship Id="rId38" Type="http://schemas.openxmlformats.org/officeDocument/2006/relationships/customXml" Target="../ink/ink440.xml"/><Relationship Id="rId103" Type="http://schemas.openxmlformats.org/officeDocument/2006/relationships/image" Target="../media/image49.png"/><Relationship Id="rId310" Type="http://schemas.openxmlformats.org/officeDocument/2006/relationships/image" Target="../media/image149.png"/><Relationship Id="rId492" Type="http://schemas.openxmlformats.org/officeDocument/2006/relationships/customXml" Target="../ink/ink672.xml"/><Relationship Id="rId548" Type="http://schemas.openxmlformats.org/officeDocument/2006/relationships/customXml" Target="../ink/ink700.xml"/><Relationship Id="rId91" Type="http://schemas.openxmlformats.org/officeDocument/2006/relationships/image" Target="../media/image43.png"/><Relationship Id="rId145" Type="http://schemas.openxmlformats.org/officeDocument/2006/relationships/customXml" Target="../ink/ink495.xml"/><Relationship Id="rId187" Type="http://schemas.openxmlformats.org/officeDocument/2006/relationships/customXml" Target="../ink/ink516.xml"/><Relationship Id="rId352" Type="http://schemas.openxmlformats.org/officeDocument/2006/relationships/customXml" Target="../ink/ink602.xml"/><Relationship Id="rId394" Type="http://schemas.openxmlformats.org/officeDocument/2006/relationships/customXml" Target="../ink/ink623.xml"/><Relationship Id="rId408" Type="http://schemas.openxmlformats.org/officeDocument/2006/relationships/customXml" Target="../ink/ink630.xml"/><Relationship Id="rId212" Type="http://schemas.openxmlformats.org/officeDocument/2006/relationships/customXml" Target="../ink/ink529.xml"/><Relationship Id="rId254" Type="http://schemas.openxmlformats.org/officeDocument/2006/relationships/image" Target="../media/image123.png"/><Relationship Id="rId49" Type="http://schemas.openxmlformats.org/officeDocument/2006/relationships/customXml" Target="../ink/ink446.xml"/><Relationship Id="rId114" Type="http://schemas.openxmlformats.org/officeDocument/2006/relationships/image" Target="../media/image54.png"/><Relationship Id="rId296" Type="http://schemas.openxmlformats.org/officeDocument/2006/relationships/customXml" Target="../ink/ink573.xml"/><Relationship Id="rId461" Type="http://schemas.openxmlformats.org/officeDocument/2006/relationships/image" Target="../media/image225.png"/><Relationship Id="rId517" Type="http://schemas.openxmlformats.org/officeDocument/2006/relationships/image" Target="../media/image252.png"/><Relationship Id="rId559" Type="http://schemas.openxmlformats.org/officeDocument/2006/relationships/image" Target="../media/image273.png"/><Relationship Id="rId60" Type="http://schemas.openxmlformats.org/officeDocument/2006/relationships/image" Target="../media/image28.png"/><Relationship Id="rId156" Type="http://schemas.openxmlformats.org/officeDocument/2006/relationships/image" Target="../media/image75.png"/><Relationship Id="rId198" Type="http://schemas.openxmlformats.org/officeDocument/2006/relationships/customXml" Target="../ink/ink522.xml"/><Relationship Id="rId321" Type="http://schemas.openxmlformats.org/officeDocument/2006/relationships/customXml" Target="../ink/ink586.xml"/><Relationship Id="rId363" Type="http://schemas.openxmlformats.org/officeDocument/2006/relationships/image" Target="../media/image175.png"/><Relationship Id="rId419" Type="http://schemas.openxmlformats.org/officeDocument/2006/relationships/image" Target="../media/image203.png"/><Relationship Id="rId570" Type="http://schemas.openxmlformats.org/officeDocument/2006/relationships/customXml" Target="../ink/ink711.xml"/><Relationship Id="rId223" Type="http://schemas.openxmlformats.org/officeDocument/2006/relationships/image" Target="../media/image108.png"/><Relationship Id="rId430" Type="http://schemas.openxmlformats.org/officeDocument/2006/relationships/customXml" Target="../ink/ink641.xml"/><Relationship Id="rId18" Type="http://schemas.openxmlformats.org/officeDocument/2006/relationships/image" Target="../media/image8.png"/><Relationship Id="rId265" Type="http://schemas.openxmlformats.org/officeDocument/2006/relationships/customXml" Target="../ink/ink557.xml"/><Relationship Id="rId472" Type="http://schemas.openxmlformats.org/officeDocument/2006/relationships/customXml" Target="../ink/ink662.xml"/><Relationship Id="rId528" Type="http://schemas.openxmlformats.org/officeDocument/2006/relationships/customXml" Target="../ink/ink690.xml"/><Relationship Id="rId125" Type="http://schemas.openxmlformats.org/officeDocument/2006/relationships/customXml" Target="../ink/ink485.xml"/><Relationship Id="rId167" Type="http://schemas.openxmlformats.org/officeDocument/2006/relationships/customXml" Target="../ink/ink506.xml"/><Relationship Id="rId332" Type="http://schemas.openxmlformats.org/officeDocument/2006/relationships/customXml" Target="../ink/ink592.xml"/><Relationship Id="rId374" Type="http://schemas.openxmlformats.org/officeDocument/2006/relationships/customXml" Target="../ink/ink613.xml"/><Relationship Id="rId581" Type="http://schemas.openxmlformats.org/officeDocument/2006/relationships/image" Target="../media/image284.png"/><Relationship Id="rId71" Type="http://schemas.openxmlformats.org/officeDocument/2006/relationships/image" Target="../media/image33.png"/><Relationship Id="rId234" Type="http://schemas.openxmlformats.org/officeDocument/2006/relationships/customXml" Target="../ink/ink540.xml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435.xml"/><Relationship Id="rId276" Type="http://schemas.openxmlformats.org/officeDocument/2006/relationships/image" Target="../media/image133.png"/><Relationship Id="rId441" Type="http://schemas.openxmlformats.org/officeDocument/2006/relationships/image" Target="../media/image215.png"/><Relationship Id="rId483" Type="http://schemas.openxmlformats.org/officeDocument/2006/relationships/image" Target="../media/image236.png"/><Relationship Id="rId539" Type="http://schemas.openxmlformats.org/officeDocument/2006/relationships/image" Target="../media/image263.png"/><Relationship Id="rId40" Type="http://schemas.openxmlformats.org/officeDocument/2006/relationships/image" Target="../media/image18.png"/><Relationship Id="rId136" Type="http://schemas.openxmlformats.org/officeDocument/2006/relationships/image" Target="../media/image65.png"/><Relationship Id="rId178" Type="http://schemas.openxmlformats.org/officeDocument/2006/relationships/image" Target="../media/image86.png"/><Relationship Id="rId301" Type="http://schemas.openxmlformats.org/officeDocument/2006/relationships/image" Target="../media/image145.png"/><Relationship Id="rId343" Type="http://schemas.openxmlformats.org/officeDocument/2006/relationships/image" Target="../media/image165.png"/><Relationship Id="rId550" Type="http://schemas.openxmlformats.org/officeDocument/2006/relationships/customXml" Target="../ink/ink701.xml"/><Relationship Id="rId82" Type="http://schemas.openxmlformats.org/officeDocument/2006/relationships/customXml" Target="../ink/ink463.xml"/><Relationship Id="rId203" Type="http://schemas.openxmlformats.org/officeDocument/2006/relationships/image" Target="../media/image98.png"/><Relationship Id="rId385" Type="http://schemas.openxmlformats.org/officeDocument/2006/relationships/image" Target="../media/image186.png"/><Relationship Id="rId592" Type="http://schemas.openxmlformats.org/officeDocument/2006/relationships/customXml" Target="../ink/ink722.xml"/><Relationship Id="rId245" Type="http://schemas.openxmlformats.org/officeDocument/2006/relationships/customXml" Target="../ink/ink546.xml"/><Relationship Id="rId287" Type="http://schemas.openxmlformats.org/officeDocument/2006/relationships/customXml" Target="../ink/ink568.xml"/><Relationship Id="rId410" Type="http://schemas.openxmlformats.org/officeDocument/2006/relationships/customXml" Target="../ink/ink631.xml"/><Relationship Id="rId452" Type="http://schemas.openxmlformats.org/officeDocument/2006/relationships/customXml" Target="../ink/ink652.xml"/><Relationship Id="rId494" Type="http://schemas.openxmlformats.org/officeDocument/2006/relationships/customXml" Target="../ink/ink673.xml"/><Relationship Id="rId508" Type="http://schemas.openxmlformats.org/officeDocument/2006/relationships/customXml" Target="../ink/ink680.xml"/><Relationship Id="rId105" Type="http://schemas.openxmlformats.org/officeDocument/2006/relationships/customXml" Target="../ink/ink475.xml"/><Relationship Id="rId147" Type="http://schemas.openxmlformats.org/officeDocument/2006/relationships/customXml" Target="../ink/ink496.xml"/><Relationship Id="rId312" Type="http://schemas.openxmlformats.org/officeDocument/2006/relationships/image" Target="../media/image150.png"/><Relationship Id="rId354" Type="http://schemas.openxmlformats.org/officeDocument/2006/relationships/customXml" Target="../ink/ink603.xml"/><Relationship Id="rId51" Type="http://schemas.openxmlformats.org/officeDocument/2006/relationships/customXml" Target="../ink/ink447.xml"/><Relationship Id="rId93" Type="http://schemas.openxmlformats.org/officeDocument/2006/relationships/image" Target="../media/image44.png"/><Relationship Id="rId189" Type="http://schemas.openxmlformats.org/officeDocument/2006/relationships/customXml" Target="../ink/ink517.xml"/><Relationship Id="rId396" Type="http://schemas.openxmlformats.org/officeDocument/2006/relationships/customXml" Target="../ink/ink624.xml"/><Relationship Id="rId561" Type="http://schemas.openxmlformats.org/officeDocument/2006/relationships/image" Target="../media/image274.png"/><Relationship Id="rId214" Type="http://schemas.openxmlformats.org/officeDocument/2006/relationships/customXml" Target="../ink/ink530.xml"/><Relationship Id="rId256" Type="http://schemas.openxmlformats.org/officeDocument/2006/relationships/customXml" Target="../ink/ink552.xml"/><Relationship Id="rId298" Type="http://schemas.openxmlformats.org/officeDocument/2006/relationships/customXml" Target="../ink/ink574.xml"/><Relationship Id="rId421" Type="http://schemas.openxmlformats.org/officeDocument/2006/relationships/image" Target="../media/image204.png"/><Relationship Id="rId463" Type="http://schemas.openxmlformats.org/officeDocument/2006/relationships/image" Target="../media/image226.png"/><Relationship Id="rId519" Type="http://schemas.openxmlformats.org/officeDocument/2006/relationships/image" Target="../media/image253.png"/><Relationship Id="rId116" Type="http://schemas.openxmlformats.org/officeDocument/2006/relationships/image" Target="../media/image55.png"/><Relationship Id="rId158" Type="http://schemas.openxmlformats.org/officeDocument/2006/relationships/image" Target="../media/image76.png"/><Relationship Id="rId323" Type="http://schemas.openxmlformats.org/officeDocument/2006/relationships/customXml" Target="../ink/ink587.xml"/><Relationship Id="rId530" Type="http://schemas.openxmlformats.org/officeDocument/2006/relationships/customXml" Target="../ink/ink691.xml"/><Relationship Id="rId20" Type="http://schemas.openxmlformats.org/officeDocument/2006/relationships/image" Target="../media/image9.png"/><Relationship Id="rId62" Type="http://schemas.openxmlformats.org/officeDocument/2006/relationships/customXml" Target="../ink/ink453.xml"/><Relationship Id="rId365" Type="http://schemas.openxmlformats.org/officeDocument/2006/relationships/image" Target="../media/image176.png"/><Relationship Id="rId572" Type="http://schemas.openxmlformats.org/officeDocument/2006/relationships/customXml" Target="../ink/ink712.xml"/><Relationship Id="rId225" Type="http://schemas.openxmlformats.org/officeDocument/2006/relationships/image" Target="../media/image109.png"/><Relationship Id="rId267" Type="http://schemas.openxmlformats.org/officeDocument/2006/relationships/customXml" Target="../ink/ink558.xml"/><Relationship Id="rId432" Type="http://schemas.openxmlformats.org/officeDocument/2006/relationships/customXml" Target="../ink/ink642.xml"/><Relationship Id="rId474" Type="http://schemas.openxmlformats.org/officeDocument/2006/relationships/customXml" Target="../ink/ink663.xml"/><Relationship Id="rId127" Type="http://schemas.openxmlformats.org/officeDocument/2006/relationships/customXml" Target="../ink/ink486.xml"/><Relationship Id="rId31" Type="http://schemas.openxmlformats.org/officeDocument/2006/relationships/customXml" Target="../ink/ink436.xml"/><Relationship Id="rId73" Type="http://schemas.openxmlformats.org/officeDocument/2006/relationships/image" Target="../media/image34.png"/><Relationship Id="rId169" Type="http://schemas.openxmlformats.org/officeDocument/2006/relationships/customXml" Target="../ink/ink507.xml"/><Relationship Id="rId334" Type="http://schemas.openxmlformats.org/officeDocument/2006/relationships/customXml" Target="../ink/ink593.xml"/><Relationship Id="rId376" Type="http://schemas.openxmlformats.org/officeDocument/2006/relationships/customXml" Target="../ink/ink614.xml"/><Relationship Id="rId541" Type="http://schemas.openxmlformats.org/officeDocument/2006/relationships/image" Target="../media/image264.png"/><Relationship Id="rId583" Type="http://schemas.openxmlformats.org/officeDocument/2006/relationships/image" Target="../media/image285.png"/><Relationship Id="rId4" Type="http://schemas.openxmlformats.org/officeDocument/2006/relationships/image" Target="../media/image1.png"/><Relationship Id="rId180" Type="http://schemas.openxmlformats.org/officeDocument/2006/relationships/image" Target="../media/image87.png"/><Relationship Id="rId236" Type="http://schemas.openxmlformats.org/officeDocument/2006/relationships/customXml" Target="../ink/ink541.xml"/><Relationship Id="rId278" Type="http://schemas.openxmlformats.org/officeDocument/2006/relationships/image" Target="../media/image134.png"/><Relationship Id="rId401" Type="http://schemas.openxmlformats.org/officeDocument/2006/relationships/image" Target="../media/image194.png"/><Relationship Id="rId443" Type="http://schemas.openxmlformats.org/officeDocument/2006/relationships/image" Target="../media/image216.png"/><Relationship Id="rId303" Type="http://schemas.openxmlformats.org/officeDocument/2006/relationships/customXml" Target="../ink/ink577.xml"/><Relationship Id="rId485" Type="http://schemas.openxmlformats.org/officeDocument/2006/relationships/image" Target="../media/image237.png"/><Relationship Id="rId42" Type="http://schemas.openxmlformats.org/officeDocument/2006/relationships/image" Target="../media/image19.png"/><Relationship Id="rId84" Type="http://schemas.openxmlformats.org/officeDocument/2006/relationships/customXml" Target="../ink/ink464.xml"/><Relationship Id="rId138" Type="http://schemas.openxmlformats.org/officeDocument/2006/relationships/image" Target="../media/image66.png"/><Relationship Id="rId345" Type="http://schemas.openxmlformats.org/officeDocument/2006/relationships/image" Target="../media/image166.png"/><Relationship Id="rId387" Type="http://schemas.openxmlformats.org/officeDocument/2006/relationships/image" Target="../media/image187.png"/><Relationship Id="rId510" Type="http://schemas.openxmlformats.org/officeDocument/2006/relationships/customXml" Target="../ink/ink681.xml"/><Relationship Id="rId552" Type="http://schemas.openxmlformats.org/officeDocument/2006/relationships/customXml" Target="../ink/ink702.xml"/><Relationship Id="rId594" Type="http://schemas.openxmlformats.org/officeDocument/2006/relationships/customXml" Target="../ink/ink723.xml"/><Relationship Id="rId191" Type="http://schemas.openxmlformats.org/officeDocument/2006/relationships/customXml" Target="../ink/ink518.xml"/><Relationship Id="rId205" Type="http://schemas.openxmlformats.org/officeDocument/2006/relationships/image" Target="../media/image99.png"/><Relationship Id="rId247" Type="http://schemas.openxmlformats.org/officeDocument/2006/relationships/customXml" Target="../ink/ink547.xml"/><Relationship Id="rId412" Type="http://schemas.openxmlformats.org/officeDocument/2006/relationships/customXml" Target="../ink/ink632.xml"/><Relationship Id="rId107" Type="http://schemas.openxmlformats.org/officeDocument/2006/relationships/customXml" Target="../ink/ink476.xml"/><Relationship Id="rId289" Type="http://schemas.openxmlformats.org/officeDocument/2006/relationships/customXml" Target="../ink/ink569.xml"/><Relationship Id="rId454" Type="http://schemas.openxmlformats.org/officeDocument/2006/relationships/customXml" Target="../ink/ink653.xml"/><Relationship Id="rId496" Type="http://schemas.openxmlformats.org/officeDocument/2006/relationships/customXml" Target="../ink/ink674.xml"/><Relationship Id="rId11" Type="http://schemas.openxmlformats.org/officeDocument/2006/relationships/customXml" Target="../ink/ink426.xml"/><Relationship Id="rId53" Type="http://schemas.openxmlformats.org/officeDocument/2006/relationships/customXml" Target="../ink/ink448.xml"/><Relationship Id="rId149" Type="http://schemas.openxmlformats.org/officeDocument/2006/relationships/customXml" Target="../ink/ink497.xml"/><Relationship Id="rId314" Type="http://schemas.openxmlformats.org/officeDocument/2006/relationships/image" Target="../media/image151.png"/><Relationship Id="rId356" Type="http://schemas.openxmlformats.org/officeDocument/2006/relationships/customXml" Target="../ink/ink604.xml"/><Relationship Id="rId398" Type="http://schemas.openxmlformats.org/officeDocument/2006/relationships/customXml" Target="../ink/ink625.xml"/><Relationship Id="rId521" Type="http://schemas.openxmlformats.org/officeDocument/2006/relationships/image" Target="../media/image254.png"/><Relationship Id="rId563" Type="http://schemas.openxmlformats.org/officeDocument/2006/relationships/image" Target="../media/image275.png"/><Relationship Id="rId95" Type="http://schemas.openxmlformats.org/officeDocument/2006/relationships/image" Target="../media/image45.png"/><Relationship Id="rId160" Type="http://schemas.openxmlformats.org/officeDocument/2006/relationships/image" Target="../media/image77.png"/><Relationship Id="rId216" Type="http://schemas.openxmlformats.org/officeDocument/2006/relationships/customXml" Target="../ink/ink531.xml"/><Relationship Id="rId423" Type="http://schemas.openxmlformats.org/officeDocument/2006/relationships/image" Target="../media/image205.png"/><Relationship Id="rId258" Type="http://schemas.openxmlformats.org/officeDocument/2006/relationships/image" Target="../media/image124.png"/><Relationship Id="rId465" Type="http://schemas.openxmlformats.org/officeDocument/2006/relationships/image" Target="../media/image227.png"/><Relationship Id="rId22" Type="http://schemas.openxmlformats.org/officeDocument/2006/relationships/image" Target="../media/image10.png"/><Relationship Id="rId64" Type="http://schemas.openxmlformats.org/officeDocument/2006/relationships/customXml" Target="../ink/ink454.xml"/><Relationship Id="rId118" Type="http://schemas.openxmlformats.org/officeDocument/2006/relationships/image" Target="../media/image56.png"/><Relationship Id="rId325" Type="http://schemas.openxmlformats.org/officeDocument/2006/relationships/customXml" Target="../ink/ink588.xml"/><Relationship Id="rId367" Type="http://schemas.openxmlformats.org/officeDocument/2006/relationships/image" Target="../media/image177.png"/><Relationship Id="rId532" Type="http://schemas.openxmlformats.org/officeDocument/2006/relationships/customXml" Target="../ink/ink692.xml"/><Relationship Id="rId574" Type="http://schemas.openxmlformats.org/officeDocument/2006/relationships/customXml" Target="../ink/ink713.xml"/><Relationship Id="rId171" Type="http://schemas.openxmlformats.org/officeDocument/2006/relationships/customXml" Target="../ink/ink508.xml"/><Relationship Id="rId227" Type="http://schemas.openxmlformats.org/officeDocument/2006/relationships/image" Target="../media/image110.png"/><Relationship Id="rId269" Type="http://schemas.openxmlformats.org/officeDocument/2006/relationships/customXml" Target="../ink/ink559.xml"/><Relationship Id="rId434" Type="http://schemas.openxmlformats.org/officeDocument/2006/relationships/customXml" Target="../ink/ink643.xml"/><Relationship Id="rId476" Type="http://schemas.openxmlformats.org/officeDocument/2006/relationships/customXml" Target="../ink/ink664.xml"/><Relationship Id="rId33" Type="http://schemas.openxmlformats.org/officeDocument/2006/relationships/customXml" Target="../ink/ink437.xml"/><Relationship Id="rId129" Type="http://schemas.openxmlformats.org/officeDocument/2006/relationships/customXml" Target="../ink/ink487.xml"/><Relationship Id="rId280" Type="http://schemas.openxmlformats.org/officeDocument/2006/relationships/image" Target="../media/image135.png"/><Relationship Id="rId336" Type="http://schemas.openxmlformats.org/officeDocument/2006/relationships/customXml" Target="../ink/ink594.xml"/><Relationship Id="rId501" Type="http://schemas.openxmlformats.org/officeDocument/2006/relationships/image" Target="../media/image244.png"/><Relationship Id="rId543" Type="http://schemas.openxmlformats.org/officeDocument/2006/relationships/image" Target="../media/image265.png"/><Relationship Id="rId75" Type="http://schemas.openxmlformats.org/officeDocument/2006/relationships/image" Target="../media/image35.png"/><Relationship Id="rId140" Type="http://schemas.openxmlformats.org/officeDocument/2006/relationships/image" Target="../media/image67.png"/><Relationship Id="rId182" Type="http://schemas.openxmlformats.org/officeDocument/2006/relationships/image" Target="../media/image88.png"/><Relationship Id="rId378" Type="http://schemas.openxmlformats.org/officeDocument/2006/relationships/customXml" Target="../ink/ink615.xml"/><Relationship Id="rId403" Type="http://schemas.openxmlformats.org/officeDocument/2006/relationships/image" Target="../media/image195.png"/><Relationship Id="rId585" Type="http://schemas.openxmlformats.org/officeDocument/2006/relationships/image" Target="../media/image286.png"/><Relationship Id="rId6" Type="http://schemas.openxmlformats.org/officeDocument/2006/relationships/image" Target="../media/image2.png"/><Relationship Id="rId238" Type="http://schemas.openxmlformats.org/officeDocument/2006/relationships/customXml" Target="../ink/ink542.xml"/><Relationship Id="rId445" Type="http://schemas.openxmlformats.org/officeDocument/2006/relationships/image" Target="../media/image217.png"/><Relationship Id="rId487" Type="http://schemas.openxmlformats.org/officeDocument/2006/relationships/image" Target="../media/image238.png"/><Relationship Id="rId291" Type="http://schemas.openxmlformats.org/officeDocument/2006/relationships/customXml" Target="../ink/ink570.xml"/><Relationship Id="rId305" Type="http://schemas.openxmlformats.org/officeDocument/2006/relationships/customXml" Target="../ink/ink578.xml"/><Relationship Id="rId347" Type="http://schemas.openxmlformats.org/officeDocument/2006/relationships/image" Target="../media/image167.png"/><Relationship Id="rId512" Type="http://schemas.openxmlformats.org/officeDocument/2006/relationships/customXml" Target="../ink/ink682.xml"/><Relationship Id="rId44" Type="http://schemas.openxmlformats.org/officeDocument/2006/relationships/image" Target="../media/image20.png"/><Relationship Id="rId86" Type="http://schemas.openxmlformats.org/officeDocument/2006/relationships/customXml" Target="../ink/ink465.xml"/><Relationship Id="rId151" Type="http://schemas.openxmlformats.org/officeDocument/2006/relationships/customXml" Target="../ink/ink498.xml"/><Relationship Id="rId389" Type="http://schemas.openxmlformats.org/officeDocument/2006/relationships/image" Target="../media/image188.png"/><Relationship Id="rId554" Type="http://schemas.openxmlformats.org/officeDocument/2006/relationships/customXml" Target="../ink/ink703.xml"/><Relationship Id="rId596" Type="http://schemas.openxmlformats.org/officeDocument/2006/relationships/customXml" Target="../ink/ink724.xml"/><Relationship Id="rId193" Type="http://schemas.openxmlformats.org/officeDocument/2006/relationships/customXml" Target="../ink/ink519.xml"/><Relationship Id="rId207" Type="http://schemas.openxmlformats.org/officeDocument/2006/relationships/image" Target="../media/image100.png"/><Relationship Id="rId249" Type="http://schemas.openxmlformats.org/officeDocument/2006/relationships/customXml" Target="../ink/ink548.xml"/><Relationship Id="rId414" Type="http://schemas.openxmlformats.org/officeDocument/2006/relationships/customXml" Target="../ink/ink633.xml"/><Relationship Id="rId456" Type="http://schemas.openxmlformats.org/officeDocument/2006/relationships/customXml" Target="../ink/ink654.xml"/><Relationship Id="rId498" Type="http://schemas.openxmlformats.org/officeDocument/2006/relationships/customXml" Target="../ink/ink675.xml"/><Relationship Id="rId13" Type="http://schemas.openxmlformats.org/officeDocument/2006/relationships/customXml" Target="../ink/ink427.xml"/><Relationship Id="rId109" Type="http://schemas.openxmlformats.org/officeDocument/2006/relationships/customXml" Target="../ink/ink477.xml"/><Relationship Id="rId260" Type="http://schemas.openxmlformats.org/officeDocument/2006/relationships/image" Target="../media/image125.png"/><Relationship Id="rId316" Type="http://schemas.openxmlformats.org/officeDocument/2006/relationships/image" Target="../media/image152.png"/><Relationship Id="rId523" Type="http://schemas.openxmlformats.org/officeDocument/2006/relationships/image" Target="../media/image255.png"/><Relationship Id="rId55" Type="http://schemas.openxmlformats.org/officeDocument/2006/relationships/customXml" Target="../ink/ink449.xml"/><Relationship Id="rId97" Type="http://schemas.openxmlformats.org/officeDocument/2006/relationships/image" Target="../media/image46.png"/><Relationship Id="rId120" Type="http://schemas.openxmlformats.org/officeDocument/2006/relationships/image" Target="../media/image57.png"/><Relationship Id="rId358" Type="http://schemas.openxmlformats.org/officeDocument/2006/relationships/customXml" Target="../ink/ink605.xml"/><Relationship Id="rId565" Type="http://schemas.openxmlformats.org/officeDocument/2006/relationships/image" Target="../media/image276.png"/><Relationship Id="rId162" Type="http://schemas.openxmlformats.org/officeDocument/2006/relationships/image" Target="../media/image78.png"/><Relationship Id="rId218" Type="http://schemas.openxmlformats.org/officeDocument/2006/relationships/customXml" Target="../ink/ink532.xml"/><Relationship Id="rId425" Type="http://schemas.openxmlformats.org/officeDocument/2006/relationships/image" Target="../media/image206.png"/><Relationship Id="rId467" Type="http://schemas.openxmlformats.org/officeDocument/2006/relationships/image" Target="../media/image228.png"/><Relationship Id="rId271" Type="http://schemas.openxmlformats.org/officeDocument/2006/relationships/customXml" Target="../ink/ink560.xml"/><Relationship Id="rId24" Type="http://schemas.openxmlformats.org/officeDocument/2006/relationships/image" Target="../media/image11.png"/><Relationship Id="rId66" Type="http://schemas.openxmlformats.org/officeDocument/2006/relationships/customXml" Target="../ink/ink455.xml"/><Relationship Id="rId131" Type="http://schemas.openxmlformats.org/officeDocument/2006/relationships/customXml" Target="../ink/ink488.xml"/><Relationship Id="rId327" Type="http://schemas.openxmlformats.org/officeDocument/2006/relationships/image" Target="../media/image157.png"/><Relationship Id="rId369" Type="http://schemas.openxmlformats.org/officeDocument/2006/relationships/image" Target="../media/image178.png"/><Relationship Id="rId534" Type="http://schemas.openxmlformats.org/officeDocument/2006/relationships/customXml" Target="../ink/ink693.xml"/><Relationship Id="rId576" Type="http://schemas.openxmlformats.org/officeDocument/2006/relationships/customXml" Target="../ink/ink714.xml"/><Relationship Id="rId173" Type="http://schemas.openxmlformats.org/officeDocument/2006/relationships/customXml" Target="../ink/ink509.xml"/><Relationship Id="rId229" Type="http://schemas.openxmlformats.org/officeDocument/2006/relationships/image" Target="../media/image111.png"/><Relationship Id="rId380" Type="http://schemas.openxmlformats.org/officeDocument/2006/relationships/customXml" Target="../ink/ink616.xml"/><Relationship Id="rId436" Type="http://schemas.openxmlformats.org/officeDocument/2006/relationships/customXml" Target="../ink/ink644.xml"/><Relationship Id="rId240" Type="http://schemas.openxmlformats.org/officeDocument/2006/relationships/customXml" Target="../ink/ink543.xml"/><Relationship Id="rId478" Type="http://schemas.openxmlformats.org/officeDocument/2006/relationships/customXml" Target="../ink/ink665.xml"/><Relationship Id="rId35" Type="http://schemas.openxmlformats.org/officeDocument/2006/relationships/customXml" Target="../ink/ink438.xml"/><Relationship Id="rId77" Type="http://schemas.openxmlformats.org/officeDocument/2006/relationships/image" Target="../media/image36.png"/><Relationship Id="rId100" Type="http://schemas.openxmlformats.org/officeDocument/2006/relationships/customXml" Target="../ink/ink472.xml"/><Relationship Id="rId282" Type="http://schemas.openxmlformats.org/officeDocument/2006/relationships/image" Target="../media/image136.png"/><Relationship Id="rId338" Type="http://schemas.openxmlformats.org/officeDocument/2006/relationships/customXml" Target="../ink/ink595.xml"/><Relationship Id="rId503" Type="http://schemas.openxmlformats.org/officeDocument/2006/relationships/image" Target="../media/image245.png"/><Relationship Id="rId545" Type="http://schemas.openxmlformats.org/officeDocument/2006/relationships/image" Target="../media/image266.png"/><Relationship Id="rId587" Type="http://schemas.openxmlformats.org/officeDocument/2006/relationships/image" Target="../media/image287.png"/><Relationship Id="rId8" Type="http://schemas.openxmlformats.org/officeDocument/2006/relationships/image" Target="../media/image3.png"/><Relationship Id="rId142" Type="http://schemas.openxmlformats.org/officeDocument/2006/relationships/image" Target="../media/image68.png"/><Relationship Id="rId184" Type="http://schemas.openxmlformats.org/officeDocument/2006/relationships/image" Target="../media/image89.png"/><Relationship Id="rId391" Type="http://schemas.openxmlformats.org/officeDocument/2006/relationships/image" Target="../media/image189.png"/><Relationship Id="rId405" Type="http://schemas.openxmlformats.org/officeDocument/2006/relationships/image" Target="../media/image196.png"/><Relationship Id="rId447" Type="http://schemas.openxmlformats.org/officeDocument/2006/relationships/image" Target="../media/image218.png"/><Relationship Id="rId251" Type="http://schemas.openxmlformats.org/officeDocument/2006/relationships/customXml" Target="../ink/ink549.xml"/><Relationship Id="rId489" Type="http://schemas.openxmlformats.org/officeDocument/2006/relationships/image" Target="../media/image239.png"/><Relationship Id="rId46" Type="http://schemas.openxmlformats.org/officeDocument/2006/relationships/image" Target="../media/image21.png"/><Relationship Id="rId293" Type="http://schemas.openxmlformats.org/officeDocument/2006/relationships/customXml" Target="../ink/ink571.xml"/><Relationship Id="rId307" Type="http://schemas.openxmlformats.org/officeDocument/2006/relationships/customXml" Target="../ink/ink579.xml"/><Relationship Id="rId349" Type="http://schemas.openxmlformats.org/officeDocument/2006/relationships/image" Target="../media/image168.png"/><Relationship Id="rId514" Type="http://schemas.openxmlformats.org/officeDocument/2006/relationships/customXml" Target="../ink/ink683.xml"/><Relationship Id="rId556" Type="http://schemas.openxmlformats.org/officeDocument/2006/relationships/customXml" Target="../ink/ink704.xml"/><Relationship Id="rId88" Type="http://schemas.openxmlformats.org/officeDocument/2006/relationships/customXml" Target="../ink/ink466.xml"/><Relationship Id="rId111" Type="http://schemas.openxmlformats.org/officeDocument/2006/relationships/customXml" Target="../ink/ink478.xml"/><Relationship Id="rId153" Type="http://schemas.openxmlformats.org/officeDocument/2006/relationships/customXml" Target="../ink/ink499.xml"/><Relationship Id="rId195" Type="http://schemas.openxmlformats.org/officeDocument/2006/relationships/image" Target="../media/image94.png"/><Relationship Id="rId209" Type="http://schemas.openxmlformats.org/officeDocument/2006/relationships/image" Target="../media/image101.png"/><Relationship Id="rId360" Type="http://schemas.openxmlformats.org/officeDocument/2006/relationships/customXml" Target="../ink/ink606.xml"/><Relationship Id="rId416" Type="http://schemas.openxmlformats.org/officeDocument/2006/relationships/customXml" Target="../ink/ink634.xml"/><Relationship Id="rId598" Type="http://schemas.openxmlformats.org/officeDocument/2006/relationships/customXml" Target="../ink/ink725.xml"/><Relationship Id="rId220" Type="http://schemas.openxmlformats.org/officeDocument/2006/relationships/customXml" Target="../ink/ink533.xml"/><Relationship Id="rId458" Type="http://schemas.openxmlformats.org/officeDocument/2006/relationships/customXml" Target="../ink/ink655.xml"/><Relationship Id="rId15" Type="http://schemas.openxmlformats.org/officeDocument/2006/relationships/customXml" Target="../ink/ink428.xml"/><Relationship Id="rId57" Type="http://schemas.openxmlformats.org/officeDocument/2006/relationships/customXml" Target="../ink/ink450.xml"/><Relationship Id="rId262" Type="http://schemas.openxmlformats.org/officeDocument/2006/relationships/image" Target="../media/image126.png"/><Relationship Id="rId318" Type="http://schemas.openxmlformats.org/officeDocument/2006/relationships/image" Target="../media/image153.png"/><Relationship Id="rId525" Type="http://schemas.openxmlformats.org/officeDocument/2006/relationships/image" Target="../media/image256.png"/><Relationship Id="rId567" Type="http://schemas.openxmlformats.org/officeDocument/2006/relationships/image" Target="../media/image277.png"/><Relationship Id="rId99" Type="http://schemas.openxmlformats.org/officeDocument/2006/relationships/image" Target="../media/image47.png"/><Relationship Id="rId122" Type="http://schemas.openxmlformats.org/officeDocument/2006/relationships/image" Target="../media/image58.png"/><Relationship Id="rId164" Type="http://schemas.openxmlformats.org/officeDocument/2006/relationships/image" Target="../media/image79.png"/><Relationship Id="rId371" Type="http://schemas.openxmlformats.org/officeDocument/2006/relationships/image" Target="../media/image179.png"/><Relationship Id="rId427" Type="http://schemas.openxmlformats.org/officeDocument/2006/relationships/image" Target="../media/image207.png"/><Relationship Id="rId469" Type="http://schemas.openxmlformats.org/officeDocument/2006/relationships/image" Target="../media/image229.png"/><Relationship Id="rId26" Type="http://schemas.openxmlformats.org/officeDocument/2006/relationships/image" Target="../media/image12.png"/><Relationship Id="rId231" Type="http://schemas.openxmlformats.org/officeDocument/2006/relationships/image" Target="../media/image112.png"/><Relationship Id="rId273" Type="http://schemas.openxmlformats.org/officeDocument/2006/relationships/customXml" Target="../ink/ink561.xml"/><Relationship Id="rId329" Type="http://schemas.openxmlformats.org/officeDocument/2006/relationships/image" Target="../media/image158.png"/><Relationship Id="rId480" Type="http://schemas.openxmlformats.org/officeDocument/2006/relationships/customXml" Target="../ink/ink666.xml"/><Relationship Id="rId536" Type="http://schemas.openxmlformats.org/officeDocument/2006/relationships/customXml" Target="../ink/ink694.xml"/><Relationship Id="rId68" Type="http://schemas.openxmlformats.org/officeDocument/2006/relationships/customXml" Target="../ink/ink456.xml"/><Relationship Id="rId133" Type="http://schemas.openxmlformats.org/officeDocument/2006/relationships/customXml" Target="../ink/ink489.xml"/><Relationship Id="rId175" Type="http://schemas.openxmlformats.org/officeDocument/2006/relationships/customXml" Target="../ink/ink510.xml"/><Relationship Id="rId340" Type="http://schemas.openxmlformats.org/officeDocument/2006/relationships/customXml" Target="../ink/ink596.xml"/><Relationship Id="rId578" Type="http://schemas.openxmlformats.org/officeDocument/2006/relationships/customXml" Target="../ink/ink715.xml"/><Relationship Id="rId200" Type="http://schemas.openxmlformats.org/officeDocument/2006/relationships/customXml" Target="../ink/ink523.xml"/><Relationship Id="rId382" Type="http://schemas.openxmlformats.org/officeDocument/2006/relationships/customXml" Target="../ink/ink617.xml"/><Relationship Id="rId438" Type="http://schemas.openxmlformats.org/officeDocument/2006/relationships/customXml" Target="../ink/ink645.xml"/><Relationship Id="rId242" Type="http://schemas.openxmlformats.org/officeDocument/2006/relationships/customXml" Target="../ink/ink544.xml"/><Relationship Id="rId284" Type="http://schemas.openxmlformats.org/officeDocument/2006/relationships/image" Target="../media/image137.png"/><Relationship Id="rId491" Type="http://schemas.openxmlformats.org/officeDocument/2006/relationships/image" Target="../media/image240.png"/><Relationship Id="rId505" Type="http://schemas.openxmlformats.org/officeDocument/2006/relationships/image" Target="../media/image246.png"/><Relationship Id="rId37" Type="http://schemas.openxmlformats.org/officeDocument/2006/relationships/customXml" Target="../ink/ink439.xml"/><Relationship Id="rId79" Type="http://schemas.openxmlformats.org/officeDocument/2006/relationships/image" Target="../media/image37.png"/><Relationship Id="rId102" Type="http://schemas.openxmlformats.org/officeDocument/2006/relationships/customXml" Target="../ink/ink473.xml"/><Relationship Id="rId144" Type="http://schemas.openxmlformats.org/officeDocument/2006/relationships/image" Target="../media/image69.png"/><Relationship Id="rId547" Type="http://schemas.openxmlformats.org/officeDocument/2006/relationships/image" Target="../media/image267.png"/><Relationship Id="rId589" Type="http://schemas.openxmlformats.org/officeDocument/2006/relationships/image" Target="../media/image288.png"/><Relationship Id="rId90" Type="http://schemas.openxmlformats.org/officeDocument/2006/relationships/customXml" Target="../ink/ink467.xml"/><Relationship Id="rId186" Type="http://schemas.openxmlformats.org/officeDocument/2006/relationships/image" Target="../media/image90.png"/><Relationship Id="rId351" Type="http://schemas.openxmlformats.org/officeDocument/2006/relationships/image" Target="../media/image169.png"/><Relationship Id="rId393" Type="http://schemas.openxmlformats.org/officeDocument/2006/relationships/image" Target="../media/image190.png"/><Relationship Id="rId407" Type="http://schemas.openxmlformats.org/officeDocument/2006/relationships/image" Target="../media/image197.png"/><Relationship Id="rId449" Type="http://schemas.openxmlformats.org/officeDocument/2006/relationships/image" Target="../media/image219.png"/><Relationship Id="rId211" Type="http://schemas.openxmlformats.org/officeDocument/2006/relationships/image" Target="../media/image102.png"/><Relationship Id="rId253" Type="http://schemas.openxmlformats.org/officeDocument/2006/relationships/customXml" Target="../ink/ink550.xml"/><Relationship Id="rId295" Type="http://schemas.openxmlformats.org/officeDocument/2006/relationships/customXml" Target="../ink/ink572.xml"/><Relationship Id="rId309" Type="http://schemas.openxmlformats.org/officeDocument/2006/relationships/customXml" Target="../ink/ink580.xml"/><Relationship Id="rId460" Type="http://schemas.openxmlformats.org/officeDocument/2006/relationships/customXml" Target="../ink/ink656.xml"/><Relationship Id="rId516" Type="http://schemas.openxmlformats.org/officeDocument/2006/relationships/customXml" Target="../ink/ink684.xml"/><Relationship Id="rId48" Type="http://schemas.openxmlformats.org/officeDocument/2006/relationships/image" Target="../media/image22.png"/><Relationship Id="rId113" Type="http://schemas.openxmlformats.org/officeDocument/2006/relationships/customXml" Target="../ink/ink479.xml"/><Relationship Id="rId320" Type="http://schemas.openxmlformats.org/officeDocument/2006/relationships/image" Target="../media/image154.png"/><Relationship Id="rId558" Type="http://schemas.openxmlformats.org/officeDocument/2006/relationships/customXml" Target="../ink/ink705.xml"/><Relationship Id="rId155" Type="http://schemas.openxmlformats.org/officeDocument/2006/relationships/customXml" Target="../ink/ink500.xml"/><Relationship Id="rId197" Type="http://schemas.openxmlformats.org/officeDocument/2006/relationships/image" Target="../media/image95.png"/><Relationship Id="rId362" Type="http://schemas.openxmlformats.org/officeDocument/2006/relationships/customXml" Target="../ink/ink607.xml"/><Relationship Id="rId418" Type="http://schemas.openxmlformats.org/officeDocument/2006/relationships/customXml" Target="../ink/ink635.xml"/><Relationship Id="rId222" Type="http://schemas.openxmlformats.org/officeDocument/2006/relationships/customXml" Target="../ink/ink534.xml"/><Relationship Id="rId264" Type="http://schemas.openxmlformats.org/officeDocument/2006/relationships/image" Target="../media/image127.png"/><Relationship Id="rId471" Type="http://schemas.openxmlformats.org/officeDocument/2006/relationships/image" Target="../media/image230.png"/><Relationship Id="rId17" Type="http://schemas.openxmlformats.org/officeDocument/2006/relationships/customXml" Target="../ink/ink429.xml"/><Relationship Id="rId59" Type="http://schemas.openxmlformats.org/officeDocument/2006/relationships/customXml" Target="../ink/ink451.xml"/><Relationship Id="rId124" Type="http://schemas.openxmlformats.org/officeDocument/2006/relationships/image" Target="../media/image59.png"/><Relationship Id="rId527" Type="http://schemas.openxmlformats.org/officeDocument/2006/relationships/image" Target="../media/image257.png"/><Relationship Id="rId569" Type="http://schemas.openxmlformats.org/officeDocument/2006/relationships/image" Target="../media/image278.png"/><Relationship Id="rId70" Type="http://schemas.openxmlformats.org/officeDocument/2006/relationships/customXml" Target="../ink/ink457.xml"/><Relationship Id="rId166" Type="http://schemas.openxmlformats.org/officeDocument/2006/relationships/image" Target="../media/image80.png"/><Relationship Id="rId331" Type="http://schemas.openxmlformats.org/officeDocument/2006/relationships/image" Target="../media/image159.png"/><Relationship Id="rId373" Type="http://schemas.openxmlformats.org/officeDocument/2006/relationships/image" Target="../media/image180.png"/><Relationship Id="rId429" Type="http://schemas.openxmlformats.org/officeDocument/2006/relationships/image" Target="../media/image208.png"/><Relationship Id="rId580" Type="http://schemas.openxmlformats.org/officeDocument/2006/relationships/customXml" Target="../ink/ink716.xml"/><Relationship Id="rId1" Type="http://schemas.openxmlformats.org/officeDocument/2006/relationships/slideLayout" Target="../slideLayouts/slideLayout4.xml"/><Relationship Id="rId233" Type="http://schemas.openxmlformats.org/officeDocument/2006/relationships/image" Target="../media/image113.png"/><Relationship Id="rId440" Type="http://schemas.openxmlformats.org/officeDocument/2006/relationships/customXml" Target="../ink/ink646.xml"/><Relationship Id="rId28" Type="http://schemas.openxmlformats.org/officeDocument/2006/relationships/image" Target="../media/image13.png"/><Relationship Id="rId275" Type="http://schemas.openxmlformats.org/officeDocument/2006/relationships/customXml" Target="../ink/ink562.xml"/><Relationship Id="rId300" Type="http://schemas.openxmlformats.org/officeDocument/2006/relationships/customXml" Target="../ink/ink575.xml"/><Relationship Id="rId482" Type="http://schemas.openxmlformats.org/officeDocument/2006/relationships/customXml" Target="../ink/ink667.xml"/><Relationship Id="rId538" Type="http://schemas.openxmlformats.org/officeDocument/2006/relationships/customXml" Target="../ink/ink695.xml"/><Relationship Id="rId81" Type="http://schemas.openxmlformats.org/officeDocument/2006/relationships/image" Target="../media/image38.png"/><Relationship Id="rId135" Type="http://schemas.openxmlformats.org/officeDocument/2006/relationships/customXml" Target="../ink/ink490.xml"/><Relationship Id="rId177" Type="http://schemas.openxmlformats.org/officeDocument/2006/relationships/customXml" Target="../ink/ink511.xml"/><Relationship Id="rId342" Type="http://schemas.openxmlformats.org/officeDocument/2006/relationships/customXml" Target="../ink/ink597.xml"/><Relationship Id="rId384" Type="http://schemas.openxmlformats.org/officeDocument/2006/relationships/customXml" Target="../ink/ink618.xml"/><Relationship Id="rId591" Type="http://schemas.openxmlformats.org/officeDocument/2006/relationships/image" Target="../media/image289.png"/><Relationship Id="rId202" Type="http://schemas.openxmlformats.org/officeDocument/2006/relationships/customXml" Target="../ink/ink524.xml"/><Relationship Id="rId244" Type="http://schemas.openxmlformats.org/officeDocument/2006/relationships/customXml" Target="../ink/ink545.xml"/><Relationship Id="rId39" Type="http://schemas.openxmlformats.org/officeDocument/2006/relationships/customXml" Target="../ink/ink441.xml"/><Relationship Id="rId286" Type="http://schemas.openxmlformats.org/officeDocument/2006/relationships/image" Target="../media/image138.png"/><Relationship Id="rId451" Type="http://schemas.openxmlformats.org/officeDocument/2006/relationships/image" Target="../media/image220.png"/><Relationship Id="rId493" Type="http://schemas.openxmlformats.org/officeDocument/2006/relationships/image" Target="../media/image211.png"/><Relationship Id="rId507" Type="http://schemas.openxmlformats.org/officeDocument/2006/relationships/image" Target="../media/image247.png"/><Relationship Id="rId549" Type="http://schemas.openxmlformats.org/officeDocument/2006/relationships/image" Target="../media/image268.png"/><Relationship Id="rId50" Type="http://schemas.openxmlformats.org/officeDocument/2006/relationships/image" Target="../media/image23.png"/><Relationship Id="rId104" Type="http://schemas.openxmlformats.org/officeDocument/2006/relationships/customXml" Target="../ink/ink474.xml"/><Relationship Id="rId146" Type="http://schemas.openxmlformats.org/officeDocument/2006/relationships/image" Target="../media/image70.png"/><Relationship Id="rId188" Type="http://schemas.openxmlformats.org/officeDocument/2006/relationships/image" Target="../media/image91.png"/><Relationship Id="rId311" Type="http://schemas.openxmlformats.org/officeDocument/2006/relationships/customXml" Target="../ink/ink581.xml"/><Relationship Id="rId353" Type="http://schemas.openxmlformats.org/officeDocument/2006/relationships/image" Target="../media/image170.png"/><Relationship Id="rId395" Type="http://schemas.openxmlformats.org/officeDocument/2006/relationships/image" Target="../media/image191.png"/><Relationship Id="rId409" Type="http://schemas.openxmlformats.org/officeDocument/2006/relationships/image" Target="../media/image198.png"/><Relationship Id="rId560" Type="http://schemas.openxmlformats.org/officeDocument/2006/relationships/customXml" Target="../ink/ink706.xml"/><Relationship Id="rId92" Type="http://schemas.openxmlformats.org/officeDocument/2006/relationships/customXml" Target="../ink/ink468.xml"/><Relationship Id="rId213" Type="http://schemas.openxmlformats.org/officeDocument/2006/relationships/image" Target="../media/image103.png"/><Relationship Id="rId420" Type="http://schemas.openxmlformats.org/officeDocument/2006/relationships/customXml" Target="../ink/ink636.xml"/><Relationship Id="rId255" Type="http://schemas.openxmlformats.org/officeDocument/2006/relationships/customXml" Target="../ink/ink551.xml"/><Relationship Id="rId297" Type="http://schemas.openxmlformats.org/officeDocument/2006/relationships/image" Target="../media/image143.png"/><Relationship Id="rId462" Type="http://schemas.openxmlformats.org/officeDocument/2006/relationships/customXml" Target="../ink/ink657.xml"/><Relationship Id="rId518" Type="http://schemas.openxmlformats.org/officeDocument/2006/relationships/customXml" Target="../ink/ink685.xml"/><Relationship Id="rId115" Type="http://schemas.openxmlformats.org/officeDocument/2006/relationships/customXml" Target="../ink/ink480.xml"/><Relationship Id="rId157" Type="http://schemas.openxmlformats.org/officeDocument/2006/relationships/customXml" Target="../ink/ink501.xml"/><Relationship Id="rId322" Type="http://schemas.openxmlformats.org/officeDocument/2006/relationships/image" Target="../media/image155.png"/><Relationship Id="rId364" Type="http://schemas.openxmlformats.org/officeDocument/2006/relationships/customXml" Target="../ink/ink608.xml"/><Relationship Id="rId61" Type="http://schemas.openxmlformats.org/officeDocument/2006/relationships/customXml" Target="../ink/ink452.xml"/><Relationship Id="rId199" Type="http://schemas.openxmlformats.org/officeDocument/2006/relationships/image" Target="../media/image96.png"/><Relationship Id="rId571" Type="http://schemas.openxmlformats.org/officeDocument/2006/relationships/image" Target="../media/image279.png"/><Relationship Id="rId19" Type="http://schemas.openxmlformats.org/officeDocument/2006/relationships/customXml" Target="../ink/ink430.xml"/><Relationship Id="rId224" Type="http://schemas.openxmlformats.org/officeDocument/2006/relationships/customXml" Target="../ink/ink535.xml"/><Relationship Id="rId266" Type="http://schemas.openxmlformats.org/officeDocument/2006/relationships/image" Target="../media/image128.png"/><Relationship Id="rId431" Type="http://schemas.openxmlformats.org/officeDocument/2006/relationships/image" Target="../media/image209.png"/><Relationship Id="rId473" Type="http://schemas.openxmlformats.org/officeDocument/2006/relationships/image" Target="../media/image231.png"/><Relationship Id="rId529" Type="http://schemas.openxmlformats.org/officeDocument/2006/relationships/image" Target="../media/image258.png"/><Relationship Id="rId30" Type="http://schemas.openxmlformats.org/officeDocument/2006/relationships/image" Target="../media/image14.png"/><Relationship Id="rId126" Type="http://schemas.openxmlformats.org/officeDocument/2006/relationships/image" Target="../media/image60.png"/><Relationship Id="rId168" Type="http://schemas.openxmlformats.org/officeDocument/2006/relationships/image" Target="../media/image81.png"/><Relationship Id="rId333" Type="http://schemas.openxmlformats.org/officeDocument/2006/relationships/image" Target="../media/image160.png"/><Relationship Id="rId540" Type="http://schemas.openxmlformats.org/officeDocument/2006/relationships/customXml" Target="../ink/ink696.xml"/><Relationship Id="rId72" Type="http://schemas.openxmlformats.org/officeDocument/2006/relationships/customXml" Target="../ink/ink458.xml"/><Relationship Id="rId375" Type="http://schemas.openxmlformats.org/officeDocument/2006/relationships/image" Target="../media/image181.png"/><Relationship Id="rId582" Type="http://schemas.openxmlformats.org/officeDocument/2006/relationships/customXml" Target="../ink/ink717.xml"/><Relationship Id="rId3" Type="http://schemas.openxmlformats.org/officeDocument/2006/relationships/customXml" Target="../ink/ink422.xml"/><Relationship Id="rId235" Type="http://schemas.openxmlformats.org/officeDocument/2006/relationships/image" Target="../media/image114.png"/><Relationship Id="rId277" Type="http://schemas.openxmlformats.org/officeDocument/2006/relationships/customXml" Target="../ink/ink563.xml"/><Relationship Id="rId400" Type="http://schemas.openxmlformats.org/officeDocument/2006/relationships/customXml" Target="../ink/ink626.xml"/><Relationship Id="rId442" Type="http://schemas.openxmlformats.org/officeDocument/2006/relationships/customXml" Target="../ink/ink647.xml"/><Relationship Id="rId484" Type="http://schemas.openxmlformats.org/officeDocument/2006/relationships/customXml" Target="../ink/ink668.xml"/><Relationship Id="rId137" Type="http://schemas.openxmlformats.org/officeDocument/2006/relationships/customXml" Target="../ink/ink491.xml"/><Relationship Id="rId302" Type="http://schemas.openxmlformats.org/officeDocument/2006/relationships/customXml" Target="../ink/ink576.xml"/><Relationship Id="rId344" Type="http://schemas.openxmlformats.org/officeDocument/2006/relationships/customXml" Target="../ink/ink598.xml"/><Relationship Id="rId41" Type="http://schemas.openxmlformats.org/officeDocument/2006/relationships/customXml" Target="../ink/ink442.xml"/><Relationship Id="rId83" Type="http://schemas.openxmlformats.org/officeDocument/2006/relationships/image" Target="../media/image39.png"/><Relationship Id="rId179" Type="http://schemas.openxmlformats.org/officeDocument/2006/relationships/customXml" Target="../ink/ink512.xml"/><Relationship Id="rId386" Type="http://schemas.openxmlformats.org/officeDocument/2006/relationships/customXml" Target="../ink/ink619.xml"/><Relationship Id="rId551" Type="http://schemas.openxmlformats.org/officeDocument/2006/relationships/image" Target="../media/image269.png"/><Relationship Id="rId593" Type="http://schemas.openxmlformats.org/officeDocument/2006/relationships/image" Target="../media/image290.png"/><Relationship Id="rId190" Type="http://schemas.openxmlformats.org/officeDocument/2006/relationships/image" Target="../media/image92.png"/><Relationship Id="rId204" Type="http://schemas.openxmlformats.org/officeDocument/2006/relationships/customXml" Target="../ink/ink525.xml"/><Relationship Id="rId246" Type="http://schemas.openxmlformats.org/officeDocument/2006/relationships/image" Target="../media/image119.png"/><Relationship Id="rId288" Type="http://schemas.openxmlformats.org/officeDocument/2006/relationships/image" Target="../media/image139.png"/><Relationship Id="rId411" Type="http://schemas.openxmlformats.org/officeDocument/2006/relationships/image" Target="../media/image199.png"/><Relationship Id="rId453" Type="http://schemas.openxmlformats.org/officeDocument/2006/relationships/image" Target="../media/image221.png"/><Relationship Id="rId509" Type="http://schemas.openxmlformats.org/officeDocument/2006/relationships/image" Target="../media/image248.png"/><Relationship Id="rId106" Type="http://schemas.openxmlformats.org/officeDocument/2006/relationships/image" Target="../media/image50.png"/><Relationship Id="rId313" Type="http://schemas.openxmlformats.org/officeDocument/2006/relationships/customXml" Target="../ink/ink582.xml"/><Relationship Id="rId495" Type="http://schemas.openxmlformats.org/officeDocument/2006/relationships/image" Target="../media/image241.png"/><Relationship Id="rId10" Type="http://schemas.openxmlformats.org/officeDocument/2006/relationships/image" Target="../media/image4.png"/><Relationship Id="rId52" Type="http://schemas.openxmlformats.org/officeDocument/2006/relationships/image" Target="../media/image24.png"/><Relationship Id="rId94" Type="http://schemas.openxmlformats.org/officeDocument/2006/relationships/customXml" Target="../ink/ink469.xml"/><Relationship Id="rId148" Type="http://schemas.openxmlformats.org/officeDocument/2006/relationships/image" Target="../media/image71.png"/><Relationship Id="rId355" Type="http://schemas.openxmlformats.org/officeDocument/2006/relationships/image" Target="../media/image171.png"/><Relationship Id="rId397" Type="http://schemas.openxmlformats.org/officeDocument/2006/relationships/image" Target="../media/image192.png"/><Relationship Id="rId520" Type="http://schemas.openxmlformats.org/officeDocument/2006/relationships/customXml" Target="../ink/ink686.xml"/><Relationship Id="rId562" Type="http://schemas.openxmlformats.org/officeDocument/2006/relationships/customXml" Target="../ink/ink707.xml"/><Relationship Id="rId215" Type="http://schemas.openxmlformats.org/officeDocument/2006/relationships/image" Target="../media/image104.png"/><Relationship Id="rId257" Type="http://schemas.openxmlformats.org/officeDocument/2006/relationships/customXml" Target="../ink/ink553.xml"/><Relationship Id="rId422" Type="http://schemas.openxmlformats.org/officeDocument/2006/relationships/customXml" Target="../ink/ink637.xml"/><Relationship Id="rId464" Type="http://schemas.openxmlformats.org/officeDocument/2006/relationships/customXml" Target="../ink/ink658.xml"/><Relationship Id="rId299" Type="http://schemas.openxmlformats.org/officeDocument/2006/relationships/image" Target="../media/image144.png"/><Relationship Id="rId63" Type="http://schemas.openxmlformats.org/officeDocument/2006/relationships/image" Target="../media/image29.png"/><Relationship Id="rId159" Type="http://schemas.openxmlformats.org/officeDocument/2006/relationships/customXml" Target="../ink/ink502.xml"/><Relationship Id="rId366" Type="http://schemas.openxmlformats.org/officeDocument/2006/relationships/customXml" Target="../ink/ink609.xml"/><Relationship Id="rId573" Type="http://schemas.openxmlformats.org/officeDocument/2006/relationships/image" Target="../media/image280.png"/><Relationship Id="rId226" Type="http://schemas.openxmlformats.org/officeDocument/2006/relationships/customXml" Target="../ink/ink536.xml"/><Relationship Id="rId433" Type="http://schemas.openxmlformats.org/officeDocument/2006/relationships/image" Target="../media/image210.png"/><Relationship Id="rId74" Type="http://schemas.openxmlformats.org/officeDocument/2006/relationships/customXml" Target="../ink/ink459.xml"/><Relationship Id="rId377" Type="http://schemas.openxmlformats.org/officeDocument/2006/relationships/image" Target="../media/image182.png"/><Relationship Id="rId500" Type="http://schemas.openxmlformats.org/officeDocument/2006/relationships/customXml" Target="../ink/ink676.xml"/><Relationship Id="rId584" Type="http://schemas.openxmlformats.org/officeDocument/2006/relationships/customXml" Target="../ink/ink718.xml"/><Relationship Id="rId5" Type="http://schemas.openxmlformats.org/officeDocument/2006/relationships/customXml" Target="../ink/ink423.xml"/><Relationship Id="rId237" Type="http://schemas.openxmlformats.org/officeDocument/2006/relationships/image" Target="../media/image115.png"/><Relationship Id="rId444" Type="http://schemas.openxmlformats.org/officeDocument/2006/relationships/customXml" Target="../ink/ink648.xml"/><Relationship Id="rId290" Type="http://schemas.openxmlformats.org/officeDocument/2006/relationships/image" Target="../media/image140.png"/><Relationship Id="rId304" Type="http://schemas.openxmlformats.org/officeDocument/2006/relationships/image" Target="../media/image146.png"/><Relationship Id="rId388" Type="http://schemas.openxmlformats.org/officeDocument/2006/relationships/customXml" Target="../ink/ink620.xml"/><Relationship Id="rId511" Type="http://schemas.openxmlformats.org/officeDocument/2006/relationships/image" Target="../media/image249.png"/><Relationship Id="rId85" Type="http://schemas.openxmlformats.org/officeDocument/2006/relationships/image" Target="../media/image40.png"/><Relationship Id="rId150" Type="http://schemas.openxmlformats.org/officeDocument/2006/relationships/image" Target="../media/image72.png"/><Relationship Id="rId595" Type="http://schemas.openxmlformats.org/officeDocument/2006/relationships/image" Target="../media/image291.png"/><Relationship Id="rId248" Type="http://schemas.openxmlformats.org/officeDocument/2006/relationships/image" Target="../media/image120.png"/><Relationship Id="rId455" Type="http://schemas.openxmlformats.org/officeDocument/2006/relationships/image" Target="../media/image222.png"/><Relationship Id="rId12" Type="http://schemas.openxmlformats.org/officeDocument/2006/relationships/image" Target="../media/image5.png"/><Relationship Id="rId108" Type="http://schemas.openxmlformats.org/officeDocument/2006/relationships/image" Target="../media/image51.png"/><Relationship Id="rId315" Type="http://schemas.openxmlformats.org/officeDocument/2006/relationships/customXml" Target="../ink/ink583.xml"/><Relationship Id="rId522" Type="http://schemas.openxmlformats.org/officeDocument/2006/relationships/customXml" Target="../ink/ink687.xml"/><Relationship Id="rId96" Type="http://schemas.openxmlformats.org/officeDocument/2006/relationships/customXml" Target="../ink/ink470.xml"/><Relationship Id="rId161" Type="http://schemas.openxmlformats.org/officeDocument/2006/relationships/customXml" Target="../ink/ink503.xml"/><Relationship Id="rId399" Type="http://schemas.openxmlformats.org/officeDocument/2006/relationships/image" Target="../media/image193.png"/><Relationship Id="rId259" Type="http://schemas.openxmlformats.org/officeDocument/2006/relationships/customXml" Target="../ink/ink554.xml"/><Relationship Id="rId466" Type="http://schemas.openxmlformats.org/officeDocument/2006/relationships/customXml" Target="../ink/ink659.xml"/><Relationship Id="rId23" Type="http://schemas.openxmlformats.org/officeDocument/2006/relationships/customXml" Target="../ink/ink432.xml"/><Relationship Id="rId119" Type="http://schemas.openxmlformats.org/officeDocument/2006/relationships/customXml" Target="../ink/ink482.xml"/><Relationship Id="rId326" Type="http://schemas.openxmlformats.org/officeDocument/2006/relationships/customXml" Target="../ink/ink589.xml"/><Relationship Id="rId533" Type="http://schemas.openxmlformats.org/officeDocument/2006/relationships/image" Target="../media/image260.png"/><Relationship Id="rId172" Type="http://schemas.openxmlformats.org/officeDocument/2006/relationships/image" Target="../media/image83.png"/><Relationship Id="rId477" Type="http://schemas.openxmlformats.org/officeDocument/2006/relationships/image" Target="../media/image233.png"/><Relationship Id="rId337" Type="http://schemas.openxmlformats.org/officeDocument/2006/relationships/image" Target="../media/image162.png"/><Relationship Id="rId34" Type="http://schemas.openxmlformats.org/officeDocument/2006/relationships/image" Target="../media/image16.png"/><Relationship Id="rId544" Type="http://schemas.openxmlformats.org/officeDocument/2006/relationships/customXml" Target="../ink/ink698.xml"/><Relationship Id="rId183" Type="http://schemas.openxmlformats.org/officeDocument/2006/relationships/customXml" Target="../ink/ink514.xml"/><Relationship Id="rId390" Type="http://schemas.openxmlformats.org/officeDocument/2006/relationships/customXml" Target="../ink/ink621.xml"/><Relationship Id="rId404" Type="http://schemas.openxmlformats.org/officeDocument/2006/relationships/customXml" Target="../ink/ink628.xml"/><Relationship Id="rId250" Type="http://schemas.openxmlformats.org/officeDocument/2006/relationships/image" Target="../media/image121.png"/><Relationship Id="rId488" Type="http://schemas.openxmlformats.org/officeDocument/2006/relationships/customXml" Target="../ink/ink670.xml"/><Relationship Id="rId45" Type="http://schemas.openxmlformats.org/officeDocument/2006/relationships/customXml" Target="../ink/ink444.xml"/><Relationship Id="rId110" Type="http://schemas.openxmlformats.org/officeDocument/2006/relationships/image" Target="../media/image52.png"/><Relationship Id="rId348" Type="http://schemas.openxmlformats.org/officeDocument/2006/relationships/customXml" Target="../ink/ink600.xml"/><Relationship Id="rId555" Type="http://schemas.openxmlformats.org/officeDocument/2006/relationships/image" Target="../media/image271.png"/><Relationship Id="rId194" Type="http://schemas.openxmlformats.org/officeDocument/2006/relationships/customXml" Target="../ink/ink520.xml"/><Relationship Id="rId208" Type="http://schemas.openxmlformats.org/officeDocument/2006/relationships/customXml" Target="../ink/ink527.xml"/><Relationship Id="rId415" Type="http://schemas.openxmlformats.org/officeDocument/2006/relationships/image" Target="../media/image201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9.png"/><Relationship Id="rId21" Type="http://schemas.openxmlformats.org/officeDocument/2006/relationships/customXml" Target="../ink/ink735.xml"/><Relationship Id="rId63" Type="http://schemas.openxmlformats.org/officeDocument/2006/relationships/customXml" Target="../ink/ink756.xml"/><Relationship Id="rId159" Type="http://schemas.openxmlformats.org/officeDocument/2006/relationships/image" Target="../media/image242.png"/><Relationship Id="rId170" Type="http://schemas.openxmlformats.org/officeDocument/2006/relationships/customXml" Target="../ink/ink811.xml"/><Relationship Id="rId191" Type="http://schemas.openxmlformats.org/officeDocument/2006/relationships/customXml" Target="../ink/ink822.xml"/><Relationship Id="rId205" Type="http://schemas.openxmlformats.org/officeDocument/2006/relationships/customXml" Target="../ink/ink829.xml"/><Relationship Id="rId226" Type="http://schemas.openxmlformats.org/officeDocument/2006/relationships/image" Target="../media/image401.png"/><Relationship Id="rId247" Type="http://schemas.openxmlformats.org/officeDocument/2006/relationships/customXml" Target="../ink/ink850.xml"/><Relationship Id="rId107" Type="http://schemas.openxmlformats.org/officeDocument/2006/relationships/image" Target="../media/image344.png"/><Relationship Id="rId11" Type="http://schemas.openxmlformats.org/officeDocument/2006/relationships/customXml" Target="../ink/ink730.xml"/><Relationship Id="rId32" Type="http://schemas.openxmlformats.org/officeDocument/2006/relationships/image" Target="../media/image308.png"/><Relationship Id="rId53" Type="http://schemas.openxmlformats.org/officeDocument/2006/relationships/customXml" Target="../ink/ink751.xml"/><Relationship Id="rId74" Type="http://schemas.openxmlformats.org/officeDocument/2006/relationships/customXml" Target="../ink/ink763.xml"/><Relationship Id="rId128" Type="http://schemas.openxmlformats.org/officeDocument/2006/relationships/customXml" Target="../ink/ink790.xml"/><Relationship Id="rId149" Type="http://schemas.openxmlformats.org/officeDocument/2006/relationships/image" Target="../media/image365.png"/><Relationship Id="rId5" Type="http://schemas.openxmlformats.org/officeDocument/2006/relationships/customXml" Target="../ink/ink727.xml"/><Relationship Id="rId95" Type="http://schemas.openxmlformats.org/officeDocument/2006/relationships/image" Target="../media/image338.png"/><Relationship Id="rId160" Type="http://schemas.openxmlformats.org/officeDocument/2006/relationships/customXml" Target="../ink/ink806.xml"/><Relationship Id="rId181" Type="http://schemas.openxmlformats.org/officeDocument/2006/relationships/image" Target="../media/image379.png"/><Relationship Id="rId216" Type="http://schemas.openxmlformats.org/officeDocument/2006/relationships/image" Target="../media/image396.png"/><Relationship Id="rId237" Type="http://schemas.openxmlformats.org/officeDocument/2006/relationships/customXml" Target="../ink/ink845.xml"/><Relationship Id="rId258" Type="http://schemas.openxmlformats.org/officeDocument/2006/relationships/image" Target="../media/image417.png"/><Relationship Id="rId22" Type="http://schemas.openxmlformats.org/officeDocument/2006/relationships/image" Target="../media/image303.png"/><Relationship Id="rId43" Type="http://schemas.openxmlformats.org/officeDocument/2006/relationships/customXml" Target="../ink/ink746.xml"/><Relationship Id="rId64" Type="http://schemas.openxmlformats.org/officeDocument/2006/relationships/image" Target="../media/image324.png"/><Relationship Id="rId118" Type="http://schemas.openxmlformats.org/officeDocument/2006/relationships/customXml" Target="../ink/ink785.xml"/><Relationship Id="rId139" Type="http://schemas.openxmlformats.org/officeDocument/2006/relationships/image" Target="../media/image360.png"/><Relationship Id="rId85" Type="http://schemas.openxmlformats.org/officeDocument/2006/relationships/image" Target="../media/image333.png"/><Relationship Id="rId150" Type="http://schemas.openxmlformats.org/officeDocument/2006/relationships/customXml" Target="../ink/ink801.xml"/><Relationship Id="rId171" Type="http://schemas.openxmlformats.org/officeDocument/2006/relationships/image" Target="../media/image375.png"/><Relationship Id="rId192" Type="http://schemas.openxmlformats.org/officeDocument/2006/relationships/image" Target="../media/image384.png"/><Relationship Id="rId206" Type="http://schemas.openxmlformats.org/officeDocument/2006/relationships/image" Target="../media/image391.png"/><Relationship Id="rId227" Type="http://schemas.openxmlformats.org/officeDocument/2006/relationships/customXml" Target="../ink/ink840.xml"/><Relationship Id="rId248" Type="http://schemas.openxmlformats.org/officeDocument/2006/relationships/image" Target="../media/image412.png"/><Relationship Id="rId12" Type="http://schemas.openxmlformats.org/officeDocument/2006/relationships/image" Target="../media/image298.png"/><Relationship Id="rId33" Type="http://schemas.openxmlformats.org/officeDocument/2006/relationships/customXml" Target="../ink/ink741.xml"/><Relationship Id="rId108" Type="http://schemas.openxmlformats.org/officeDocument/2006/relationships/customXml" Target="../ink/ink780.xml"/><Relationship Id="rId129" Type="http://schemas.openxmlformats.org/officeDocument/2006/relationships/image" Target="../media/image355.png"/><Relationship Id="rId54" Type="http://schemas.openxmlformats.org/officeDocument/2006/relationships/image" Target="../media/image319.png"/><Relationship Id="rId75" Type="http://schemas.openxmlformats.org/officeDocument/2006/relationships/image" Target="../media/image328.png"/><Relationship Id="rId96" Type="http://schemas.openxmlformats.org/officeDocument/2006/relationships/customXml" Target="../ink/ink774.xml"/><Relationship Id="rId140" Type="http://schemas.openxmlformats.org/officeDocument/2006/relationships/customXml" Target="../ink/ink796.xml"/><Relationship Id="rId161" Type="http://schemas.openxmlformats.org/officeDocument/2006/relationships/image" Target="../media/image370.png"/><Relationship Id="rId182" Type="http://schemas.openxmlformats.org/officeDocument/2006/relationships/customXml" Target="../ink/ink817.xml"/><Relationship Id="rId217" Type="http://schemas.openxmlformats.org/officeDocument/2006/relationships/customXml" Target="../ink/ink835.xml"/><Relationship Id="rId6" Type="http://schemas.openxmlformats.org/officeDocument/2006/relationships/image" Target="../media/image295.png"/><Relationship Id="rId238" Type="http://schemas.openxmlformats.org/officeDocument/2006/relationships/image" Target="../media/image407.png"/><Relationship Id="rId259" Type="http://schemas.openxmlformats.org/officeDocument/2006/relationships/customXml" Target="../ink/ink856.xml"/><Relationship Id="rId23" Type="http://schemas.openxmlformats.org/officeDocument/2006/relationships/customXml" Target="../ink/ink736.xml"/><Relationship Id="rId119" Type="http://schemas.openxmlformats.org/officeDocument/2006/relationships/image" Target="../media/image350.png"/><Relationship Id="rId44" Type="http://schemas.openxmlformats.org/officeDocument/2006/relationships/image" Target="../media/image314.png"/><Relationship Id="rId65" Type="http://schemas.openxmlformats.org/officeDocument/2006/relationships/customXml" Target="../ink/ink757.xml"/><Relationship Id="rId86" Type="http://schemas.openxmlformats.org/officeDocument/2006/relationships/customXml" Target="../ink/ink769.xml"/><Relationship Id="rId130" Type="http://schemas.openxmlformats.org/officeDocument/2006/relationships/customXml" Target="../ink/ink791.xml"/><Relationship Id="rId151" Type="http://schemas.openxmlformats.org/officeDocument/2006/relationships/image" Target="../media/image366.png"/><Relationship Id="rId172" Type="http://schemas.openxmlformats.org/officeDocument/2006/relationships/customXml" Target="../ink/ink812.xml"/><Relationship Id="rId193" Type="http://schemas.openxmlformats.org/officeDocument/2006/relationships/customXml" Target="../ink/ink823.xml"/><Relationship Id="rId207" Type="http://schemas.openxmlformats.org/officeDocument/2006/relationships/customXml" Target="../ink/ink830.xml"/><Relationship Id="rId228" Type="http://schemas.openxmlformats.org/officeDocument/2006/relationships/image" Target="../media/image402.png"/><Relationship Id="rId249" Type="http://schemas.openxmlformats.org/officeDocument/2006/relationships/customXml" Target="../ink/ink851.xml"/><Relationship Id="rId13" Type="http://schemas.openxmlformats.org/officeDocument/2006/relationships/customXml" Target="../ink/ink731.xml"/><Relationship Id="rId109" Type="http://schemas.openxmlformats.org/officeDocument/2006/relationships/image" Target="../media/image345.png"/><Relationship Id="rId260" Type="http://schemas.openxmlformats.org/officeDocument/2006/relationships/image" Target="../media/image418.png"/><Relationship Id="rId34" Type="http://schemas.openxmlformats.org/officeDocument/2006/relationships/image" Target="../media/image309.png"/><Relationship Id="rId55" Type="http://schemas.openxmlformats.org/officeDocument/2006/relationships/customXml" Target="../ink/ink752.xml"/><Relationship Id="rId76" Type="http://schemas.openxmlformats.org/officeDocument/2006/relationships/customXml" Target="../ink/ink764.xml"/><Relationship Id="rId97" Type="http://schemas.openxmlformats.org/officeDocument/2006/relationships/image" Target="../media/image339.png"/><Relationship Id="rId120" Type="http://schemas.openxmlformats.org/officeDocument/2006/relationships/customXml" Target="../ink/ink786.xml"/><Relationship Id="rId141" Type="http://schemas.openxmlformats.org/officeDocument/2006/relationships/image" Target="../media/image361.png"/><Relationship Id="rId7" Type="http://schemas.openxmlformats.org/officeDocument/2006/relationships/customXml" Target="../ink/ink728.xml"/><Relationship Id="rId162" Type="http://schemas.openxmlformats.org/officeDocument/2006/relationships/customXml" Target="../ink/ink807.xml"/><Relationship Id="rId183" Type="http://schemas.openxmlformats.org/officeDocument/2006/relationships/image" Target="../media/image380.png"/><Relationship Id="rId218" Type="http://schemas.openxmlformats.org/officeDocument/2006/relationships/image" Target="../media/image397.png"/><Relationship Id="rId239" Type="http://schemas.openxmlformats.org/officeDocument/2006/relationships/customXml" Target="../ink/ink846.xml"/><Relationship Id="rId250" Type="http://schemas.openxmlformats.org/officeDocument/2006/relationships/image" Target="../media/image413.png"/><Relationship Id="rId24" Type="http://schemas.openxmlformats.org/officeDocument/2006/relationships/image" Target="../media/image304.png"/><Relationship Id="rId45" Type="http://schemas.openxmlformats.org/officeDocument/2006/relationships/customXml" Target="../ink/ink747.xml"/><Relationship Id="rId66" Type="http://schemas.openxmlformats.org/officeDocument/2006/relationships/image" Target="../media/image325.png"/><Relationship Id="rId87" Type="http://schemas.openxmlformats.org/officeDocument/2006/relationships/image" Target="../media/image334.png"/><Relationship Id="rId110" Type="http://schemas.openxmlformats.org/officeDocument/2006/relationships/customXml" Target="../ink/ink781.xml"/><Relationship Id="rId131" Type="http://schemas.openxmlformats.org/officeDocument/2006/relationships/image" Target="../media/image356.png"/><Relationship Id="rId152" Type="http://schemas.openxmlformats.org/officeDocument/2006/relationships/customXml" Target="../ink/ink802.xml"/><Relationship Id="rId173" Type="http://schemas.openxmlformats.org/officeDocument/2006/relationships/image" Target="../media/image376.png"/><Relationship Id="rId194" Type="http://schemas.openxmlformats.org/officeDocument/2006/relationships/image" Target="../media/image385.png"/><Relationship Id="rId208" Type="http://schemas.openxmlformats.org/officeDocument/2006/relationships/image" Target="../media/image392.png"/><Relationship Id="rId229" Type="http://schemas.openxmlformats.org/officeDocument/2006/relationships/customXml" Target="../ink/ink841.xml"/><Relationship Id="rId240" Type="http://schemas.openxmlformats.org/officeDocument/2006/relationships/image" Target="../media/image408.png"/><Relationship Id="rId261" Type="http://schemas.openxmlformats.org/officeDocument/2006/relationships/customXml" Target="../ink/ink857.xml"/><Relationship Id="rId14" Type="http://schemas.openxmlformats.org/officeDocument/2006/relationships/image" Target="../media/image299.png"/><Relationship Id="rId35" Type="http://schemas.openxmlformats.org/officeDocument/2006/relationships/customXml" Target="../ink/ink742.xml"/><Relationship Id="rId56" Type="http://schemas.openxmlformats.org/officeDocument/2006/relationships/image" Target="../media/image320.png"/><Relationship Id="rId77" Type="http://schemas.openxmlformats.org/officeDocument/2006/relationships/image" Target="../media/image329.png"/><Relationship Id="rId100" Type="http://schemas.openxmlformats.org/officeDocument/2006/relationships/customXml" Target="../ink/ink776.xml"/><Relationship Id="rId8" Type="http://schemas.openxmlformats.org/officeDocument/2006/relationships/image" Target="../media/image296.png"/><Relationship Id="rId98" Type="http://schemas.openxmlformats.org/officeDocument/2006/relationships/customXml" Target="../ink/ink775.xml"/><Relationship Id="rId121" Type="http://schemas.openxmlformats.org/officeDocument/2006/relationships/image" Target="../media/image351.png"/><Relationship Id="rId142" Type="http://schemas.openxmlformats.org/officeDocument/2006/relationships/customXml" Target="../ink/ink797.xml"/><Relationship Id="rId163" Type="http://schemas.openxmlformats.org/officeDocument/2006/relationships/image" Target="../media/image371.png"/><Relationship Id="rId184" Type="http://schemas.openxmlformats.org/officeDocument/2006/relationships/customXml" Target="../ink/ink818.xml"/><Relationship Id="rId219" Type="http://schemas.openxmlformats.org/officeDocument/2006/relationships/customXml" Target="../ink/ink836.xml"/><Relationship Id="rId230" Type="http://schemas.openxmlformats.org/officeDocument/2006/relationships/image" Target="../media/image403.png"/><Relationship Id="rId251" Type="http://schemas.openxmlformats.org/officeDocument/2006/relationships/customXml" Target="../ink/ink852.xml"/><Relationship Id="rId25" Type="http://schemas.openxmlformats.org/officeDocument/2006/relationships/customXml" Target="../ink/ink737.xml"/><Relationship Id="rId46" Type="http://schemas.openxmlformats.org/officeDocument/2006/relationships/image" Target="../media/image315.png"/><Relationship Id="rId67" Type="http://schemas.openxmlformats.org/officeDocument/2006/relationships/customXml" Target="../ink/ink758.xml"/><Relationship Id="rId88" Type="http://schemas.openxmlformats.org/officeDocument/2006/relationships/customXml" Target="../ink/ink770.xml"/><Relationship Id="rId111" Type="http://schemas.openxmlformats.org/officeDocument/2006/relationships/image" Target="../media/image346.png"/><Relationship Id="rId132" Type="http://schemas.openxmlformats.org/officeDocument/2006/relationships/customXml" Target="../ink/ink792.xml"/><Relationship Id="rId153" Type="http://schemas.openxmlformats.org/officeDocument/2006/relationships/image" Target="../media/image367.png"/><Relationship Id="rId174" Type="http://schemas.openxmlformats.org/officeDocument/2006/relationships/customXml" Target="../ink/ink813.xml"/><Relationship Id="rId195" Type="http://schemas.openxmlformats.org/officeDocument/2006/relationships/customXml" Target="../ink/ink824.xml"/><Relationship Id="rId209" Type="http://schemas.openxmlformats.org/officeDocument/2006/relationships/customXml" Target="../ink/ink831.xml"/><Relationship Id="rId220" Type="http://schemas.openxmlformats.org/officeDocument/2006/relationships/image" Target="../media/image398.png"/><Relationship Id="rId241" Type="http://schemas.openxmlformats.org/officeDocument/2006/relationships/customXml" Target="../ink/ink847.xml"/><Relationship Id="rId15" Type="http://schemas.openxmlformats.org/officeDocument/2006/relationships/customXml" Target="../ink/ink732.xml"/><Relationship Id="rId36" Type="http://schemas.openxmlformats.org/officeDocument/2006/relationships/image" Target="../media/image310.png"/><Relationship Id="rId57" Type="http://schemas.openxmlformats.org/officeDocument/2006/relationships/customXml" Target="../ink/ink753.xml"/><Relationship Id="rId262" Type="http://schemas.openxmlformats.org/officeDocument/2006/relationships/image" Target="../media/image419.png"/><Relationship Id="rId78" Type="http://schemas.openxmlformats.org/officeDocument/2006/relationships/customXml" Target="../ink/ink765.xml"/><Relationship Id="rId99" Type="http://schemas.openxmlformats.org/officeDocument/2006/relationships/image" Target="../media/image340.png"/><Relationship Id="rId101" Type="http://schemas.openxmlformats.org/officeDocument/2006/relationships/image" Target="../media/image341.png"/><Relationship Id="rId122" Type="http://schemas.openxmlformats.org/officeDocument/2006/relationships/customXml" Target="../ink/ink787.xml"/><Relationship Id="rId143" Type="http://schemas.openxmlformats.org/officeDocument/2006/relationships/image" Target="../media/image362.png"/><Relationship Id="rId164" Type="http://schemas.openxmlformats.org/officeDocument/2006/relationships/customXml" Target="../ink/ink808.xml"/><Relationship Id="rId185" Type="http://schemas.openxmlformats.org/officeDocument/2006/relationships/image" Target="../media/image381.png"/><Relationship Id="rId9" Type="http://schemas.openxmlformats.org/officeDocument/2006/relationships/customXml" Target="../ink/ink729.xml"/><Relationship Id="rId210" Type="http://schemas.openxmlformats.org/officeDocument/2006/relationships/image" Target="../media/image393.png"/><Relationship Id="rId26" Type="http://schemas.openxmlformats.org/officeDocument/2006/relationships/image" Target="../media/image305.png"/><Relationship Id="rId231" Type="http://schemas.openxmlformats.org/officeDocument/2006/relationships/customXml" Target="../ink/ink842.xml"/><Relationship Id="rId252" Type="http://schemas.openxmlformats.org/officeDocument/2006/relationships/image" Target="../media/image414.png"/><Relationship Id="rId47" Type="http://schemas.openxmlformats.org/officeDocument/2006/relationships/customXml" Target="../ink/ink748.xml"/><Relationship Id="rId68" Type="http://schemas.openxmlformats.org/officeDocument/2006/relationships/image" Target="../media/image326.png"/><Relationship Id="rId89" Type="http://schemas.openxmlformats.org/officeDocument/2006/relationships/image" Target="../media/image335.png"/><Relationship Id="rId112" Type="http://schemas.openxmlformats.org/officeDocument/2006/relationships/customXml" Target="../ink/ink782.xml"/><Relationship Id="rId133" Type="http://schemas.openxmlformats.org/officeDocument/2006/relationships/image" Target="../media/image357.png"/><Relationship Id="rId154" Type="http://schemas.openxmlformats.org/officeDocument/2006/relationships/customXml" Target="../ink/ink803.xml"/><Relationship Id="rId175" Type="http://schemas.openxmlformats.org/officeDocument/2006/relationships/image" Target="../media/image377.png"/><Relationship Id="rId196" Type="http://schemas.openxmlformats.org/officeDocument/2006/relationships/image" Target="../media/image386.png"/><Relationship Id="rId200" Type="http://schemas.openxmlformats.org/officeDocument/2006/relationships/image" Target="../media/image388.png"/><Relationship Id="rId16" Type="http://schemas.openxmlformats.org/officeDocument/2006/relationships/image" Target="../media/image300.png"/><Relationship Id="rId221" Type="http://schemas.openxmlformats.org/officeDocument/2006/relationships/customXml" Target="../ink/ink837.xml"/><Relationship Id="rId242" Type="http://schemas.openxmlformats.org/officeDocument/2006/relationships/image" Target="../media/image409.png"/><Relationship Id="rId37" Type="http://schemas.openxmlformats.org/officeDocument/2006/relationships/customXml" Target="../ink/ink743.xml"/><Relationship Id="rId58" Type="http://schemas.openxmlformats.org/officeDocument/2006/relationships/image" Target="../media/image321.png"/><Relationship Id="rId79" Type="http://schemas.openxmlformats.org/officeDocument/2006/relationships/image" Target="../media/image330.png"/><Relationship Id="rId102" Type="http://schemas.openxmlformats.org/officeDocument/2006/relationships/customXml" Target="../ink/ink777.xml"/><Relationship Id="rId123" Type="http://schemas.openxmlformats.org/officeDocument/2006/relationships/image" Target="../media/image352.png"/><Relationship Id="rId144" Type="http://schemas.openxmlformats.org/officeDocument/2006/relationships/customXml" Target="../ink/ink798.xml"/><Relationship Id="rId90" Type="http://schemas.openxmlformats.org/officeDocument/2006/relationships/customXml" Target="../ink/ink771.xml"/><Relationship Id="rId165" Type="http://schemas.openxmlformats.org/officeDocument/2006/relationships/image" Target="../media/image372.png"/><Relationship Id="rId186" Type="http://schemas.openxmlformats.org/officeDocument/2006/relationships/customXml" Target="../ink/ink819.xml"/><Relationship Id="rId211" Type="http://schemas.openxmlformats.org/officeDocument/2006/relationships/customXml" Target="../ink/ink832.xml"/><Relationship Id="rId232" Type="http://schemas.openxmlformats.org/officeDocument/2006/relationships/image" Target="../media/image404.png"/><Relationship Id="rId253" Type="http://schemas.openxmlformats.org/officeDocument/2006/relationships/customXml" Target="../ink/ink853.xml"/><Relationship Id="rId27" Type="http://schemas.openxmlformats.org/officeDocument/2006/relationships/customXml" Target="../ink/ink738.xml"/><Relationship Id="rId48" Type="http://schemas.openxmlformats.org/officeDocument/2006/relationships/image" Target="../media/image316.png"/><Relationship Id="rId69" Type="http://schemas.openxmlformats.org/officeDocument/2006/relationships/customXml" Target="../ink/ink759.xml"/><Relationship Id="rId113" Type="http://schemas.openxmlformats.org/officeDocument/2006/relationships/image" Target="../media/image347.png"/><Relationship Id="rId134" Type="http://schemas.openxmlformats.org/officeDocument/2006/relationships/customXml" Target="../ink/ink793.xml"/><Relationship Id="rId80" Type="http://schemas.openxmlformats.org/officeDocument/2006/relationships/customXml" Target="../ink/ink766.xml"/><Relationship Id="rId155" Type="http://schemas.openxmlformats.org/officeDocument/2006/relationships/image" Target="../media/image368.png"/><Relationship Id="rId176" Type="http://schemas.openxmlformats.org/officeDocument/2006/relationships/customXml" Target="../ink/ink814.xml"/><Relationship Id="rId197" Type="http://schemas.openxmlformats.org/officeDocument/2006/relationships/customXml" Target="../ink/ink825.xml"/><Relationship Id="rId201" Type="http://schemas.openxmlformats.org/officeDocument/2006/relationships/customXml" Target="../ink/ink827.xml"/><Relationship Id="rId222" Type="http://schemas.openxmlformats.org/officeDocument/2006/relationships/image" Target="../media/image399.png"/><Relationship Id="rId243" Type="http://schemas.openxmlformats.org/officeDocument/2006/relationships/customXml" Target="../ink/ink848.xml"/><Relationship Id="rId17" Type="http://schemas.openxmlformats.org/officeDocument/2006/relationships/customXml" Target="../ink/ink733.xml"/><Relationship Id="rId38" Type="http://schemas.openxmlformats.org/officeDocument/2006/relationships/image" Target="../media/image311.png"/><Relationship Id="rId59" Type="http://schemas.openxmlformats.org/officeDocument/2006/relationships/customXml" Target="../ink/ink754.xml"/><Relationship Id="rId103" Type="http://schemas.openxmlformats.org/officeDocument/2006/relationships/image" Target="../media/image342.png"/><Relationship Id="rId124" Type="http://schemas.openxmlformats.org/officeDocument/2006/relationships/customXml" Target="../ink/ink788.xml"/><Relationship Id="rId70" Type="http://schemas.openxmlformats.org/officeDocument/2006/relationships/customXml" Target="../ink/ink760.xml"/><Relationship Id="rId91" Type="http://schemas.openxmlformats.org/officeDocument/2006/relationships/image" Target="../media/image336.png"/><Relationship Id="rId145" Type="http://schemas.openxmlformats.org/officeDocument/2006/relationships/image" Target="../media/image363.png"/><Relationship Id="rId166" Type="http://schemas.openxmlformats.org/officeDocument/2006/relationships/customXml" Target="../ink/ink809.xml"/><Relationship Id="rId187" Type="http://schemas.openxmlformats.org/officeDocument/2006/relationships/customXml" Target="../ink/ink820.xml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394.png"/><Relationship Id="rId233" Type="http://schemas.openxmlformats.org/officeDocument/2006/relationships/customXml" Target="../ink/ink843.xml"/><Relationship Id="rId254" Type="http://schemas.openxmlformats.org/officeDocument/2006/relationships/image" Target="../media/image415.png"/><Relationship Id="rId28" Type="http://schemas.openxmlformats.org/officeDocument/2006/relationships/image" Target="../media/image306.png"/><Relationship Id="rId49" Type="http://schemas.openxmlformats.org/officeDocument/2006/relationships/customXml" Target="../ink/ink749.xml"/><Relationship Id="rId114" Type="http://schemas.openxmlformats.org/officeDocument/2006/relationships/customXml" Target="../ink/ink783.xml"/><Relationship Id="rId60" Type="http://schemas.openxmlformats.org/officeDocument/2006/relationships/image" Target="../media/image322.png"/><Relationship Id="rId81" Type="http://schemas.openxmlformats.org/officeDocument/2006/relationships/image" Target="../media/image331.png"/><Relationship Id="rId135" Type="http://schemas.openxmlformats.org/officeDocument/2006/relationships/image" Target="../media/image358.png"/><Relationship Id="rId156" Type="http://schemas.openxmlformats.org/officeDocument/2006/relationships/customXml" Target="../ink/ink804.xml"/><Relationship Id="rId177" Type="http://schemas.openxmlformats.org/officeDocument/2006/relationships/image" Target="../media/image378.png"/><Relationship Id="rId198" Type="http://schemas.openxmlformats.org/officeDocument/2006/relationships/image" Target="../media/image387.png"/><Relationship Id="rId202" Type="http://schemas.openxmlformats.org/officeDocument/2006/relationships/image" Target="../media/image389.png"/><Relationship Id="rId223" Type="http://schemas.openxmlformats.org/officeDocument/2006/relationships/customXml" Target="../ink/ink838.xml"/><Relationship Id="rId244" Type="http://schemas.openxmlformats.org/officeDocument/2006/relationships/image" Target="../media/image410.png"/><Relationship Id="rId18" Type="http://schemas.openxmlformats.org/officeDocument/2006/relationships/image" Target="../media/image301.png"/><Relationship Id="rId39" Type="http://schemas.openxmlformats.org/officeDocument/2006/relationships/customXml" Target="../ink/ink744.xml"/><Relationship Id="rId50" Type="http://schemas.openxmlformats.org/officeDocument/2006/relationships/image" Target="../media/image317.png"/><Relationship Id="rId104" Type="http://schemas.openxmlformats.org/officeDocument/2006/relationships/customXml" Target="../ink/ink778.xml"/><Relationship Id="rId125" Type="http://schemas.openxmlformats.org/officeDocument/2006/relationships/image" Target="../media/image353.png"/><Relationship Id="rId146" Type="http://schemas.openxmlformats.org/officeDocument/2006/relationships/customXml" Target="../ink/ink799.xml"/><Relationship Id="rId167" Type="http://schemas.openxmlformats.org/officeDocument/2006/relationships/image" Target="../media/image373.png"/><Relationship Id="rId188" Type="http://schemas.openxmlformats.org/officeDocument/2006/relationships/image" Target="../media/image382.png"/><Relationship Id="rId71" Type="http://schemas.openxmlformats.org/officeDocument/2006/relationships/image" Target="../media/image327.png"/><Relationship Id="rId92" Type="http://schemas.openxmlformats.org/officeDocument/2006/relationships/customXml" Target="../ink/ink772.xml"/><Relationship Id="rId213" Type="http://schemas.openxmlformats.org/officeDocument/2006/relationships/customXml" Target="../ink/ink833.xml"/><Relationship Id="rId234" Type="http://schemas.openxmlformats.org/officeDocument/2006/relationships/image" Target="../media/image405.png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739.xml"/><Relationship Id="rId255" Type="http://schemas.openxmlformats.org/officeDocument/2006/relationships/customXml" Target="../ink/ink854.xml"/><Relationship Id="rId40" Type="http://schemas.openxmlformats.org/officeDocument/2006/relationships/image" Target="../media/image312.png"/><Relationship Id="rId115" Type="http://schemas.openxmlformats.org/officeDocument/2006/relationships/image" Target="../media/image348.png"/><Relationship Id="rId136" Type="http://schemas.openxmlformats.org/officeDocument/2006/relationships/customXml" Target="../ink/ink794.xml"/><Relationship Id="rId157" Type="http://schemas.openxmlformats.org/officeDocument/2006/relationships/image" Target="../media/image369.png"/><Relationship Id="rId178" Type="http://schemas.openxmlformats.org/officeDocument/2006/relationships/customXml" Target="../ink/ink815.xml"/><Relationship Id="rId61" Type="http://schemas.openxmlformats.org/officeDocument/2006/relationships/customXml" Target="../ink/ink755.xml"/><Relationship Id="rId82" Type="http://schemas.openxmlformats.org/officeDocument/2006/relationships/customXml" Target="../ink/ink767.xml"/><Relationship Id="rId199" Type="http://schemas.openxmlformats.org/officeDocument/2006/relationships/customXml" Target="../ink/ink826.xml"/><Relationship Id="rId203" Type="http://schemas.openxmlformats.org/officeDocument/2006/relationships/customXml" Target="../ink/ink828.xml"/><Relationship Id="rId19" Type="http://schemas.openxmlformats.org/officeDocument/2006/relationships/customXml" Target="../ink/ink734.xml"/><Relationship Id="rId224" Type="http://schemas.openxmlformats.org/officeDocument/2006/relationships/image" Target="../media/image400.png"/><Relationship Id="rId245" Type="http://schemas.openxmlformats.org/officeDocument/2006/relationships/customXml" Target="../ink/ink849.xml"/><Relationship Id="rId30" Type="http://schemas.openxmlformats.org/officeDocument/2006/relationships/image" Target="../media/image307.png"/><Relationship Id="rId105" Type="http://schemas.openxmlformats.org/officeDocument/2006/relationships/image" Target="../media/image343.png"/><Relationship Id="rId126" Type="http://schemas.openxmlformats.org/officeDocument/2006/relationships/customXml" Target="../ink/ink789.xml"/><Relationship Id="rId147" Type="http://schemas.openxmlformats.org/officeDocument/2006/relationships/image" Target="../media/image364.png"/><Relationship Id="rId168" Type="http://schemas.openxmlformats.org/officeDocument/2006/relationships/customXml" Target="../ink/ink810.xml"/><Relationship Id="rId51" Type="http://schemas.openxmlformats.org/officeDocument/2006/relationships/customXml" Target="../ink/ink750.xml"/><Relationship Id="rId72" Type="http://schemas.openxmlformats.org/officeDocument/2006/relationships/customXml" Target="../ink/ink761.xml"/><Relationship Id="rId93" Type="http://schemas.openxmlformats.org/officeDocument/2006/relationships/image" Target="../media/image337.png"/><Relationship Id="rId189" Type="http://schemas.openxmlformats.org/officeDocument/2006/relationships/customXml" Target="../ink/ink821.xml"/><Relationship Id="rId3" Type="http://schemas.openxmlformats.org/officeDocument/2006/relationships/customXml" Target="../ink/ink726.xml"/><Relationship Id="rId214" Type="http://schemas.openxmlformats.org/officeDocument/2006/relationships/image" Target="../media/image395.png"/><Relationship Id="rId235" Type="http://schemas.openxmlformats.org/officeDocument/2006/relationships/customXml" Target="../ink/ink844.xml"/><Relationship Id="rId256" Type="http://schemas.openxmlformats.org/officeDocument/2006/relationships/image" Target="../media/image416.png"/><Relationship Id="rId116" Type="http://schemas.openxmlformats.org/officeDocument/2006/relationships/customXml" Target="../ink/ink784.xml"/><Relationship Id="rId137" Type="http://schemas.openxmlformats.org/officeDocument/2006/relationships/image" Target="../media/image359.png"/><Relationship Id="rId158" Type="http://schemas.openxmlformats.org/officeDocument/2006/relationships/customXml" Target="../ink/ink805.xml"/><Relationship Id="rId20" Type="http://schemas.openxmlformats.org/officeDocument/2006/relationships/image" Target="../media/image302.png"/><Relationship Id="rId41" Type="http://schemas.openxmlformats.org/officeDocument/2006/relationships/customXml" Target="../ink/ink745.xml"/><Relationship Id="rId62" Type="http://schemas.openxmlformats.org/officeDocument/2006/relationships/image" Target="../media/image323.png"/><Relationship Id="rId83" Type="http://schemas.openxmlformats.org/officeDocument/2006/relationships/image" Target="../media/image332.png"/><Relationship Id="rId179" Type="http://schemas.openxmlformats.org/officeDocument/2006/relationships/image" Target="../media/image222.png"/><Relationship Id="rId190" Type="http://schemas.openxmlformats.org/officeDocument/2006/relationships/image" Target="../media/image383.png"/><Relationship Id="rId204" Type="http://schemas.openxmlformats.org/officeDocument/2006/relationships/image" Target="../media/image390.png"/><Relationship Id="rId225" Type="http://schemas.openxmlformats.org/officeDocument/2006/relationships/customXml" Target="../ink/ink839.xml"/><Relationship Id="rId246" Type="http://schemas.openxmlformats.org/officeDocument/2006/relationships/image" Target="../media/image411.png"/><Relationship Id="rId106" Type="http://schemas.openxmlformats.org/officeDocument/2006/relationships/customXml" Target="../ink/ink779.xml"/><Relationship Id="rId127" Type="http://schemas.openxmlformats.org/officeDocument/2006/relationships/image" Target="../media/image354.png"/><Relationship Id="rId10" Type="http://schemas.openxmlformats.org/officeDocument/2006/relationships/image" Target="../media/image297.png"/><Relationship Id="rId31" Type="http://schemas.openxmlformats.org/officeDocument/2006/relationships/customXml" Target="../ink/ink740.xml"/><Relationship Id="rId52" Type="http://schemas.openxmlformats.org/officeDocument/2006/relationships/image" Target="../media/image318.png"/><Relationship Id="rId73" Type="http://schemas.openxmlformats.org/officeDocument/2006/relationships/customXml" Target="../ink/ink762.xml"/><Relationship Id="rId94" Type="http://schemas.openxmlformats.org/officeDocument/2006/relationships/customXml" Target="../ink/ink773.xml"/><Relationship Id="rId148" Type="http://schemas.openxmlformats.org/officeDocument/2006/relationships/customXml" Target="../ink/ink800.xml"/><Relationship Id="rId169" Type="http://schemas.openxmlformats.org/officeDocument/2006/relationships/image" Target="../media/image374.png"/><Relationship Id="rId4" Type="http://schemas.openxmlformats.org/officeDocument/2006/relationships/image" Target="../media/image294.png"/><Relationship Id="rId180" Type="http://schemas.openxmlformats.org/officeDocument/2006/relationships/customXml" Target="../ink/ink816.xml"/><Relationship Id="rId215" Type="http://schemas.openxmlformats.org/officeDocument/2006/relationships/customXml" Target="../ink/ink834.xml"/><Relationship Id="rId236" Type="http://schemas.openxmlformats.org/officeDocument/2006/relationships/image" Target="../media/image406.png"/><Relationship Id="rId257" Type="http://schemas.openxmlformats.org/officeDocument/2006/relationships/customXml" Target="../ink/ink855.xml"/><Relationship Id="rId42" Type="http://schemas.openxmlformats.org/officeDocument/2006/relationships/image" Target="../media/image313.png"/><Relationship Id="rId84" Type="http://schemas.openxmlformats.org/officeDocument/2006/relationships/customXml" Target="../ink/ink768.xml"/><Relationship Id="rId138" Type="http://schemas.openxmlformats.org/officeDocument/2006/relationships/customXml" Target="../ink/ink79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4.png"/><Relationship Id="rId21" Type="http://schemas.openxmlformats.org/officeDocument/2006/relationships/customXml" Target="../ink/ink867.xml"/><Relationship Id="rId63" Type="http://schemas.openxmlformats.org/officeDocument/2006/relationships/customXml" Target="../ink/ink888.xml"/><Relationship Id="rId159" Type="http://schemas.openxmlformats.org/officeDocument/2006/relationships/customXml" Target="../ink/ink937.xml"/><Relationship Id="rId324" Type="http://schemas.openxmlformats.org/officeDocument/2006/relationships/customXml" Target="../ink/ink1021.xml"/><Relationship Id="rId366" Type="http://schemas.openxmlformats.org/officeDocument/2006/relationships/image" Target="../media/image591.png"/><Relationship Id="rId170" Type="http://schemas.openxmlformats.org/officeDocument/2006/relationships/image" Target="../media/image500.png"/><Relationship Id="rId226" Type="http://schemas.openxmlformats.org/officeDocument/2006/relationships/customXml" Target="../ink/ink972.xml"/><Relationship Id="rId433" Type="http://schemas.openxmlformats.org/officeDocument/2006/relationships/customXml" Target="../ink/ink1082.xml"/><Relationship Id="rId268" Type="http://schemas.openxmlformats.org/officeDocument/2006/relationships/customXml" Target="../ink/ink993.xml"/><Relationship Id="rId475" Type="http://schemas.openxmlformats.org/officeDocument/2006/relationships/customXml" Target="../ink/ink1105.xml"/><Relationship Id="rId32" Type="http://schemas.openxmlformats.org/officeDocument/2006/relationships/image" Target="../media/image434.png"/><Relationship Id="rId74" Type="http://schemas.openxmlformats.org/officeDocument/2006/relationships/image" Target="../media/image454.png"/><Relationship Id="rId128" Type="http://schemas.openxmlformats.org/officeDocument/2006/relationships/customXml" Target="../ink/ink921.xml"/><Relationship Id="rId335" Type="http://schemas.openxmlformats.org/officeDocument/2006/relationships/customXml" Target="../ink/ink1027.xml"/><Relationship Id="rId377" Type="http://schemas.openxmlformats.org/officeDocument/2006/relationships/customXml" Target="../ink/ink1051.xml"/><Relationship Id="rId500" Type="http://schemas.openxmlformats.org/officeDocument/2006/relationships/image" Target="../media/image653.png"/><Relationship Id="rId5" Type="http://schemas.openxmlformats.org/officeDocument/2006/relationships/customXml" Target="../ink/ink859.xml"/><Relationship Id="rId181" Type="http://schemas.openxmlformats.org/officeDocument/2006/relationships/customXml" Target="../ink/ink949.xml"/><Relationship Id="rId237" Type="http://schemas.openxmlformats.org/officeDocument/2006/relationships/image" Target="../media/image531.png"/><Relationship Id="rId402" Type="http://schemas.openxmlformats.org/officeDocument/2006/relationships/customXml" Target="../ink/ink1065.xml"/><Relationship Id="rId279" Type="http://schemas.openxmlformats.org/officeDocument/2006/relationships/image" Target="../media/image552.png"/><Relationship Id="rId444" Type="http://schemas.openxmlformats.org/officeDocument/2006/relationships/image" Target="../media/image627.png"/><Relationship Id="rId486" Type="http://schemas.openxmlformats.org/officeDocument/2006/relationships/image" Target="../media/image646.png"/><Relationship Id="rId43" Type="http://schemas.openxmlformats.org/officeDocument/2006/relationships/customXml" Target="../ink/ink878.xml"/><Relationship Id="rId139" Type="http://schemas.openxmlformats.org/officeDocument/2006/relationships/customXml" Target="../ink/ink927.xml"/><Relationship Id="rId290" Type="http://schemas.openxmlformats.org/officeDocument/2006/relationships/customXml" Target="../ink/ink1004.xml"/><Relationship Id="rId304" Type="http://schemas.openxmlformats.org/officeDocument/2006/relationships/customXml" Target="../ink/ink1011.xml"/><Relationship Id="rId346" Type="http://schemas.openxmlformats.org/officeDocument/2006/relationships/customXml" Target="../ink/ink1034.xml"/><Relationship Id="rId388" Type="http://schemas.openxmlformats.org/officeDocument/2006/relationships/image" Target="../media/image601.png"/><Relationship Id="rId511" Type="http://schemas.openxmlformats.org/officeDocument/2006/relationships/customXml" Target="../ink/ink1123.xml"/><Relationship Id="rId85" Type="http://schemas.openxmlformats.org/officeDocument/2006/relationships/customXml" Target="../ink/ink899.xml"/><Relationship Id="rId150" Type="http://schemas.openxmlformats.org/officeDocument/2006/relationships/image" Target="../media/image490.png"/><Relationship Id="rId192" Type="http://schemas.openxmlformats.org/officeDocument/2006/relationships/image" Target="../media/image185.png"/><Relationship Id="rId206" Type="http://schemas.openxmlformats.org/officeDocument/2006/relationships/image" Target="../media/image516.png"/><Relationship Id="rId413" Type="http://schemas.openxmlformats.org/officeDocument/2006/relationships/image" Target="../media/image613.png"/><Relationship Id="rId248" Type="http://schemas.openxmlformats.org/officeDocument/2006/relationships/customXml" Target="../ink/ink983.xml"/><Relationship Id="rId455" Type="http://schemas.openxmlformats.org/officeDocument/2006/relationships/customXml" Target="../ink/ink1095.xml"/><Relationship Id="rId497" Type="http://schemas.openxmlformats.org/officeDocument/2006/relationships/customXml" Target="../ink/ink1116.xml"/><Relationship Id="rId12" Type="http://schemas.openxmlformats.org/officeDocument/2006/relationships/image" Target="../media/image424.png"/><Relationship Id="rId108" Type="http://schemas.openxmlformats.org/officeDocument/2006/relationships/customXml" Target="../ink/ink911.xml"/><Relationship Id="rId315" Type="http://schemas.openxmlformats.org/officeDocument/2006/relationships/image" Target="../media/image569.png"/><Relationship Id="rId357" Type="http://schemas.openxmlformats.org/officeDocument/2006/relationships/image" Target="../media/image587.png"/><Relationship Id="rId54" Type="http://schemas.openxmlformats.org/officeDocument/2006/relationships/image" Target="../media/image445.png"/><Relationship Id="rId96" Type="http://schemas.openxmlformats.org/officeDocument/2006/relationships/customXml" Target="../ink/ink905.xml"/><Relationship Id="rId161" Type="http://schemas.openxmlformats.org/officeDocument/2006/relationships/customXml" Target="../ink/ink938.xml"/><Relationship Id="rId217" Type="http://schemas.openxmlformats.org/officeDocument/2006/relationships/image" Target="../media/image521.png"/><Relationship Id="rId399" Type="http://schemas.openxmlformats.org/officeDocument/2006/relationships/image" Target="../media/image606.png"/><Relationship Id="rId259" Type="http://schemas.openxmlformats.org/officeDocument/2006/relationships/image" Target="../media/image542.png"/><Relationship Id="rId424" Type="http://schemas.openxmlformats.org/officeDocument/2006/relationships/customXml" Target="../ink/ink1077.xml"/><Relationship Id="rId466" Type="http://schemas.openxmlformats.org/officeDocument/2006/relationships/image" Target="../media/image636.png"/><Relationship Id="rId23" Type="http://schemas.openxmlformats.org/officeDocument/2006/relationships/customXml" Target="../ink/ink868.xml"/><Relationship Id="rId119" Type="http://schemas.openxmlformats.org/officeDocument/2006/relationships/image" Target="../media/image475.png"/><Relationship Id="rId270" Type="http://schemas.openxmlformats.org/officeDocument/2006/relationships/customXml" Target="../ink/ink994.xml"/><Relationship Id="rId326" Type="http://schemas.openxmlformats.org/officeDocument/2006/relationships/customXml" Target="../ink/ink1022.xml"/><Relationship Id="rId65" Type="http://schemas.openxmlformats.org/officeDocument/2006/relationships/customXml" Target="../ink/ink889.xml"/><Relationship Id="rId130" Type="http://schemas.openxmlformats.org/officeDocument/2006/relationships/customXml" Target="../ink/ink922.xml"/><Relationship Id="rId368" Type="http://schemas.openxmlformats.org/officeDocument/2006/relationships/image" Target="../media/image592.png"/><Relationship Id="rId172" Type="http://schemas.openxmlformats.org/officeDocument/2006/relationships/customXml" Target="../ink/ink944.xml"/><Relationship Id="rId228" Type="http://schemas.openxmlformats.org/officeDocument/2006/relationships/customXml" Target="../ink/ink973.xml"/><Relationship Id="rId435" Type="http://schemas.openxmlformats.org/officeDocument/2006/relationships/customXml" Target="../ink/ink1083.xml"/><Relationship Id="rId477" Type="http://schemas.openxmlformats.org/officeDocument/2006/relationships/customXml" Target="../ink/ink1106.xml"/><Relationship Id="rId281" Type="http://schemas.openxmlformats.org/officeDocument/2006/relationships/image" Target="../media/image553.png"/><Relationship Id="rId337" Type="http://schemas.openxmlformats.org/officeDocument/2006/relationships/customXml" Target="../ink/ink1028.xml"/><Relationship Id="rId502" Type="http://schemas.openxmlformats.org/officeDocument/2006/relationships/image" Target="../media/image654.png"/><Relationship Id="rId34" Type="http://schemas.openxmlformats.org/officeDocument/2006/relationships/image" Target="../media/image435.png"/><Relationship Id="rId76" Type="http://schemas.openxmlformats.org/officeDocument/2006/relationships/image" Target="../media/image455.png"/><Relationship Id="rId141" Type="http://schemas.openxmlformats.org/officeDocument/2006/relationships/customXml" Target="../ink/ink928.xml"/><Relationship Id="rId379" Type="http://schemas.openxmlformats.org/officeDocument/2006/relationships/customXml" Target="../ink/ink1053.xml"/><Relationship Id="rId7" Type="http://schemas.openxmlformats.org/officeDocument/2006/relationships/customXml" Target="../ink/ink860.xml"/><Relationship Id="rId183" Type="http://schemas.openxmlformats.org/officeDocument/2006/relationships/customXml" Target="../ink/ink950.xml"/><Relationship Id="rId239" Type="http://schemas.openxmlformats.org/officeDocument/2006/relationships/image" Target="../media/image532.png"/><Relationship Id="rId390" Type="http://schemas.openxmlformats.org/officeDocument/2006/relationships/customXml" Target="../ink/ink1059.xml"/><Relationship Id="rId404" Type="http://schemas.openxmlformats.org/officeDocument/2006/relationships/customXml" Target="../ink/ink1066.xml"/><Relationship Id="rId446" Type="http://schemas.openxmlformats.org/officeDocument/2006/relationships/image" Target="../media/image628.png"/><Relationship Id="rId250" Type="http://schemas.openxmlformats.org/officeDocument/2006/relationships/customXml" Target="../ink/ink984.xml"/><Relationship Id="rId292" Type="http://schemas.openxmlformats.org/officeDocument/2006/relationships/customXml" Target="../ink/ink1005.xml"/><Relationship Id="rId306" Type="http://schemas.openxmlformats.org/officeDocument/2006/relationships/customXml" Target="../ink/ink1012.xml"/><Relationship Id="rId488" Type="http://schemas.openxmlformats.org/officeDocument/2006/relationships/image" Target="../media/image647.png"/><Relationship Id="rId45" Type="http://schemas.openxmlformats.org/officeDocument/2006/relationships/customXml" Target="../ink/ink879.xml"/><Relationship Id="rId87" Type="http://schemas.openxmlformats.org/officeDocument/2006/relationships/customXml" Target="../ink/ink900.xml"/><Relationship Id="rId110" Type="http://schemas.openxmlformats.org/officeDocument/2006/relationships/customXml" Target="../ink/ink912.xml"/><Relationship Id="rId348" Type="http://schemas.openxmlformats.org/officeDocument/2006/relationships/customXml" Target="../ink/ink1035.xml"/><Relationship Id="rId513" Type="http://schemas.openxmlformats.org/officeDocument/2006/relationships/image" Target="../media/image659.png"/><Relationship Id="rId152" Type="http://schemas.openxmlformats.org/officeDocument/2006/relationships/image" Target="../media/image491.png"/><Relationship Id="rId194" Type="http://schemas.openxmlformats.org/officeDocument/2006/relationships/image" Target="../media/image510.png"/><Relationship Id="rId208" Type="http://schemas.openxmlformats.org/officeDocument/2006/relationships/image" Target="../media/image517.png"/><Relationship Id="rId415" Type="http://schemas.openxmlformats.org/officeDocument/2006/relationships/customXml" Target="../ink/ink1072.xml"/><Relationship Id="rId457" Type="http://schemas.openxmlformats.org/officeDocument/2006/relationships/customXml" Target="../ink/ink1096.xml"/><Relationship Id="rId261" Type="http://schemas.openxmlformats.org/officeDocument/2006/relationships/image" Target="../media/image543.png"/><Relationship Id="rId499" Type="http://schemas.openxmlformats.org/officeDocument/2006/relationships/customXml" Target="../ink/ink1117.xml"/><Relationship Id="rId14" Type="http://schemas.openxmlformats.org/officeDocument/2006/relationships/image" Target="../media/image425.png"/><Relationship Id="rId56" Type="http://schemas.openxmlformats.org/officeDocument/2006/relationships/image" Target="../media/image446.png"/><Relationship Id="rId317" Type="http://schemas.openxmlformats.org/officeDocument/2006/relationships/image" Target="../media/image570.png"/><Relationship Id="rId359" Type="http://schemas.openxmlformats.org/officeDocument/2006/relationships/image" Target="../media/image588.png"/><Relationship Id="rId98" Type="http://schemas.openxmlformats.org/officeDocument/2006/relationships/customXml" Target="../ink/ink906.xml"/><Relationship Id="rId121" Type="http://schemas.openxmlformats.org/officeDocument/2006/relationships/image" Target="../media/image476.png"/><Relationship Id="rId163" Type="http://schemas.openxmlformats.org/officeDocument/2006/relationships/customXml" Target="../ink/ink939.xml"/><Relationship Id="rId219" Type="http://schemas.openxmlformats.org/officeDocument/2006/relationships/image" Target="../media/image522.png"/><Relationship Id="rId370" Type="http://schemas.openxmlformats.org/officeDocument/2006/relationships/image" Target="../media/image593.png"/><Relationship Id="rId426" Type="http://schemas.openxmlformats.org/officeDocument/2006/relationships/customXml" Target="../ink/ink1078.xml"/><Relationship Id="rId230" Type="http://schemas.openxmlformats.org/officeDocument/2006/relationships/customXml" Target="../ink/ink974.xml"/><Relationship Id="rId468" Type="http://schemas.openxmlformats.org/officeDocument/2006/relationships/image" Target="../media/image637.png"/><Relationship Id="rId25" Type="http://schemas.openxmlformats.org/officeDocument/2006/relationships/customXml" Target="../ink/ink869.xml"/><Relationship Id="rId67" Type="http://schemas.openxmlformats.org/officeDocument/2006/relationships/customXml" Target="../ink/ink890.xml"/><Relationship Id="rId272" Type="http://schemas.openxmlformats.org/officeDocument/2006/relationships/customXml" Target="../ink/ink995.xml"/><Relationship Id="rId328" Type="http://schemas.openxmlformats.org/officeDocument/2006/relationships/customXml" Target="../ink/ink1023.xml"/><Relationship Id="rId132" Type="http://schemas.openxmlformats.org/officeDocument/2006/relationships/image" Target="../media/image481.png"/><Relationship Id="rId174" Type="http://schemas.openxmlformats.org/officeDocument/2006/relationships/customXml" Target="../ink/ink945.xml"/><Relationship Id="rId381" Type="http://schemas.openxmlformats.org/officeDocument/2006/relationships/customXml" Target="../ink/ink1054.xml"/><Relationship Id="rId241" Type="http://schemas.openxmlformats.org/officeDocument/2006/relationships/image" Target="../media/image533.png"/><Relationship Id="rId437" Type="http://schemas.openxmlformats.org/officeDocument/2006/relationships/customXml" Target="../ink/ink1084.xml"/><Relationship Id="rId479" Type="http://schemas.openxmlformats.org/officeDocument/2006/relationships/customXml" Target="../ink/ink1107.xml"/><Relationship Id="rId36" Type="http://schemas.openxmlformats.org/officeDocument/2006/relationships/image" Target="../media/image436.png"/><Relationship Id="rId283" Type="http://schemas.openxmlformats.org/officeDocument/2006/relationships/image" Target="../media/image554.png"/><Relationship Id="rId339" Type="http://schemas.openxmlformats.org/officeDocument/2006/relationships/customXml" Target="../ink/ink1029.xml"/><Relationship Id="rId490" Type="http://schemas.openxmlformats.org/officeDocument/2006/relationships/image" Target="../media/image648.png"/><Relationship Id="rId504" Type="http://schemas.openxmlformats.org/officeDocument/2006/relationships/image" Target="../media/image655.png"/><Relationship Id="rId78" Type="http://schemas.openxmlformats.org/officeDocument/2006/relationships/image" Target="../media/image456.png"/><Relationship Id="rId101" Type="http://schemas.openxmlformats.org/officeDocument/2006/relationships/image" Target="../media/image467.png"/><Relationship Id="rId143" Type="http://schemas.openxmlformats.org/officeDocument/2006/relationships/customXml" Target="../ink/ink929.xml"/><Relationship Id="rId185" Type="http://schemas.openxmlformats.org/officeDocument/2006/relationships/customXml" Target="../ink/ink951.xml"/><Relationship Id="rId350" Type="http://schemas.openxmlformats.org/officeDocument/2006/relationships/customXml" Target="../ink/ink1036.xml"/><Relationship Id="rId406" Type="http://schemas.openxmlformats.org/officeDocument/2006/relationships/customXml" Target="../ink/ink1067.xml"/><Relationship Id="rId9" Type="http://schemas.openxmlformats.org/officeDocument/2006/relationships/customXml" Target="../ink/ink861.xml"/><Relationship Id="rId210" Type="http://schemas.openxmlformats.org/officeDocument/2006/relationships/customXml" Target="../ink/ink964.xml"/><Relationship Id="rId392" Type="http://schemas.openxmlformats.org/officeDocument/2006/relationships/customXml" Target="../ink/ink1060.xml"/><Relationship Id="rId448" Type="http://schemas.openxmlformats.org/officeDocument/2006/relationships/image" Target="../media/image629.png"/><Relationship Id="rId252" Type="http://schemas.openxmlformats.org/officeDocument/2006/relationships/customXml" Target="../ink/ink985.xml"/><Relationship Id="rId294" Type="http://schemas.openxmlformats.org/officeDocument/2006/relationships/customXml" Target="../ink/ink1006.xml"/><Relationship Id="rId308" Type="http://schemas.openxmlformats.org/officeDocument/2006/relationships/customXml" Target="../ink/ink1013.xml"/><Relationship Id="rId515" Type="http://schemas.openxmlformats.org/officeDocument/2006/relationships/image" Target="../media/image660.png"/><Relationship Id="rId47" Type="http://schemas.openxmlformats.org/officeDocument/2006/relationships/customXml" Target="../ink/ink880.xml"/><Relationship Id="rId89" Type="http://schemas.openxmlformats.org/officeDocument/2006/relationships/customXml" Target="../ink/ink901.xml"/><Relationship Id="rId112" Type="http://schemas.openxmlformats.org/officeDocument/2006/relationships/customXml" Target="../ink/ink913.xml"/><Relationship Id="rId154" Type="http://schemas.openxmlformats.org/officeDocument/2006/relationships/image" Target="../media/image492.png"/><Relationship Id="rId361" Type="http://schemas.openxmlformats.org/officeDocument/2006/relationships/customXml" Target="../ink/ink1043.xml"/><Relationship Id="rId196" Type="http://schemas.openxmlformats.org/officeDocument/2006/relationships/image" Target="../media/image511.png"/><Relationship Id="rId417" Type="http://schemas.openxmlformats.org/officeDocument/2006/relationships/image" Target="../media/image614.png"/><Relationship Id="rId459" Type="http://schemas.openxmlformats.org/officeDocument/2006/relationships/customXml" Target="../ink/ink1097.xml"/><Relationship Id="rId16" Type="http://schemas.openxmlformats.org/officeDocument/2006/relationships/image" Target="../media/image426.png"/><Relationship Id="rId221" Type="http://schemas.openxmlformats.org/officeDocument/2006/relationships/image" Target="../media/image523.png"/><Relationship Id="rId263" Type="http://schemas.openxmlformats.org/officeDocument/2006/relationships/image" Target="../media/image544.png"/><Relationship Id="rId319" Type="http://schemas.openxmlformats.org/officeDocument/2006/relationships/image" Target="../media/image571.png"/><Relationship Id="rId470" Type="http://schemas.openxmlformats.org/officeDocument/2006/relationships/image" Target="../media/image638.png"/><Relationship Id="rId58" Type="http://schemas.openxmlformats.org/officeDocument/2006/relationships/image" Target="../media/image447.png"/><Relationship Id="rId123" Type="http://schemas.openxmlformats.org/officeDocument/2006/relationships/image" Target="../media/image477.png"/><Relationship Id="rId330" Type="http://schemas.openxmlformats.org/officeDocument/2006/relationships/customXml" Target="../ink/ink1024.xml"/><Relationship Id="rId165" Type="http://schemas.openxmlformats.org/officeDocument/2006/relationships/customXml" Target="../ink/ink940.xml"/><Relationship Id="rId372" Type="http://schemas.openxmlformats.org/officeDocument/2006/relationships/image" Target="../media/image594.png"/><Relationship Id="rId428" Type="http://schemas.openxmlformats.org/officeDocument/2006/relationships/customXml" Target="../ink/ink1079.xml"/><Relationship Id="rId232" Type="http://schemas.openxmlformats.org/officeDocument/2006/relationships/customXml" Target="../ink/ink975.xml"/><Relationship Id="rId274" Type="http://schemas.openxmlformats.org/officeDocument/2006/relationships/customXml" Target="../ink/ink996.xml"/><Relationship Id="rId481" Type="http://schemas.openxmlformats.org/officeDocument/2006/relationships/customXml" Target="../ink/ink1108.xml"/><Relationship Id="rId27" Type="http://schemas.openxmlformats.org/officeDocument/2006/relationships/customXml" Target="../ink/ink870.xml"/><Relationship Id="rId69" Type="http://schemas.openxmlformats.org/officeDocument/2006/relationships/customXml" Target="../ink/ink891.xml"/><Relationship Id="rId134" Type="http://schemas.openxmlformats.org/officeDocument/2006/relationships/image" Target="../media/image482.png"/><Relationship Id="rId80" Type="http://schemas.openxmlformats.org/officeDocument/2006/relationships/image" Target="../media/image457.png"/><Relationship Id="rId176" Type="http://schemas.openxmlformats.org/officeDocument/2006/relationships/image" Target="../media/image502.png"/><Relationship Id="rId341" Type="http://schemas.openxmlformats.org/officeDocument/2006/relationships/customXml" Target="../ink/ink1030.xml"/><Relationship Id="rId383" Type="http://schemas.openxmlformats.org/officeDocument/2006/relationships/customXml" Target="../ink/ink1055.xml"/><Relationship Id="rId439" Type="http://schemas.openxmlformats.org/officeDocument/2006/relationships/customXml" Target="../ink/ink1085.xml"/><Relationship Id="rId201" Type="http://schemas.openxmlformats.org/officeDocument/2006/relationships/customXml" Target="../ink/ink959.xml"/><Relationship Id="rId243" Type="http://schemas.openxmlformats.org/officeDocument/2006/relationships/image" Target="../media/image534.png"/><Relationship Id="rId285" Type="http://schemas.openxmlformats.org/officeDocument/2006/relationships/image" Target="../media/image555.png"/><Relationship Id="rId450" Type="http://schemas.openxmlformats.org/officeDocument/2006/relationships/customXml" Target="../ink/ink1091.xml"/><Relationship Id="rId506" Type="http://schemas.openxmlformats.org/officeDocument/2006/relationships/image" Target="../media/image656.png"/><Relationship Id="rId38" Type="http://schemas.openxmlformats.org/officeDocument/2006/relationships/image" Target="../media/image437.png"/><Relationship Id="rId103" Type="http://schemas.openxmlformats.org/officeDocument/2006/relationships/image" Target="../media/image468.png"/><Relationship Id="rId310" Type="http://schemas.openxmlformats.org/officeDocument/2006/relationships/customXml" Target="../ink/ink1014.xml"/><Relationship Id="rId492" Type="http://schemas.openxmlformats.org/officeDocument/2006/relationships/image" Target="../media/image649.png"/><Relationship Id="rId91" Type="http://schemas.openxmlformats.org/officeDocument/2006/relationships/customXml" Target="../ink/ink902.xml"/><Relationship Id="rId145" Type="http://schemas.openxmlformats.org/officeDocument/2006/relationships/customXml" Target="../ink/ink930.xml"/><Relationship Id="rId187" Type="http://schemas.openxmlformats.org/officeDocument/2006/relationships/customXml" Target="../ink/ink952.xml"/><Relationship Id="rId352" Type="http://schemas.openxmlformats.org/officeDocument/2006/relationships/image" Target="../media/image585.png"/><Relationship Id="rId394" Type="http://schemas.openxmlformats.org/officeDocument/2006/relationships/customXml" Target="../ink/ink1061.xml"/><Relationship Id="rId408" Type="http://schemas.openxmlformats.org/officeDocument/2006/relationships/customXml" Target="../ink/ink1068.xml"/><Relationship Id="rId212" Type="http://schemas.openxmlformats.org/officeDocument/2006/relationships/customXml" Target="../ink/ink965.xml"/><Relationship Id="rId254" Type="http://schemas.openxmlformats.org/officeDocument/2006/relationships/customXml" Target="../ink/ink986.xml"/><Relationship Id="rId49" Type="http://schemas.openxmlformats.org/officeDocument/2006/relationships/customXml" Target="../ink/ink881.xml"/><Relationship Id="rId114" Type="http://schemas.openxmlformats.org/officeDocument/2006/relationships/customXml" Target="../ink/ink914.xml"/><Relationship Id="rId296" Type="http://schemas.openxmlformats.org/officeDocument/2006/relationships/customXml" Target="../ink/ink1007.xml"/><Relationship Id="rId461" Type="http://schemas.openxmlformats.org/officeDocument/2006/relationships/customXml" Target="../ink/ink1098.xml"/><Relationship Id="rId60" Type="http://schemas.openxmlformats.org/officeDocument/2006/relationships/image" Target="../media/image448.png"/><Relationship Id="rId156" Type="http://schemas.openxmlformats.org/officeDocument/2006/relationships/image" Target="../media/image493.png"/><Relationship Id="rId198" Type="http://schemas.openxmlformats.org/officeDocument/2006/relationships/image" Target="../media/image512.png"/><Relationship Id="rId321" Type="http://schemas.openxmlformats.org/officeDocument/2006/relationships/image" Target="../media/image572.png"/><Relationship Id="rId363" Type="http://schemas.openxmlformats.org/officeDocument/2006/relationships/customXml" Target="../ink/ink1044.xml"/><Relationship Id="rId419" Type="http://schemas.openxmlformats.org/officeDocument/2006/relationships/image" Target="../media/image615.png"/><Relationship Id="rId223" Type="http://schemas.openxmlformats.org/officeDocument/2006/relationships/image" Target="../media/image524.png"/><Relationship Id="rId430" Type="http://schemas.openxmlformats.org/officeDocument/2006/relationships/customXml" Target="../ink/ink1080.xml"/><Relationship Id="rId18" Type="http://schemas.openxmlformats.org/officeDocument/2006/relationships/image" Target="../media/image427.png"/><Relationship Id="rId265" Type="http://schemas.openxmlformats.org/officeDocument/2006/relationships/image" Target="../media/image545.png"/><Relationship Id="rId472" Type="http://schemas.openxmlformats.org/officeDocument/2006/relationships/image" Target="../media/image639.png"/><Relationship Id="rId125" Type="http://schemas.openxmlformats.org/officeDocument/2006/relationships/image" Target="../media/image478.png"/><Relationship Id="rId167" Type="http://schemas.openxmlformats.org/officeDocument/2006/relationships/customXml" Target="../ink/ink941.xml"/><Relationship Id="rId332" Type="http://schemas.openxmlformats.org/officeDocument/2006/relationships/customXml" Target="../ink/ink1025.xml"/><Relationship Id="rId374" Type="http://schemas.openxmlformats.org/officeDocument/2006/relationships/image" Target="../media/image595.png"/><Relationship Id="rId71" Type="http://schemas.openxmlformats.org/officeDocument/2006/relationships/customXml" Target="../ink/ink892.xml"/><Relationship Id="rId234" Type="http://schemas.openxmlformats.org/officeDocument/2006/relationships/customXml" Target="../ink/ink976.xml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871.xml"/><Relationship Id="rId276" Type="http://schemas.openxmlformats.org/officeDocument/2006/relationships/customXml" Target="../ink/ink997.xml"/><Relationship Id="rId441" Type="http://schemas.openxmlformats.org/officeDocument/2006/relationships/customXml" Target="../ink/ink1086.xml"/><Relationship Id="rId483" Type="http://schemas.openxmlformats.org/officeDocument/2006/relationships/customXml" Target="../ink/ink1109.xml"/><Relationship Id="rId40" Type="http://schemas.openxmlformats.org/officeDocument/2006/relationships/image" Target="../media/image438.png"/><Relationship Id="rId136" Type="http://schemas.openxmlformats.org/officeDocument/2006/relationships/image" Target="../media/image483.png"/><Relationship Id="rId178" Type="http://schemas.openxmlformats.org/officeDocument/2006/relationships/image" Target="../media/image503.png"/><Relationship Id="rId301" Type="http://schemas.openxmlformats.org/officeDocument/2006/relationships/image" Target="../media/image563.png"/><Relationship Id="rId343" Type="http://schemas.openxmlformats.org/officeDocument/2006/relationships/customXml" Target="../ink/ink1032.xml"/><Relationship Id="rId82" Type="http://schemas.openxmlformats.org/officeDocument/2006/relationships/image" Target="../media/image458.png"/><Relationship Id="rId203" Type="http://schemas.openxmlformats.org/officeDocument/2006/relationships/customXml" Target="../ink/ink960.xml"/><Relationship Id="rId385" Type="http://schemas.openxmlformats.org/officeDocument/2006/relationships/customXml" Target="../ink/ink1056.xml"/><Relationship Id="rId245" Type="http://schemas.openxmlformats.org/officeDocument/2006/relationships/image" Target="../media/image535.png"/><Relationship Id="rId287" Type="http://schemas.openxmlformats.org/officeDocument/2006/relationships/image" Target="../media/image556.png"/><Relationship Id="rId410" Type="http://schemas.openxmlformats.org/officeDocument/2006/relationships/customXml" Target="../ink/ink1069.xml"/><Relationship Id="rId452" Type="http://schemas.openxmlformats.org/officeDocument/2006/relationships/customXml" Target="../ink/ink1093.xml"/><Relationship Id="rId494" Type="http://schemas.openxmlformats.org/officeDocument/2006/relationships/image" Target="../media/image650.png"/><Relationship Id="rId508" Type="http://schemas.openxmlformats.org/officeDocument/2006/relationships/image" Target="../media/image657.png"/><Relationship Id="rId105" Type="http://schemas.openxmlformats.org/officeDocument/2006/relationships/image" Target="../media/image469.png"/><Relationship Id="rId147" Type="http://schemas.openxmlformats.org/officeDocument/2006/relationships/customXml" Target="../ink/ink931.xml"/><Relationship Id="rId312" Type="http://schemas.openxmlformats.org/officeDocument/2006/relationships/customXml" Target="../ink/ink1015.xml"/><Relationship Id="rId354" Type="http://schemas.openxmlformats.org/officeDocument/2006/relationships/image" Target="../media/image586.png"/><Relationship Id="rId51" Type="http://schemas.openxmlformats.org/officeDocument/2006/relationships/customXml" Target="../ink/ink882.xml"/><Relationship Id="rId93" Type="http://schemas.openxmlformats.org/officeDocument/2006/relationships/customXml" Target="../ink/ink903.xml"/><Relationship Id="rId189" Type="http://schemas.openxmlformats.org/officeDocument/2006/relationships/customXml" Target="../ink/ink953.xml"/><Relationship Id="rId396" Type="http://schemas.openxmlformats.org/officeDocument/2006/relationships/customXml" Target="../ink/ink1062.xml"/><Relationship Id="rId214" Type="http://schemas.openxmlformats.org/officeDocument/2006/relationships/customXml" Target="../ink/ink966.xml"/><Relationship Id="rId256" Type="http://schemas.openxmlformats.org/officeDocument/2006/relationships/customXml" Target="../ink/ink987.xml"/><Relationship Id="rId298" Type="http://schemas.openxmlformats.org/officeDocument/2006/relationships/customXml" Target="../ink/ink1008.xml"/><Relationship Id="rId421" Type="http://schemas.openxmlformats.org/officeDocument/2006/relationships/image" Target="../media/image616.png"/><Relationship Id="rId463" Type="http://schemas.openxmlformats.org/officeDocument/2006/relationships/customXml" Target="../ink/ink1099.xml"/><Relationship Id="rId116" Type="http://schemas.openxmlformats.org/officeDocument/2006/relationships/customXml" Target="../ink/ink915.xml"/><Relationship Id="rId158" Type="http://schemas.openxmlformats.org/officeDocument/2006/relationships/image" Target="../media/image494.png"/><Relationship Id="rId323" Type="http://schemas.openxmlformats.org/officeDocument/2006/relationships/image" Target="../media/image573.png"/><Relationship Id="rId20" Type="http://schemas.openxmlformats.org/officeDocument/2006/relationships/image" Target="../media/image428.png"/><Relationship Id="rId62" Type="http://schemas.openxmlformats.org/officeDocument/2006/relationships/image" Target="../media/image449.png"/><Relationship Id="rId365" Type="http://schemas.openxmlformats.org/officeDocument/2006/relationships/customXml" Target="../ink/ink1045.xml"/><Relationship Id="rId225" Type="http://schemas.openxmlformats.org/officeDocument/2006/relationships/image" Target="../media/image525.png"/><Relationship Id="rId267" Type="http://schemas.openxmlformats.org/officeDocument/2006/relationships/image" Target="../media/image546.png"/><Relationship Id="rId432" Type="http://schemas.openxmlformats.org/officeDocument/2006/relationships/image" Target="../media/image621.png"/><Relationship Id="rId474" Type="http://schemas.openxmlformats.org/officeDocument/2006/relationships/image" Target="../media/image640.png"/><Relationship Id="rId127" Type="http://schemas.openxmlformats.org/officeDocument/2006/relationships/image" Target="../media/image479.png"/><Relationship Id="rId31" Type="http://schemas.openxmlformats.org/officeDocument/2006/relationships/customXml" Target="../ink/ink872.xml"/><Relationship Id="rId73" Type="http://schemas.openxmlformats.org/officeDocument/2006/relationships/customXml" Target="../ink/ink893.xml"/><Relationship Id="rId169" Type="http://schemas.openxmlformats.org/officeDocument/2006/relationships/customXml" Target="../ink/ink942.xml"/><Relationship Id="rId334" Type="http://schemas.openxmlformats.org/officeDocument/2006/relationships/customXml" Target="../ink/ink1026.xml"/><Relationship Id="rId376" Type="http://schemas.openxmlformats.org/officeDocument/2006/relationships/image" Target="../media/image596.png"/><Relationship Id="rId4" Type="http://schemas.openxmlformats.org/officeDocument/2006/relationships/image" Target="../media/image420.png"/><Relationship Id="rId180" Type="http://schemas.openxmlformats.org/officeDocument/2006/relationships/image" Target="../media/image504.png"/><Relationship Id="rId236" Type="http://schemas.openxmlformats.org/officeDocument/2006/relationships/customXml" Target="../ink/ink977.xml"/><Relationship Id="rId278" Type="http://schemas.openxmlformats.org/officeDocument/2006/relationships/customXml" Target="../ink/ink998.xml"/><Relationship Id="rId401" Type="http://schemas.openxmlformats.org/officeDocument/2006/relationships/image" Target="../media/image607.png"/><Relationship Id="rId443" Type="http://schemas.openxmlformats.org/officeDocument/2006/relationships/customXml" Target="../ink/ink1087.xml"/><Relationship Id="rId303" Type="http://schemas.openxmlformats.org/officeDocument/2006/relationships/image" Target="../media/image318.png"/><Relationship Id="rId485" Type="http://schemas.openxmlformats.org/officeDocument/2006/relationships/customXml" Target="../ink/ink1110.xml"/><Relationship Id="rId42" Type="http://schemas.openxmlformats.org/officeDocument/2006/relationships/image" Target="../media/image439.png"/><Relationship Id="rId84" Type="http://schemas.openxmlformats.org/officeDocument/2006/relationships/image" Target="../media/image459.png"/><Relationship Id="rId138" Type="http://schemas.openxmlformats.org/officeDocument/2006/relationships/image" Target="../media/image484.png"/><Relationship Id="rId345" Type="http://schemas.openxmlformats.org/officeDocument/2006/relationships/image" Target="../media/image582.png"/><Relationship Id="rId387" Type="http://schemas.openxmlformats.org/officeDocument/2006/relationships/customXml" Target="../ink/ink1057.xml"/><Relationship Id="rId510" Type="http://schemas.openxmlformats.org/officeDocument/2006/relationships/image" Target="../media/image658.png"/><Relationship Id="rId191" Type="http://schemas.openxmlformats.org/officeDocument/2006/relationships/customXml" Target="../ink/ink954.xml"/><Relationship Id="rId205" Type="http://schemas.openxmlformats.org/officeDocument/2006/relationships/customXml" Target="../ink/ink961.xml"/><Relationship Id="rId247" Type="http://schemas.openxmlformats.org/officeDocument/2006/relationships/image" Target="../media/image536.png"/><Relationship Id="rId412" Type="http://schemas.openxmlformats.org/officeDocument/2006/relationships/customXml" Target="../ink/ink1070.xml"/><Relationship Id="rId107" Type="http://schemas.openxmlformats.org/officeDocument/2006/relationships/image" Target="../media/image470.png"/><Relationship Id="rId289" Type="http://schemas.openxmlformats.org/officeDocument/2006/relationships/image" Target="../media/image557.png"/><Relationship Id="rId454" Type="http://schemas.openxmlformats.org/officeDocument/2006/relationships/image" Target="../media/image630.png"/><Relationship Id="rId496" Type="http://schemas.openxmlformats.org/officeDocument/2006/relationships/image" Target="../media/image651.png"/><Relationship Id="rId11" Type="http://schemas.openxmlformats.org/officeDocument/2006/relationships/customXml" Target="../ink/ink862.xml"/><Relationship Id="rId53" Type="http://schemas.openxmlformats.org/officeDocument/2006/relationships/customXml" Target="../ink/ink883.xml"/><Relationship Id="rId149" Type="http://schemas.openxmlformats.org/officeDocument/2006/relationships/customXml" Target="../ink/ink932.xml"/><Relationship Id="rId314" Type="http://schemas.openxmlformats.org/officeDocument/2006/relationships/customXml" Target="../ink/ink1016.xml"/><Relationship Id="rId356" Type="http://schemas.openxmlformats.org/officeDocument/2006/relationships/customXml" Target="../ink/ink1040.xml"/><Relationship Id="rId398" Type="http://schemas.openxmlformats.org/officeDocument/2006/relationships/customXml" Target="../ink/ink1063.xml"/><Relationship Id="rId95" Type="http://schemas.openxmlformats.org/officeDocument/2006/relationships/image" Target="../media/image464.png"/><Relationship Id="rId160" Type="http://schemas.openxmlformats.org/officeDocument/2006/relationships/image" Target="../media/image495.png"/><Relationship Id="rId216" Type="http://schemas.openxmlformats.org/officeDocument/2006/relationships/customXml" Target="../ink/ink967.xml"/><Relationship Id="rId423" Type="http://schemas.openxmlformats.org/officeDocument/2006/relationships/image" Target="../media/image617.png"/><Relationship Id="rId258" Type="http://schemas.openxmlformats.org/officeDocument/2006/relationships/customXml" Target="../ink/ink988.xml"/><Relationship Id="rId465" Type="http://schemas.openxmlformats.org/officeDocument/2006/relationships/customXml" Target="../ink/ink1100.xml"/><Relationship Id="rId22" Type="http://schemas.openxmlformats.org/officeDocument/2006/relationships/image" Target="../media/image429.png"/><Relationship Id="rId64" Type="http://schemas.openxmlformats.org/officeDocument/2006/relationships/image" Target="../media/image450.png"/><Relationship Id="rId118" Type="http://schemas.openxmlformats.org/officeDocument/2006/relationships/customXml" Target="../ink/ink916.xml"/><Relationship Id="rId325" Type="http://schemas.openxmlformats.org/officeDocument/2006/relationships/image" Target="../media/image574.png"/><Relationship Id="rId367" Type="http://schemas.openxmlformats.org/officeDocument/2006/relationships/customXml" Target="../ink/ink1046.xml"/><Relationship Id="rId171" Type="http://schemas.openxmlformats.org/officeDocument/2006/relationships/customXml" Target="../ink/ink943.xml"/><Relationship Id="rId227" Type="http://schemas.openxmlformats.org/officeDocument/2006/relationships/image" Target="../media/image526.png"/><Relationship Id="rId269" Type="http://schemas.openxmlformats.org/officeDocument/2006/relationships/image" Target="../media/image547.png"/><Relationship Id="rId434" Type="http://schemas.openxmlformats.org/officeDocument/2006/relationships/image" Target="../media/image622.png"/><Relationship Id="rId476" Type="http://schemas.openxmlformats.org/officeDocument/2006/relationships/image" Target="../media/image641.png"/><Relationship Id="rId33" Type="http://schemas.openxmlformats.org/officeDocument/2006/relationships/customXml" Target="../ink/ink873.xml"/><Relationship Id="rId129" Type="http://schemas.openxmlformats.org/officeDocument/2006/relationships/image" Target="../media/image480.png"/><Relationship Id="rId280" Type="http://schemas.openxmlformats.org/officeDocument/2006/relationships/customXml" Target="../ink/ink999.xml"/><Relationship Id="rId336" Type="http://schemas.openxmlformats.org/officeDocument/2006/relationships/image" Target="../media/image579.png"/><Relationship Id="rId501" Type="http://schemas.openxmlformats.org/officeDocument/2006/relationships/customXml" Target="../ink/ink1118.xml"/><Relationship Id="rId75" Type="http://schemas.openxmlformats.org/officeDocument/2006/relationships/customXml" Target="../ink/ink894.xml"/><Relationship Id="rId140" Type="http://schemas.openxmlformats.org/officeDocument/2006/relationships/image" Target="../media/image485.png"/><Relationship Id="rId182" Type="http://schemas.openxmlformats.org/officeDocument/2006/relationships/image" Target="../media/image505.png"/><Relationship Id="rId378" Type="http://schemas.openxmlformats.org/officeDocument/2006/relationships/customXml" Target="../ink/ink1052.xml"/><Relationship Id="rId403" Type="http://schemas.openxmlformats.org/officeDocument/2006/relationships/image" Target="../media/image608.png"/><Relationship Id="rId6" Type="http://schemas.openxmlformats.org/officeDocument/2006/relationships/image" Target="../media/image421.png"/><Relationship Id="rId238" Type="http://schemas.openxmlformats.org/officeDocument/2006/relationships/customXml" Target="../ink/ink978.xml"/><Relationship Id="rId445" Type="http://schemas.openxmlformats.org/officeDocument/2006/relationships/customXml" Target="../ink/ink1088.xml"/><Relationship Id="rId487" Type="http://schemas.openxmlformats.org/officeDocument/2006/relationships/customXml" Target="../ink/ink1111.xml"/><Relationship Id="rId291" Type="http://schemas.openxmlformats.org/officeDocument/2006/relationships/image" Target="../media/image558.png"/><Relationship Id="rId305" Type="http://schemas.openxmlformats.org/officeDocument/2006/relationships/image" Target="../media/image564.png"/><Relationship Id="rId347" Type="http://schemas.openxmlformats.org/officeDocument/2006/relationships/image" Target="../media/image583.png"/><Relationship Id="rId512" Type="http://schemas.openxmlformats.org/officeDocument/2006/relationships/customXml" Target="../ink/ink1124.xml"/><Relationship Id="rId44" Type="http://schemas.openxmlformats.org/officeDocument/2006/relationships/image" Target="../media/image440.png"/><Relationship Id="rId86" Type="http://schemas.openxmlformats.org/officeDocument/2006/relationships/image" Target="../media/image460.png"/><Relationship Id="rId151" Type="http://schemas.openxmlformats.org/officeDocument/2006/relationships/customXml" Target="../ink/ink933.xml"/><Relationship Id="rId389" Type="http://schemas.openxmlformats.org/officeDocument/2006/relationships/customXml" Target="../ink/ink1058.xml"/><Relationship Id="rId193" Type="http://schemas.openxmlformats.org/officeDocument/2006/relationships/customXml" Target="../ink/ink955.xml"/><Relationship Id="rId207" Type="http://schemas.openxmlformats.org/officeDocument/2006/relationships/customXml" Target="../ink/ink962.xml"/><Relationship Id="rId249" Type="http://schemas.openxmlformats.org/officeDocument/2006/relationships/image" Target="../media/image537.png"/><Relationship Id="rId414" Type="http://schemas.openxmlformats.org/officeDocument/2006/relationships/customXml" Target="../ink/ink1071.xml"/><Relationship Id="rId456" Type="http://schemas.openxmlformats.org/officeDocument/2006/relationships/image" Target="../media/image631.png"/><Relationship Id="rId498" Type="http://schemas.openxmlformats.org/officeDocument/2006/relationships/image" Target="../media/image652.png"/><Relationship Id="rId13" Type="http://schemas.openxmlformats.org/officeDocument/2006/relationships/customXml" Target="../ink/ink863.xml"/><Relationship Id="rId109" Type="http://schemas.openxmlformats.org/officeDocument/2006/relationships/image" Target="../media/image471.png"/><Relationship Id="rId260" Type="http://schemas.openxmlformats.org/officeDocument/2006/relationships/customXml" Target="../ink/ink989.xml"/><Relationship Id="rId316" Type="http://schemas.openxmlformats.org/officeDocument/2006/relationships/customXml" Target="../ink/ink1017.xml"/><Relationship Id="rId55" Type="http://schemas.openxmlformats.org/officeDocument/2006/relationships/customXml" Target="../ink/ink884.xml"/><Relationship Id="rId97" Type="http://schemas.openxmlformats.org/officeDocument/2006/relationships/image" Target="../media/image465.png"/><Relationship Id="rId120" Type="http://schemas.openxmlformats.org/officeDocument/2006/relationships/customXml" Target="../ink/ink917.xml"/><Relationship Id="rId358" Type="http://schemas.openxmlformats.org/officeDocument/2006/relationships/customXml" Target="../ink/ink1041.xml"/><Relationship Id="rId162" Type="http://schemas.openxmlformats.org/officeDocument/2006/relationships/image" Target="../media/image496.png"/><Relationship Id="rId218" Type="http://schemas.openxmlformats.org/officeDocument/2006/relationships/customXml" Target="../ink/ink968.xml"/><Relationship Id="rId425" Type="http://schemas.openxmlformats.org/officeDocument/2006/relationships/image" Target="../media/image618.png"/><Relationship Id="rId467" Type="http://schemas.openxmlformats.org/officeDocument/2006/relationships/customXml" Target="../ink/ink1101.xml"/><Relationship Id="rId271" Type="http://schemas.openxmlformats.org/officeDocument/2006/relationships/image" Target="../media/image548.png"/><Relationship Id="rId24" Type="http://schemas.openxmlformats.org/officeDocument/2006/relationships/image" Target="../media/image430.png"/><Relationship Id="rId66" Type="http://schemas.openxmlformats.org/officeDocument/2006/relationships/image" Target="../media/image451.png"/><Relationship Id="rId131" Type="http://schemas.openxmlformats.org/officeDocument/2006/relationships/customXml" Target="../ink/ink923.xml"/><Relationship Id="rId327" Type="http://schemas.openxmlformats.org/officeDocument/2006/relationships/image" Target="../media/image575.png"/><Relationship Id="rId369" Type="http://schemas.openxmlformats.org/officeDocument/2006/relationships/customXml" Target="../ink/ink1047.xml"/><Relationship Id="rId173" Type="http://schemas.openxmlformats.org/officeDocument/2006/relationships/image" Target="../media/image501.png"/><Relationship Id="rId229" Type="http://schemas.openxmlformats.org/officeDocument/2006/relationships/image" Target="../media/image527.png"/><Relationship Id="rId380" Type="http://schemas.openxmlformats.org/officeDocument/2006/relationships/image" Target="../media/image597.png"/><Relationship Id="rId436" Type="http://schemas.openxmlformats.org/officeDocument/2006/relationships/image" Target="../media/image623.png"/><Relationship Id="rId240" Type="http://schemas.openxmlformats.org/officeDocument/2006/relationships/customXml" Target="../ink/ink979.xml"/><Relationship Id="rId478" Type="http://schemas.openxmlformats.org/officeDocument/2006/relationships/image" Target="../media/image642.png"/><Relationship Id="rId35" Type="http://schemas.openxmlformats.org/officeDocument/2006/relationships/customXml" Target="../ink/ink874.xml"/><Relationship Id="rId77" Type="http://schemas.openxmlformats.org/officeDocument/2006/relationships/customXml" Target="../ink/ink895.xml"/><Relationship Id="rId100" Type="http://schemas.openxmlformats.org/officeDocument/2006/relationships/customXml" Target="../ink/ink907.xml"/><Relationship Id="rId282" Type="http://schemas.openxmlformats.org/officeDocument/2006/relationships/customXml" Target="../ink/ink1000.xml"/><Relationship Id="rId338" Type="http://schemas.openxmlformats.org/officeDocument/2006/relationships/image" Target="../media/image580.png"/><Relationship Id="rId503" Type="http://schemas.openxmlformats.org/officeDocument/2006/relationships/customXml" Target="../ink/ink1119.xml"/><Relationship Id="rId8" Type="http://schemas.openxmlformats.org/officeDocument/2006/relationships/image" Target="../media/image422.png"/><Relationship Id="rId142" Type="http://schemas.openxmlformats.org/officeDocument/2006/relationships/image" Target="../media/image486.png"/><Relationship Id="rId184" Type="http://schemas.openxmlformats.org/officeDocument/2006/relationships/image" Target="../media/image506.png"/><Relationship Id="rId391" Type="http://schemas.openxmlformats.org/officeDocument/2006/relationships/image" Target="../media/image602.png"/><Relationship Id="rId405" Type="http://schemas.openxmlformats.org/officeDocument/2006/relationships/image" Target="../media/image609.png"/><Relationship Id="rId447" Type="http://schemas.openxmlformats.org/officeDocument/2006/relationships/customXml" Target="../ink/ink1089.xml"/><Relationship Id="rId251" Type="http://schemas.openxmlformats.org/officeDocument/2006/relationships/image" Target="../media/image538.png"/><Relationship Id="rId489" Type="http://schemas.openxmlformats.org/officeDocument/2006/relationships/customXml" Target="../ink/ink1112.xml"/><Relationship Id="rId46" Type="http://schemas.openxmlformats.org/officeDocument/2006/relationships/image" Target="../media/image441.png"/><Relationship Id="rId293" Type="http://schemas.openxmlformats.org/officeDocument/2006/relationships/image" Target="../media/image559.png"/><Relationship Id="rId307" Type="http://schemas.openxmlformats.org/officeDocument/2006/relationships/image" Target="../media/image565.png"/><Relationship Id="rId349" Type="http://schemas.openxmlformats.org/officeDocument/2006/relationships/image" Target="../media/image584.png"/><Relationship Id="rId514" Type="http://schemas.openxmlformats.org/officeDocument/2006/relationships/customXml" Target="../ink/ink1125.xml"/><Relationship Id="rId88" Type="http://schemas.openxmlformats.org/officeDocument/2006/relationships/image" Target="../media/image461.png"/><Relationship Id="rId111" Type="http://schemas.openxmlformats.org/officeDocument/2006/relationships/image" Target="../media/image472.png"/><Relationship Id="rId153" Type="http://schemas.openxmlformats.org/officeDocument/2006/relationships/customXml" Target="../ink/ink934.xml"/><Relationship Id="rId195" Type="http://schemas.openxmlformats.org/officeDocument/2006/relationships/customXml" Target="../ink/ink956.xml"/><Relationship Id="rId209" Type="http://schemas.openxmlformats.org/officeDocument/2006/relationships/customXml" Target="../ink/ink963.xml"/><Relationship Id="rId360" Type="http://schemas.openxmlformats.org/officeDocument/2006/relationships/customXml" Target="../ink/ink1042.xml"/><Relationship Id="rId416" Type="http://schemas.openxmlformats.org/officeDocument/2006/relationships/customXml" Target="../ink/ink1073.xml"/><Relationship Id="rId220" Type="http://schemas.openxmlformats.org/officeDocument/2006/relationships/customXml" Target="../ink/ink969.xml"/><Relationship Id="rId458" Type="http://schemas.openxmlformats.org/officeDocument/2006/relationships/image" Target="../media/image632.png"/><Relationship Id="rId15" Type="http://schemas.openxmlformats.org/officeDocument/2006/relationships/customXml" Target="../ink/ink864.xml"/><Relationship Id="rId57" Type="http://schemas.openxmlformats.org/officeDocument/2006/relationships/customXml" Target="../ink/ink885.xml"/><Relationship Id="rId262" Type="http://schemas.openxmlformats.org/officeDocument/2006/relationships/customXml" Target="../ink/ink990.xml"/><Relationship Id="rId318" Type="http://schemas.openxmlformats.org/officeDocument/2006/relationships/customXml" Target="../ink/ink1018.xml"/><Relationship Id="rId99" Type="http://schemas.openxmlformats.org/officeDocument/2006/relationships/image" Target="../media/image466.png"/><Relationship Id="rId122" Type="http://schemas.openxmlformats.org/officeDocument/2006/relationships/customXml" Target="../ink/ink918.xml"/><Relationship Id="rId164" Type="http://schemas.openxmlformats.org/officeDocument/2006/relationships/image" Target="../media/image497.png"/><Relationship Id="rId371" Type="http://schemas.openxmlformats.org/officeDocument/2006/relationships/customXml" Target="../ink/ink1048.xml"/><Relationship Id="rId427" Type="http://schemas.openxmlformats.org/officeDocument/2006/relationships/image" Target="../media/image619.png"/><Relationship Id="rId469" Type="http://schemas.openxmlformats.org/officeDocument/2006/relationships/customXml" Target="../ink/ink1102.xml"/><Relationship Id="rId26" Type="http://schemas.openxmlformats.org/officeDocument/2006/relationships/image" Target="../media/image431.png"/><Relationship Id="rId231" Type="http://schemas.openxmlformats.org/officeDocument/2006/relationships/image" Target="../media/image528.png"/><Relationship Id="rId273" Type="http://schemas.openxmlformats.org/officeDocument/2006/relationships/image" Target="../media/image549.png"/><Relationship Id="rId329" Type="http://schemas.openxmlformats.org/officeDocument/2006/relationships/image" Target="../media/image576.png"/><Relationship Id="rId480" Type="http://schemas.openxmlformats.org/officeDocument/2006/relationships/image" Target="../media/image643.png"/><Relationship Id="rId68" Type="http://schemas.openxmlformats.org/officeDocument/2006/relationships/image" Target="../media/image452.png"/><Relationship Id="rId133" Type="http://schemas.openxmlformats.org/officeDocument/2006/relationships/customXml" Target="../ink/ink924.xml"/><Relationship Id="rId175" Type="http://schemas.openxmlformats.org/officeDocument/2006/relationships/customXml" Target="../ink/ink946.xml"/><Relationship Id="rId340" Type="http://schemas.openxmlformats.org/officeDocument/2006/relationships/image" Target="../media/image581.png"/><Relationship Id="rId200" Type="http://schemas.openxmlformats.org/officeDocument/2006/relationships/image" Target="../media/image513.png"/><Relationship Id="rId382" Type="http://schemas.openxmlformats.org/officeDocument/2006/relationships/image" Target="../media/image598.png"/><Relationship Id="rId438" Type="http://schemas.openxmlformats.org/officeDocument/2006/relationships/image" Target="../media/image624.png"/><Relationship Id="rId242" Type="http://schemas.openxmlformats.org/officeDocument/2006/relationships/customXml" Target="../ink/ink980.xml"/><Relationship Id="rId284" Type="http://schemas.openxmlformats.org/officeDocument/2006/relationships/customXml" Target="../ink/ink1001.xml"/><Relationship Id="rId491" Type="http://schemas.openxmlformats.org/officeDocument/2006/relationships/customXml" Target="../ink/ink1113.xml"/><Relationship Id="rId505" Type="http://schemas.openxmlformats.org/officeDocument/2006/relationships/customXml" Target="../ink/ink1120.xml"/><Relationship Id="rId37" Type="http://schemas.openxmlformats.org/officeDocument/2006/relationships/customXml" Target="../ink/ink875.xml"/><Relationship Id="rId79" Type="http://schemas.openxmlformats.org/officeDocument/2006/relationships/customXml" Target="../ink/ink896.xml"/><Relationship Id="rId102" Type="http://schemas.openxmlformats.org/officeDocument/2006/relationships/customXml" Target="../ink/ink908.xml"/><Relationship Id="rId144" Type="http://schemas.openxmlformats.org/officeDocument/2006/relationships/image" Target="../media/image487.png"/><Relationship Id="rId90" Type="http://schemas.openxmlformats.org/officeDocument/2006/relationships/image" Target="../media/image462.png"/><Relationship Id="rId186" Type="http://schemas.openxmlformats.org/officeDocument/2006/relationships/image" Target="../media/image507.png"/><Relationship Id="rId351" Type="http://schemas.openxmlformats.org/officeDocument/2006/relationships/customXml" Target="../ink/ink1037.xml"/><Relationship Id="rId393" Type="http://schemas.openxmlformats.org/officeDocument/2006/relationships/image" Target="../media/image603.png"/><Relationship Id="rId407" Type="http://schemas.openxmlformats.org/officeDocument/2006/relationships/image" Target="../media/image610.png"/><Relationship Id="rId449" Type="http://schemas.openxmlformats.org/officeDocument/2006/relationships/customXml" Target="../ink/ink1090.xml"/><Relationship Id="rId211" Type="http://schemas.openxmlformats.org/officeDocument/2006/relationships/image" Target="../media/image518.png"/><Relationship Id="rId253" Type="http://schemas.openxmlformats.org/officeDocument/2006/relationships/image" Target="../media/image539.png"/><Relationship Id="rId295" Type="http://schemas.openxmlformats.org/officeDocument/2006/relationships/image" Target="../media/image560.png"/><Relationship Id="rId309" Type="http://schemas.openxmlformats.org/officeDocument/2006/relationships/image" Target="../media/image566.png"/><Relationship Id="rId460" Type="http://schemas.openxmlformats.org/officeDocument/2006/relationships/image" Target="../media/image633.png"/><Relationship Id="rId48" Type="http://schemas.openxmlformats.org/officeDocument/2006/relationships/image" Target="../media/image442.png"/><Relationship Id="rId113" Type="http://schemas.openxmlformats.org/officeDocument/2006/relationships/image" Target="../media/image222.png"/><Relationship Id="rId320" Type="http://schemas.openxmlformats.org/officeDocument/2006/relationships/customXml" Target="../ink/ink1019.xml"/><Relationship Id="rId155" Type="http://schemas.openxmlformats.org/officeDocument/2006/relationships/customXml" Target="../ink/ink935.xml"/><Relationship Id="rId197" Type="http://schemas.openxmlformats.org/officeDocument/2006/relationships/customXml" Target="../ink/ink957.xml"/><Relationship Id="rId362" Type="http://schemas.openxmlformats.org/officeDocument/2006/relationships/image" Target="../media/image589.png"/><Relationship Id="rId418" Type="http://schemas.openxmlformats.org/officeDocument/2006/relationships/customXml" Target="../ink/ink1074.xml"/><Relationship Id="rId222" Type="http://schemas.openxmlformats.org/officeDocument/2006/relationships/customXml" Target="../ink/ink970.xml"/><Relationship Id="rId264" Type="http://schemas.openxmlformats.org/officeDocument/2006/relationships/customXml" Target="../ink/ink991.xml"/><Relationship Id="rId471" Type="http://schemas.openxmlformats.org/officeDocument/2006/relationships/customXml" Target="../ink/ink1103.xml"/><Relationship Id="rId17" Type="http://schemas.openxmlformats.org/officeDocument/2006/relationships/customXml" Target="../ink/ink865.xml"/><Relationship Id="rId59" Type="http://schemas.openxmlformats.org/officeDocument/2006/relationships/customXml" Target="../ink/ink886.xml"/><Relationship Id="rId124" Type="http://schemas.openxmlformats.org/officeDocument/2006/relationships/customXml" Target="../ink/ink919.xml"/><Relationship Id="rId70" Type="http://schemas.openxmlformats.org/officeDocument/2006/relationships/image" Target="../media/image242.png"/><Relationship Id="rId166" Type="http://schemas.openxmlformats.org/officeDocument/2006/relationships/image" Target="../media/image498.png"/><Relationship Id="rId331" Type="http://schemas.openxmlformats.org/officeDocument/2006/relationships/image" Target="../media/image577.png"/><Relationship Id="rId373" Type="http://schemas.openxmlformats.org/officeDocument/2006/relationships/customXml" Target="../ink/ink1049.xml"/><Relationship Id="rId429" Type="http://schemas.openxmlformats.org/officeDocument/2006/relationships/image" Target="../media/image620.png"/><Relationship Id="rId1" Type="http://schemas.openxmlformats.org/officeDocument/2006/relationships/slideLayout" Target="../slideLayouts/slideLayout4.xml"/><Relationship Id="rId233" Type="http://schemas.openxmlformats.org/officeDocument/2006/relationships/image" Target="../media/image529.png"/><Relationship Id="rId440" Type="http://schemas.openxmlformats.org/officeDocument/2006/relationships/image" Target="../media/image625.png"/><Relationship Id="rId28" Type="http://schemas.openxmlformats.org/officeDocument/2006/relationships/image" Target="../media/image432.png"/><Relationship Id="rId275" Type="http://schemas.openxmlformats.org/officeDocument/2006/relationships/image" Target="../media/image550.png"/><Relationship Id="rId300" Type="http://schemas.openxmlformats.org/officeDocument/2006/relationships/customXml" Target="../ink/ink1009.xml"/><Relationship Id="rId482" Type="http://schemas.openxmlformats.org/officeDocument/2006/relationships/image" Target="../media/image644.png"/><Relationship Id="rId81" Type="http://schemas.openxmlformats.org/officeDocument/2006/relationships/customXml" Target="../ink/ink897.xml"/><Relationship Id="rId135" Type="http://schemas.openxmlformats.org/officeDocument/2006/relationships/customXml" Target="../ink/ink925.xml"/><Relationship Id="rId177" Type="http://schemas.openxmlformats.org/officeDocument/2006/relationships/customXml" Target="../ink/ink947.xml"/><Relationship Id="rId342" Type="http://schemas.openxmlformats.org/officeDocument/2006/relationships/customXml" Target="../ink/ink1031.xml"/><Relationship Id="rId384" Type="http://schemas.openxmlformats.org/officeDocument/2006/relationships/image" Target="../media/image599.png"/><Relationship Id="rId202" Type="http://schemas.openxmlformats.org/officeDocument/2006/relationships/image" Target="../media/image514.png"/><Relationship Id="rId244" Type="http://schemas.openxmlformats.org/officeDocument/2006/relationships/customXml" Target="../ink/ink981.xml"/><Relationship Id="rId39" Type="http://schemas.openxmlformats.org/officeDocument/2006/relationships/customXml" Target="../ink/ink876.xml"/><Relationship Id="rId286" Type="http://schemas.openxmlformats.org/officeDocument/2006/relationships/customXml" Target="../ink/ink1002.xml"/><Relationship Id="rId451" Type="http://schemas.openxmlformats.org/officeDocument/2006/relationships/customXml" Target="../ink/ink1092.xml"/><Relationship Id="rId493" Type="http://schemas.openxmlformats.org/officeDocument/2006/relationships/customXml" Target="../ink/ink1114.xml"/><Relationship Id="rId507" Type="http://schemas.openxmlformats.org/officeDocument/2006/relationships/customXml" Target="../ink/ink1121.xml"/><Relationship Id="rId50" Type="http://schemas.openxmlformats.org/officeDocument/2006/relationships/image" Target="../media/image443.png"/><Relationship Id="rId104" Type="http://schemas.openxmlformats.org/officeDocument/2006/relationships/customXml" Target="../ink/ink909.xml"/><Relationship Id="rId146" Type="http://schemas.openxmlformats.org/officeDocument/2006/relationships/image" Target="../media/image488.png"/><Relationship Id="rId188" Type="http://schemas.openxmlformats.org/officeDocument/2006/relationships/image" Target="../media/image508.png"/><Relationship Id="rId311" Type="http://schemas.openxmlformats.org/officeDocument/2006/relationships/image" Target="../media/image567.png"/><Relationship Id="rId353" Type="http://schemas.openxmlformats.org/officeDocument/2006/relationships/customXml" Target="../ink/ink1038.xml"/><Relationship Id="rId395" Type="http://schemas.openxmlformats.org/officeDocument/2006/relationships/image" Target="../media/image604.png"/><Relationship Id="rId409" Type="http://schemas.openxmlformats.org/officeDocument/2006/relationships/image" Target="../media/image611.png"/><Relationship Id="rId92" Type="http://schemas.openxmlformats.org/officeDocument/2006/relationships/image" Target="../media/image463.png"/><Relationship Id="rId213" Type="http://schemas.openxmlformats.org/officeDocument/2006/relationships/image" Target="../media/image519.png"/><Relationship Id="rId420" Type="http://schemas.openxmlformats.org/officeDocument/2006/relationships/customXml" Target="../ink/ink1075.xml"/><Relationship Id="rId255" Type="http://schemas.openxmlformats.org/officeDocument/2006/relationships/image" Target="../media/image540.png"/><Relationship Id="rId297" Type="http://schemas.openxmlformats.org/officeDocument/2006/relationships/image" Target="../media/image561.png"/><Relationship Id="rId462" Type="http://schemas.openxmlformats.org/officeDocument/2006/relationships/image" Target="../media/image634.png"/><Relationship Id="rId115" Type="http://schemas.openxmlformats.org/officeDocument/2006/relationships/image" Target="../media/image473.png"/><Relationship Id="rId157" Type="http://schemas.openxmlformats.org/officeDocument/2006/relationships/customXml" Target="../ink/ink936.xml"/><Relationship Id="rId322" Type="http://schemas.openxmlformats.org/officeDocument/2006/relationships/customXml" Target="../ink/ink1020.xml"/><Relationship Id="rId364" Type="http://schemas.openxmlformats.org/officeDocument/2006/relationships/image" Target="../media/image590.png"/><Relationship Id="rId61" Type="http://schemas.openxmlformats.org/officeDocument/2006/relationships/customXml" Target="../ink/ink887.xml"/><Relationship Id="rId199" Type="http://schemas.openxmlformats.org/officeDocument/2006/relationships/customXml" Target="../ink/ink958.xml"/><Relationship Id="rId19" Type="http://schemas.openxmlformats.org/officeDocument/2006/relationships/customXml" Target="../ink/ink866.xml"/><Relationship Id="rId224" Type="http://schemas.openxmlformats.org/officeDocument/2006/relationships/customXml" Target="../ink/ink971.xml"/><Relationship Id="rId266" Type="http://schemas.openxmlformats.org/officeDocument/2006/relationships/customXml" Target="../ink/ink992.xml"/><Relationship Id="rId431" Type="http://schemas.openxmlformats.org/officeDocument/2006/relationships/customXml" Target="../ink/ink1081.xml"/><Relationship Id="rId473" Type="http://schemas.openxmlformats.org/officeDocument/2006/relationships/customXml" Target="../ink/ink1104.xml"/><Relationship Id="rId30" Type="http://schemas.openxmlformats.org/officeDocument/2006/relationships/image" Target="../media/image433.png"/><Relationship Id="rId126" Type="http://schemas.openxmlformats.org/officeDocument/2006/relationships/customXml" Target="../ink/ink920.xml"/><Relationship Id="rId168" Type="http://schemas.openxmlformats.org/officeDocument/2006/relationships/image" Target="../media/image499.png"/><Relationship Id="rId333" Type="http://schemas.openxmlformats.org/officeDocument/2006/relationships/image" Target="../media/image578.png"/><Relationship Id="rId72" Type="http://schemas.openxmlformats.org/officeDocument/2006/relationships/image" Target="../media/image453.png"/><Relationship Id="rId375" Type="http://schemas.openxmlformats.org/officeDocument/2006/relationships/customXml" Target="../ink/ink1050.xml"/><Relationship Id="rId3" Type="http://schemas.openxmlformats.org/officeDocument/2006/relationships/customXml" Target="../ink/ink858.xml"/><Relationship Id="rId235" Type="http://schemas.openxmlformats.org/officeDocument/2006/relationships/image" Target="../media/image530.png"/><Relationship Id="rId277" Type="http://schemas.openxmlformats.org/officeDocument/2006/relationships/image" Target="../media/image551.png"/><Relationship Id="rId400" Type="http://schemas.openxmlformats.org/officeDocument/2006/relationships/customXml" Target="../ink/ink1064.xml"/><Relationship Id="rId442" Type="http://schemas.openxmlformats.org/officeDocument/2006/relationships/image" Target="../media/image626.png"/><Relationship Id="rId484" Type="http://schemas.openxmlformats.org/officeDocument/2006/relationships/image" Target="../media/image645.png"/><Relationship Id="rId137" Type="http://schemas.openxmlformats.org/officeDocument/2006/relationships/customXml" Target="../ink/ink926.xml"/><Relationship Id="rId302" Type="http://schemas.openxmlformats.org/officeDocument/2006/relationships/customXml" Target="../ink/ink1010.xml"/><Relationship Id="rId344" Type="http://schemas.openxmlformats.org/officeDocument/2006/relationships/customXml" Target="../ink/ink1033.xml"/><Relationship Id="rId41" Type="http://schemas.openxmlformats.org/officeDocument/2006/relationships/customXml" Target="../ink/ink877.xml"/><Relationship Id="rId83" Type="http://schemas.openxmlformats.org/officeDocument/2006/relationships/customXml" Target="../ink/ink898.xml"/><Relationship Id="rId179" Type="http://schemas.openxmlformats.org/officeDocument/2006/relationships/customXml" Target="../ink/ink948.xml"/><Relationship Id="rId386" Type="http://schemas.openxmlformats.org/officeDocument/2006/relationships/image" Target="../media/image600.png"/><Relationship Id="rId190" Type="http://schemas.openxmlformats.org/officeDocument/2006/relationships/image" Target="../media/image509.png"/><Relationship Id="rId204" Type="http://schemas.openxmlformats.org/officeDocument/2006/relationships/image" Target="../media/image515.png"/><Relationship Id="rId246" Type="http://schemas.openxmlformats.org/officeDocument/2006/relationships/customXml" Target="../ink/ink982.xml"/><Relationship Id="rId288" Type="http://schemas.openxmlformats.org/officeDocument/2006/relationships/customXml" Target="../ink/ink1003.xml"/><Relationship Id="rId411" Type="http://schemas.openxmlformats.org/officeDocument/2006/relationships/image" Target="../media/image612.png"/><Relationship Id="rId453" Type="http://schemas.openxmlformats.org/officeDocument/2006/relationships/customXml" Target="../ink/ink1094.xml"/><Relationship Id="rId509" Type="http://schemas.openxmlformats.org/officeDocument/2006/relationships/customXml" Target="../ink/ink1122.xml"/><Relationship Id="rId106" Type="http://schemas.openxmlformats.org/officeDocument/2006/relationships/customXml" Target="../ink/ink910.xml"/><Relationship Id="rId313" Type="http://schemas.openxmlformats.org/officeDocument/2006/relationships/image" Target="../media/image568.png"/><Relationship Id="rId495" Type="http://schemas.openxmlformats.org/officeDocument/2006/relationships/customXml" Target="../ink/ink1115.xml"/><Relationship Id="rId10" Type="http://schemas.openxmlformats.org/officeDocument/2006/relationships/image" Target="../media/image423.png"/><Relationship Id="rId52" Type="http://schemas.openxmlformats.org/officeDocument/2006/relationships/image" Target="../media/image444.png"/><Relationship Id="rId94" Type="http://schemas.openxmlformats.org/officeDocument/2006/relationships/customXml" Target="../ink/ink904.xml"/><Relationship Id="rId148" Type="http://schemas.openxmlformats.org/officeDocument/2006/relationships/image" Target="../media/image489.png"/><Relationship Id="rId355" Type="http://schemas.openxmlformats.org/officeDocument/2006/relationships/customXml" Target="../ink/ink1039.xml"/><Relationship Id="rId397" Type="http://schemas.openxmlformats.org/officeDocument/2006/relationships/image" Target="../media/image605.png"/><Relationship Id="rId215" Type="http://schemas.openxmlformats.org/officeDocument/2006/relationships/image" Target="../media/image520.png"/><Relationship Id="rId257" Type="http://schemas.openxmlformats.org/officeDocument/2006/relationships/image" Target="../media/image541.png"/><Relationship Id="rId422" Type="http://schemas.openxmlformats.org/officeDocument/2006/relationships/customXml" Target="../ink/ink1076.xml"/><Relationship Id="rId464" Type="http://schemas.openxmlformats.org/officeDocument/2006/relationships/image" Target="../media/image635.png"/><Relationship Id="rId299" Type="http://schemas.openxmlformats.org/officeDocument/2006/relationships/image" Target="../media/image56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4407-7C6D-344F-83C7-E8743D9BDE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ksqlDB</a:t>
            </a:r>
            <a:endParaRPr lang="en-US" noProof="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4858F37-1763-AD46-910A-3C7ECD45A1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sz="3500" dirty="0">
                <a:solidFill>
                  <a:schemeClr val="bg1">
                    <a:lumMod val="50000"/>
                  </a:schemeClr>
                </a:solidFill>
              </a:rPr>
              <a:t>Emanuele Della Valle</a:t>
            </a:r>
          </a:p>
          <a:p>
            <a:pPr lvl="0"/>
            <a:r>
              <a:rPr lang="en-GB" sz="2000" dirty="0"/>
              <a:t>prof @ </a:t>
            </a:r>
            <a:r>
              <a:rPr lang="en-GB" sz="2000" dirty="0" err="1"/>
              <a:t>Politecnico</a:t>
            </a:r>
            <a:r>
              <a:rPr lang="en-GB" sz="2000" dirty="0"/>
              <a:t> di Milano</a:t>
            </a:r>
          </a:p>
        </p:txBody>
      </p:sp>
    </p:spTree>
    <p:extLst>
      <p:ext uri="{BB962C8B-B14F-4D97-AF65-F5344CB8AC3E}">
        <p14:creationId xmlns:p14="http://schemas.microsoft.com/office/powerpoint/2010/main" val="2607769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10</a:t>
            </a:fld>
            <a:endParaRPr lang="en-US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3200" dirty="0"/>
              <a:t>Key operations</a:t>
            </a:r>
            <a:br>
              <a:rPr lang="en-US" dirty="0"/>
            </a:br>
            <a:r>
              <a:rPr lang="en-US" dirty="0"/>
              <a:t>Perform continuous transformations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2E1D-3BCA-664C-9B9A-D3C66D28EE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CREATE STREAM </a:t>
            </a:r>
            <a:r>
              <a:rPr lang="it-IT" sz="2400" dirty="0" err="1">
                <a:latin typeface="Courier" pitchFamily="2" charset="0"/>
              </a:rPr>
              <a:t>locations</a:t>
            </a:r>
            <a:r>
              <a:rPr lang="it-IT" sz="2400" dirty="0">
                <a:latin typeface="Courier" pitchFamily="2" charset="0"/>
              </a:rPr>
              <a:t> AS</a:t>
            </a:r>
          </a:p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  SELECT </a:t>
            </a:r>
            <a:r>
              <a:rPr lang="it-IT" sz="2400" dirty="0" err="1">
                <a:latin typeface="Courier" pitchFamily="2" charset="0"/>
              </a:rPr>
              <a:t>rideId</a:t>
            </a:r>
            <a:r>
              <a:rPr lang="it-IT" sz="2400" dirty="0">
                <a:latin typeface="Courier" pitchFamily="2" charset="0"/>
              </a:rPr>
              <a:t>, </a:t>
            </a:r>
            <a:r>
              <a:rPr lang="it-IT" sz="2400" dirty="0" err="1">
                <a:latin typeface="Courier" pitchFamily="2" charset="0"/>
              </a:rPr>
              <a:t>latitude</a:t>
            </a:r>
            <a:r>
              <a:rPr lang="it-IT" sz="2400" dirty="0">
                <a:latin typeface="Courier" pitchFamily="2" charset="0"/>
              </a:rPr>
              <a:t>, </a:t>
            </a:r>
            <a:r>
              <a:rPr lang="it-IT" sz="2400" dirty="0" err="1">
                <a:latin typeface="Courier" pitchFamily="2" charset="0"/>
              </a:rPr>
              <a:t>longitude</a:t>
            </a:r>
            <a:r>
              <a:rPr lang="it-IT" sz="2400" dirty="0">
                <a:latin typeface="Courier" pitchFamily="2" charset="0"/>
              </a:rPr>
              <a:t>,</a:t>
            </a:r>
          </a:p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         GEO_DISTANCE(</a:t>
            </a:r>
            <a:r>
              <a:rPr lang="it-IT" sz="2400" dirty="0" err="1">
                <a:latin typeface="Courier" pitchFamily="2" charset="0"/>
              </a:rPr>
              <a:t>latitude</a:t>
            </a:r>
            <a:r>
              <a:rPr lang="it-IT" sz="2400" dirty="0">
                <a:latin typeface="Courier" pitchFamily="2" charset="0"/>
              </a:rPr>
              <a:t>, </a:t>
            </a:r>
            <a:r>
              <a:rPr lang="it-IT" sz="2400" dirty="0" err="1">
                <a:latin typeface="Courier" pitchFamily="2" charset="0"/>
              </a:rPr>
              <a:t>longitude</a:t>
            </a:r>
            <a:r>
              <a:rPr lang="it-IT" sz="2400" dirty="0">
                <a:latin typeface="Courier" pitchFamily="2" charset="0"/>
              </a:rPr>
              <a:t>,</a:t>
            </a:r>
          </a:p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                      </a:t>
            </a:r>
            <a:r>
              <a:rPr lang="it-IT" sz="2400" dirty="0" err="1">
                <a:latin typeface="Courier" pitchFamily="2" charset="0"/>
              </a:rPr>
              <a:t>dstLatitude</a:t>
            </a:r>
            <a:r>
              <a:rPr lang="it-IT" sz="2400" dirty="0">
                <a:latin typeface="Courier" pitchFamily="2" charset="0"/>
              </a:rPr>
              <a:t>, </a:t>
            </a:r>
            <a:r>
              <a:rPr lang="it-IT" sz="2400" dirty="0" err="1">
                <a:latin typeface="Courier" pitchFamily="2" charset="0"/>
              </a:rPr>
              <a:t>dstLongitude</a:t>
            </a:r>
            <a:endParaRPr lang="it-IT" sz="2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                      ) AS </a:t>
            </a:r>
            <a:r>
              <a:rPr lang="it-IT" sz="2400" dirty="0" err="1">
                <a:latin typeface="Courier" pitchFamily="2" charset="0"/>
              </a:rPr>
              <a:t>kmToDst</a:t>
            </a:r>
            <a:endParaRPr lang="it-IT" sz="2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  FROM </a:t>
            </a:r>
            <a:r>
              <a:rPr lang="it-IT" sz="2400" dirty="0" err="1">
                <a:latin typeface="Courier" pitchFamily="2" charset="0"/>
              </a:rPr>
              <a:t>ridersLocation</a:t>
            </a:r>
            <a:endParaRPr lang="it-IT" sz="2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  EMIT CHANGES;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4999A4-1467-6443-A883-F2B478483D80}"/>
                  </a:ext>
                </a:extLst>
              </p14:cNvPr>
              <p14:cNvContentPartPr/>
              <p14:nvPr/>
            </p14:nvContentPartPr>
            <p14:xfrm>
              <a:off x="926963" y="2189259"/>
              <a:ext cx="2399040" cy="97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4999A4-1467-6443-A883-F2B478483D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1843" y="2174139"/>
                <a:ext cx="24296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17DCBE2-CE66-0D4F-965A-E916E26714C3}"/>
                  </a:ext>
                </a:extLst>
              </p14:cNvPr>
              <p14:cNvContentPartPr/>
              <p14:nvPr/>
            </p14:nvContentPartPr>
            <p14:xfrm>
              <a:off x="2210003" y="4488939"/>
              <a:ext cx="2449440" cy="80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17DCBE2-CE66-0D4F-965A-E916E26714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4523" y="4473819"/>
                <a:ext cx="24800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EA30C71-F91F-FB4B-96A5-2A62BB2D5BF5}"/>
                  </a:ext>
                </a:extLst>
              </p14:cNvPr>
              <p14:cNvContentPartPr/>
              <p14:nvPr/>
            </p14:nvContentPartPr>
            <p14:xfrm>
              <a:off x="3516803" y="2191059"/>
              <a:ext cx="1562400" cy="104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EA30C71-F91F-FB4B-96A5-2A62BB2D5B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01683" y="2175939"/>
                <a:ext cx="15930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1674485-9E5D-A44B-AE45-9CBC98BC78CB}"/>
                  </a:ext>
                </a:extLst>
              </p14:cNvPr>
              <p14:cNvContentPartPr/>
              <p14:nvPr/>
            </p14:nvContentPartPr>
            <p14:xfrm>
              <a:off x="9704483" y="2861019"/>
              <a:ext cx="62280" cy="933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1674485-9E5D-A44B-AE45-9CBC98BC78C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89363" y="2845539"/>
                <a:ext cx="92880" cy="9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04E4AE-1772-7E49-8388-08965BC20AEF}"/>
                  </a:ext>
                </a:extLst>
              </p14:cNvPr>
              <p14:cNvContentPartPr/>
              <p14:nvPr/>
            </p14:nvContentPartPr>
            <p14:xfrm>
              <a:off x="9833003" y="2902419"/>
              <a:ext cx="21960" cy="866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04E4AE-1772-7E49-8388-08965BC20AE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17523" y="2887299"/>
                <a:ext cx="52560" cy="89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16896AA-4E51-F943-881C-895D2EFF9C7D}"/>
                  </a:ext>
                </a:extLst>
              </p14:cNvPr>
              <p14:cNvContentPartPr/>
              <p14:nvPr/>
            </p14:nvContentPartPr>
            <p14:xfrm>
              <a:off x="10103003" y="3095379"/>
              <a:ext cx="200880" cy="304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16896AA-4E51-F943-881C-895D2EFF9C7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87523" y="3080259"/>
                <a:ext cx="23112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57BC288-7599-0D4B-8923-4FD0FA787519}"/>
                  </a:ext>
                </a:extLst>
              </p14:cNvPr>
              <p14:cNvContentPartPr/>
              <p14:nvPr/>
            </p14:nvContentPartPr>
            <p14:xfrm>
              <a:off x="10196963" y="3245859"/>
              <a:ext cx="77400" cy="32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57BC288-7599-0D4B-8923-4FD0FA78751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181483" y="3230739"/>
                <a:ext cx="1080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DD0C9A3-CFFB-A548-A572-BF7B30FFBC5D}"/>
                  </a:ext>
                </a:extLst>
              </p14:cNvPr>
              <p14:cNvContentPartPr/>
              <p14:nvPr/>
            </p14:nvContentPartPr>
            <p14:xfrm>
              <a:off x="10142963" y="3069819"/>
              <a:ext cx="177840" cy="27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DD0C9A3-CFFB-A548-A572-BF7B30FFBC5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27483" y="3054339"/>
                <a:ext cx="2084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235165-9971-2F49-A31C-2F597A691028}"/>
                  </a:ext>
                </a:extLst>
              </p14:cNvPr>
              <p14:cNvContentPartPr/>
              <p14:nvPr/>
            </p14:nvContentPartPr>
            <p14:xfrm>
              <a:off x="10310363" y="3201219"/>
              <a:ext cx="119520" cy="176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235165-9971-2F49-A31C-2F597A69102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295243" y="3185739"/>
                <a:ext cx="15012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477A017-2044-3142-BDC4-13773A0B92B0}"/>
                  </a:ext>
                </a:extLst>
              </p14:cNvPr>
              <p14:cNvContentPartPr/>
              <p14:nvPr/>
            </p14:nvContentPartPr>
            <p14:xfrm>
              <a:off x="10495763" y="3235419"/>
              <a:ext cx="14400" cy="139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477A017-2044-3142-BDC4-13773A0B92B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80283" y="3219939"/>
                <a:ext cx="446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E7EC36D-607A-B148-B248-00FD25A8194B}"/>
                  </a:ext>
                </a:extLst>
              </p14:cNvPr>
              <p14:cNvContentPartPr/>
              <p14:nvPr/>
            </p14:nvContentPartPr>
            <p14:xfrm>
              <a:off x="10518443" y="3255939"/>
              <a:ext cx="106920" cy="119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E7EC36D-607A-B148-B248-00FD25A8194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02963" y="3240459"/>
                <a:ext cx="1375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E431456-487E-524B-95DB-C2336A56D0E2}"/>
                  </a:ext>
                </a:extLst>
              </p14:cNvPr>
              <p14:cNvContentPartPr/>
              <p14:nvPr/>
            </p14:nvContentPartPr>
            <p14:xfrm>
              <a:off x="10647683" y="3161259"/>
              <a:ext cx="360" cy="2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E431456-487E-524B-95DB-C2336A56D0E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632563" y="3145779"/>
                <a:ext cx="309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7625A1B-0DEC-8D47-B0B3-FF11CD797AF9}"/>
                  </a:ext>
                </a:extLst>
              </p14:cNvPr>
              <p14:cNvContentPartPr/>
              <p14:nvPr/>
            </p14:nvContentPartPr>
            <p14:xfrm>
              <a:off x="10725443" y="3233619"/>
              <a:ext cx="155880" cy="102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7625A1B-0DEC-8D47-B0B3-FF11CD797AF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710323" y="3218499"/>
                <a:ext cx="1861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C3DEDC9-2338-A94F-B91B-03DDA166D186}"/>
                  </a:ext>
                </a:extLst>
              </p14:cNvPr>
              <p14:cNvContentPartPr/>
              <p14:nvPr/>
            </p14:nvContentPartPr>
            <p14:xfrm>
              <a:off x="10835243" y="3023379"/>
              <a:ext cx="109800" cy="336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C3DEDC9-2338-A94F-B91B-03DDA166D18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20123" y="3008259"/>
                <a:ext cx="14004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0835B62-EBF6-CF4C-A44E-010991911272}"/>
                  </a:ext>
                </a:extLst>
              </p14:cNvPr>
              <p14:cNvContentPartPr/>
              <p14:nvPr/>
            </p14:nvContentPartPr>
            <p14:xfrm>
              <a:off x="11030363" y="3215259"/>
              <a:ext cx="29520" cy="153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0835B62-EBF6-CF4C-A44E-01099191127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015243" y="3199779"/>
                <a:ext cx="601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7739DF6-E7BF-C045-870D-6C77AF631D0D}"/>
                  </a:ext>
                </a:extLst>
              </p14:cNvPr>
              <p14:cNvContentPartPr/>
              <p14:nvPr/>
            </p14:nvContentPartPr>
            <p14:xfrm>
              <a:off x="11054483" y="3195819"/>
              <a:ext cx="218160" cy="150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7739DF6-E7BF-C045-870D-6C77AF631D0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039363" y="3180699"/>
                <a:ext cx="248760" cy="18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32740BB9-052C-3E4B-B2C6-92B15F1B0265}"/>
              </a:ext>
            </a:extLst>
          </p:cNvPr>
          <p:cNvGrpSpPr/>
          <p:nvPr/>
        </p:nvGrpSpPr>
        <p:grpSpPr>
          <a:xfrm>
            <a:off x="11350763" y="2999619"/>
            <a:ext cx="505440" cy="345600"/>
            <a:chOff x="11350763" y="2999619"/>
            <a:chExt cx="50544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33D004C-251F-4940-B743-0FD038ADDD75}"/>
                    </a:ext>
                  </a:extLst>
                </p14:cNvPr>
                <p14:cNvContentPartPr/>
                <p14:nvPr/>
              </p14:nvContentPartPr>
              <p14:xfrm>
                <a:off x="11350763" y="3196179"/>
                <a:ext cx="79920" cy="149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33D004C-251F-4940-B743-0FD038ADDD7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335643" y="3181059"/>
                  <a:ext cx="110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B4EAF07-7591-D041-85BF-8B9300E16893}"/>
                    </a:ext>
                  </a:extLst>
                </p14:cNvPr>
                <p14:cNvContentPartPr/>
                <p14:nvPr/>
              </p14:nvContentPartPr>
              <p14:xfrm>
                <a:off x="11483603" y="3210579"/>
                <a:ext cx="111960" cy="118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B4EAF07-7591-D041-85BF-8B9300E1689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463083" y="3190059"/>
                  <a:ext cx="152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CD5681B-5F14-C04C-AF05-6C7F8AAECA9A}"/>
                    </a:ext>
                  </a:extLst>
                </p14:cNvPr>
                <p14:cNvContentPartPr/>
                <p14:nvPr/>
              </p14:nvContentPartPr>
              <p14:xfrm>
                <a:off x="11708243" y="2999619"/>
                <a:ext cx="23760" cy="329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CD5681B-5F14-C04C-AF05-6C7F8AAECA9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687723" y="2979459"/>
                  <a:ext cx="644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82A20B1-442C-9146-BC2A-EF4AE64F0572}"/>
                    </a:ext>
                  </a:extLst>
                </p14:cNvPr>
                <p14:cNvContentPartPr/>
                <p14:nvPr/>
              </p14:nvContentPartPr>
              <p14:xfrm>
                <a:off x="11626883" y="3087819"/>
                <a:ext cx="229320" cy="20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82A20B1-442C-9146-BC2A-EF4AE64F057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606363" y="3067299"/>
                  <a:ext cx="270000" cy="6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32217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11</a:t>
            </a:fld>
            <a:endParaRPr lang="en-US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3200" dirty="0"/>
              <a:t>Key operations</a:t>
            </a:r>
            <a:br>
              <a:rPr lang="en-US" dirty="0"/>
            </a:br>
            <a:r>
              <a:rPr lang="en-US" dirty="0"/>
              <a:t>Create materialized views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2E1D-3BCA-664C-9B9A-D3C66D28EE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CREATE TABLE </a:t>
            </a:r>
            <a:r>
              <a:rPr lang="it-IT" sz="2400" dirty="0" err="1">
                <a:latin typeface="Courier" pitchFamily="2" charset="0"/>
              </a:rPr>
              <a:t>activePromotions</a:t>
            </a:r>
            <a:r>
              <a:rPr lang="it-IT" sz="2400" dirty="0">
                <a:latin typeface="Courier" pitchFamily="2" charset="0"/>
              </a:rPr>
              <a:t> AS</a:t>
            </a:r>
          </a:p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  SELECT </a:t>
            </a:r>
            <a:r>
              <a:rPr lang="it-IT" sz="2400" dirty="0" err="1">
                <a:latin typeface="Courier" pitchFamily="2" charset="0"/>
              </a:rPr>
              <a:t>rideId</a:t>
            </a:r>
            <a:r>
              <a:rPr lang="it-IT" sz="2400" dirty="0">
                <a:latin typeface="Courier" pitchFamily="2" charset="0"/>
              </a:rPr>
              <a:t>,</a:t>
            </a:r>
          </a:p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         </a:t>
            </a:r>
            <a:r>
              <a:rPr lang="it-IT" sz="2400" dirty="0" err="1">
                <a:latin typeface="Courier" pitchFamily="2" charset="0"/>
              </a:rPr>
              <a:t>qualifyPromotion</a:t>
            </a:r>
            <a:r>
              <a:rPr lang="it-IT" sz="2400" dirty="0">
                <a:latin typeface="Courier" pitchFamily="2" charset="0"/>
              </a:rPr>
              <a:t>(</a:t>
            </a:r>
            <a:r>
              <a:rPr lang="it-IT" sz="2400" dirty="0" err="1">
                <a:latin typeface="Courier" pitchFamily="2" charset="0"/>
              </a:rPr>
              <a:t>kmToDst</a:t>
            </a:r>
            <a:r>
              <a:rPr lang="it-IT" sz="2400" dirty="0">
                <a:latin typeface="Courier" pitchFamily="2" charset="0"/>
              </a:rPr>
              <a:t>) AS promotion</a:t>
            </a:r>
          </a:p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  FROM </a:t>
            </a:r>
            <a:r>
              <a:rPr lang="it-IT" sz="2400" dirty="0" err="1">
                <a:latin typeface="Courier" pitchFamily="2" charset="0"/>
              </a:rPr>
              <a:t>locations</a:t>
            </a:r>
            <a:endParaRPr lang="it-IT" sz="2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  GROUP BY </a:t>
            </a:r>
            <a:r>
              <a:rPr lang="it-IT" sz="2400" dirty="0" err="1">
                <a:latin typeface="Courier" pitchFamily="2" charset="0"/>
              </a:rPr>
              <a:t>rideId</a:t>
            </a:r>
            <a:endParaRPr lang="it-IT" sz="2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  EMIT CHANGES;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7D55DA-3E2D-A740-8D06-B0FB13F37676}"/>
                  </a:ext>
                </a:extLst>
              </p14:cNvPr>
              <p14:cNvContentPartPr/>
              <p14:nvPr/>
            </p14:nvContentPartPr>
            <p14:xfrm>
              <a:off x="2256083" y="3563379"/>
              <a:ext cx="1620000" cy="65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7D55DA-3E2D-A740-8D06-B0FB13F376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0963" y="3547899"/>
                <a:ext cx="16506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0B4B43F-77B6-3243-AD6A-93F7090BD954}"/>
                  </a:ext>
                </a:extLst>
              </p14:cNvPr>
              <p14:cNvContentPartPr/>
              <p14:nvPr/>
            </p14:nvContentPartPr>
            <p14:xfrm>
              <a:off x="910043" y="2161179"/>
              <a:ext cx="5294880" cy="79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0B4B43F-77B6-3243-AD6A-93F7090BD9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4563" y="2145699"/>
                <a:ext cx="5325480" cy="11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8A656C7-BC92-1D4F-8FE5-1D5088B4F767}"/>
              </a:ext>
            </a:extLst>
          </p:cNvPr>
          <p:cNvGrpSpPr/>
          <p:nvPr/>
        </p:nvGrpSpPr>
        <p:grpSpPr>
          <a:xfrm>
            <a:off x="1363643" y="3167019"/>
            <a:ext cx="6240240" cy="1046880"/>
            <a:chOff x="1363643" y="3167019"/>
            <a:chExt cx="6240240" cy="10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7FC3116-3E8C-A24E-AD8F-03848BD863C4}"/>
                    </a:ext>
                  </a:extLst>
                </p14:cNvPr>
                <p14:cNvContentPartPr/>
                <p14:nvPr/>
              </p14:nvContentPartPr>
              <p14:xfrm>
                <a:off x="2912723" y="4052259"/>
                <a:ext cx="1139400" cy="49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7FC3116-3E8C-A24E-AD8F-03848BD863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97603" y="4037139"/>
                  <a:ext cx="1170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405F04B-BA48-D540-982F-30590F8A3233}"/>
                    </a:ext>
                  </a:extLst>
                </p14:cNvPr>
                <p14:cNvContentPartPr/>
                <p14:nvPr/>
              </p14:nvContentPartPr>
              <p14:xfrm>
                <a:off x="1363643" y="4073859"/>
                <a:ext cx="1593000" cy="61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405F04B-BA48-D540-982F-30590F8A323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48163" y="4058739"/>
                  <a:ext cx="16232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DE49E4B-28F6-D744-AE72-847F25063E1F}"/>
                    </a:ext>
                  </a:extLst>
                </p14:cNvPr>
                <p14:cNvContentPartPr/>
                <p14:nvPr/>
              </p14:nvContentPartPr>
              <p14:xfrm>
                <a:off x="2758643" y="3167019"/>
                <a:ext cx="4357800" cy="52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DE49E4B-28F6-D744-AE72-847F25063E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43163" y="3151539"/>
                  <a:ext cx="43880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51A6D24-C8E6-D34F-8FEA-B91D280278B7}"/>
                    </a:ext>
                  </a:extLst>
                </p14:cNvPr>
                <p14:cNvContentPartPr/>
                <p14:nvPr/>
              </p14:nvContentPartPr>
              <p14:xfrm>
                <a:off x="5835923" y="3224619"/>
                <a:ext cx="214920" cy="348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51A6D24-C8E6-D34F-8FEA-B91D280278B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20803" y="3209139"/>
                  <a:ext cx="2451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12E71BA-B7DD-4444-B417-E33A0F214AC0}"/>
                    </a:ext>
                  </a:extLst>
                </p14:cNvPr>
                <p14:cNvContentPartPr/>
                <p14:nvPr/>
              </p14:nvContentPartPr>
              <p14:xfrm>
                <a:off x="5663843" y="3665259"/>
                <a:ext cx="262080" cy="347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12E71BA-B7DD-4444-B417-E33A0F214AC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48363" y="3649779"/>
                  <a:ext cx="2926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E0B16C9-8A40-064B-94AB-1ECCF93B8EA3}"/>
                    </a:ext>
                  </a:extLst>
                </p14:cNvPr>
                <p14:cNvContentPartPr/>
                <p14:nvPr/>
              </p14:nvContentPartPr>
              <p14:xfrm>
                <a:off x="5987843" y="3820779"/>
                <a:ext cx="397080" cy="24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E0B16C9-8A40-064B-94AB-1ECCF93B8EA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72723" y="3805659"/>
                  <a:ext cx="4276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534FDA9-F39E-294E-BC36-1B1AF28D5DD3}"/>
                    </a:ext>
                  </a:extLst>
                </p14:cNvPr>
                <p14:cNvContentPartPr/>
                <p14:nvPr/>
              </p14:nvContentPartPr>
              <p14:xfrm>
                <a:off x="6579323" y="3631419"/>
                <a:ext cx="183240" cy="38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534FDA9-F39E-294E-BC36-1B1AF28D5DD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64203" y="3616299"/>
                  <a:ext cx="2138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F47026D-2A4E-AE4D-9BFB-FF1B734F5259}"/>
                    </a:ext>
                  </a:extLst>
                </p14:cNvPr>
                <p14:cNvContentPartPr/>
                <p14:nvPr/>
              </p14:nvContentPartPr>
              <p14:xfrm>
                <a:off x="6824843" y="3613419"/>
                <a:ext cx="230040" cy="600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F47026D-2A4E-AE4D-9BFB-FF1B734F525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09723" y="3597939"/>
                  <a:ext cx="26064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3FD24CA-292E-A84E-B907-487FE63A30C1}"/>
                    </a:ext>
                  </a:extLst>
                </p14:cNvPr>
                <p14:cNvContentPartPr/>
                <p14:nvPr/>
              </p14:nvContentPartPr>
              <p14:xfrm>
                <a:off x="7107083" y="3810699"/>
                <a:ext cx="11160" cy="181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3FD24CA-292E-A84E-B907-487FE63A30C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91963" y="3795579"/>
                  <a:ext cx="41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BCF3A2B-8A69-0843-B2DA-BEA7EED1463A}"/>
                    </a:ext>
                  </a:extLst>
                </p14:cNvPr>
                <p14:cNvContentPartPr/>
                <p14:nvPr/>
              </p14:nvContentPartPr>
              <p14:xfrm>
                <a:off x="7088003" y="3677499"/>
                <a:ext cx="1440" cy="2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BCF3A2B-8A69-0843-B2DA-BEA7EED1463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072883" y="3662379"/>
                  <a:ext cx="320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788F2E5-E76F-A54C-A589-E8290B8B9410}"/>
                    </a:ext>
                  </a:extLst>
                </p14:cNvPr>
                <p14:cNvContentPartPr/>
                <p14:nvPr/>
              </p14:nvContentPartPr>
              <p14:xfrm>
                <a:off x="7200683" y="3818259"/>
                <a:ext cx="234360" cy="168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788F2E5-E76F-A54C-A589-E8290B8B94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85563" y="3803139"/>
                  <a:ext cx="264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ECB0FEC-F83B-C140-B217-C136D1354C37}"/>
                    </a:ext>
                  </a:extLst>
                </p14:cNvPr>
                <p14:cNvContentPartPr/>
                <p14:nvPr/>
              </p14:nvContentPartPr>
              <p14:xfrm>
                <a:off x="7474643" y="3677139"/>
                <a:ext cx="129240" cy="318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ECB0FEC-F83B-C140-B217-C136D1354C3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59523" y="3662019"/>
                  <a:ext cx="15984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4361C29-F72B-7947-A2DF-3354DEB85D1E}"/>
              </a:ext>
            </a:extLst>
          </p:cNvPr>
          <p:cNvGrpSpPr/>
          <p:nvPr/>
        </p:nvGrpSpPr>
        <p:grpSpPr>
          <a:xfrm>
            <a:off x="7881443" y="3584259"/>
            <a:ext cx="593640" cy="546480"/>
            <a:chOff x="7881443" y="3584259"/>
            <a:chExt cx="593640" cy="5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8171FE-1D07-CC4C-A2AB-98C1CCB28CB4}"/>
                    </a:ext>
                  </a:extLst>
                </p14:cNvPr>
                <p14:cNvContentPartPr/>
                <p14:nvPr/>
              </p14:nvContentPartPr>
              <p14:xfrm>
                <a:off x="7881443" y="3584259"/>
                <a:ext cx="190800" cy="386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8171FE-1D07-CC4C-A2AB-98C1CCB28CB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66323" y="3568779"/>
                  <a:ext cx="2210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7410530-6030-7448-8608-CBF3ECB11927}"/>
                    </a:ext>
                  </a:extLst>
                </p14:cNvPr>
                <p14:cNvContentPartPr/>
                <p14:nvPr/>
              </p14:nvContentPartPr>
              <p14:xfrm>
                <a:off x="7905203" y="3721779"/>
                <a:ext cx="199800" cy="60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7410530-6030-7448-8608-CBF3ECB1192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889723" y="3706299"/>
                  <a:ext cx="230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FFBAD56-C90D-C144-93A6-731B73435D5F}"/>
                    </a:ext>
                  </a:extLst>
                </p14:cNvPr>
                <p14:cNvContentPartPr/>
                <p14:nvPr/>
              </p14:nvContentPartPr>
              <p14:xfrm>
                <a:off x="8160083" y="3759579"/>
                <a:ext cx="127800" cy="325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FFBAD56-C90D-C144-93A6-731B73435D5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144963" y="3744459"/>
                  <a:ext cx="1584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3AF402E-B04F-1444-8BDD-DD5B934BC22D}"/>
                    </a:ext>
                  </a:extLst>
                </p14:cNvPr>
                <p14:cNvContentPartPr/>
                <p14:nvPr/>
              </p14:nvContentPartPr>
              <p14:xfrm>
                <a:off x="8322803" y="3766419"/>
                <a:ext cx="152280" cy="364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3AF402E-B04F-1444-8BDD-DD5B934BC22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307323" y="3751299"/>
                  <a:ext cx="182880" cy="39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99031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12</a:t>
            </a:fld>
            <a:endParaRPr lang="en-US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718964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3200" dirty="0"/>
              <a:t>Key operations</a:t>
            </a:r>
            <a:br>
              <a:rPr lang="en-US" dirty="0"/>
            </a:br>
            <a:r>
              <a:rPr lang="en-US" dirty="0"/>
              <a:t>Serve lookups against materialized views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2E1D-3BCA-664C-9B9A-D3C66D28EE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SELECT </a:t>
            </a:r>
            <a:r>
              <a:rPr lang="it-IT" sz="2400" dirty="0" err="1">
                <a:latin typeface="Courier" pitchFamily="2" charset="0"/>
              </a:rPr>
              <a:t>rideId</a:t>
            </a:r>
            <a:r>
              <a:rPr lang="it-IT" sz="2400" dirty="0">
                <a:latin typeface="Courier" pitchFamily="2" charset="0"/>
              </a:rPr>
              <a:t>, promotion</a:t>
            </a:r>
          </a:p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FROM </a:t>
            </a:r>
            <a:r>
              <a:rPr lang="it-IT" sz="2400" dirty="0" err="1">
                <a:latin typeface="Courier" pitchFamily="2" charset="0"/>
              </a:rPr>
              <a:t>activePromotions</a:t>
            </a:r>
            <a:endParaRPr lang="it-IT" sz="2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WHERE </a:t>
            </a:r>
            <a:r>
              <a:rPr lang="it-IT" sz="2400" dirty="0" err="1">
                <a:latin typeface="Courier" pitchFamily="2" charset="0"/>
              </a:rPr>
              <a:t>rideId</a:t>
            </a:r>
            <a:r>
              <a:rPr lang="it-IT" sz="2400" dirty="0">
                <a:latin typeface="Courier" pitchFamily="2" charset="0"/>
              </a:rPr>
              <a:t> = '6fd0fcdb';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B76DD3-50DC-FE48-9A5C-3FDB76F930A2}"/>
              </a:ext>
            </a:extLst>
          </p:cNvPr>
          <p:cNvGrpSpPr/>
          <p:nvPr/>
        </p:nvGrpSpPr>
        <p:grpSpPr>
          <a:xfrm>
            <a:off x="6469523" y="1928259"/>
            <a:ext cx="1071720" cy="1100160"/>
            <a:chOff x="6469523" y="1928259"/>
            <a:chExt cx="1071720" cy="11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059182C-9D5D-ED40-A961-3FC51B659647}"/>
                    </a:ext>
                  </a:extLst>
                </p14:cNvPr>
                <p14:cNvContentPartPr/>
                <p14:nvPr/>
              </p14:nvContentPartPr>
              <p14:xfrm>
                <a:off x="6469523" y="1928259"/>
                <a:ext cx="163440" cy="1100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059182C-9D5D-ED40-A961-3FC51B65964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54043" y="1913139"/>
                  <a:ext cx="194040" cy="11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77D1A78-A857-0F4C-8D1A-4504B913E15E}"/>
                    </a:ext>
                  </a:extLst>
                </p14:cNvPr>
                <p14:cNvContentPartPr/>
                <p14:nvPr/>
              </p14:nvContentPartPr>
              <p14:xfrm>
                <a:off x="6779483" y="2248659"/>
                <a:ext cx="221760" cy="359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77D1A78-A857-0F4C-8D1A-4504B913E15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64363" y="2233539"/>
                  <a:ext cx="252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5753720-0EB4-D44D-A1E6-1D8A09609445}"/>
                    </a:ext>
                  </a:extLst>
                </p14:cNvPr>
                <p14:cNvContentPartPr/>
                <p14:nvPr/>
              </p14:nvContentPartPr>
              <p14:xfrm>
                <a:off x="7049123" y="2305539"/>
                <a:ext cx="183240" cy="249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5753720-0EB4-D44D-A1E6-1D8A0960944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34003" y="2290419"/>
                  <a:ext cx="213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A22C5D9-85F7-3A4C-B1B3-A8B7ED7666DF}"/>
                    </a:ext>
                  </a:extLst>
                </p14:cNvPr>
                <p14:cNvContentPartPr/>
                <p14:nvPr/>
              </p14:nvContentPartPr>
              <p14:xfrm>
                <a:off x="7146323" y="2351619"/>
                <a:ext cx="394920" cy="232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A22C5D9-85F7-3A4C-B1B3-A8B7ED7666D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30843" y="2336499"/>
                  <a:ext cx="42516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0DBCAB-F76F-B640-8B10-166ADF3912DD}"/>
              </a:ext>
            </a:extLst>
          </p:cNvPr>
          <p:cNvGrpSpPr/>
          <p:nvPr/>
        </p:nvGrpSpPr>
        <p:grpSpPr>
          <a:xfrm>
            <a:off x="8361683" y="2152899"/>
            <a:ext cx="559440" cy="581760"/>
            <a:chOff x="8361683" y="2152899"/>
            <a:chExt cx="559440" cy="58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B93A58-DA96-C043-B65A-CB3119E0E95C}"/>
                    </a:ext>
                  </a:extLst>
                </p14:cNvPr>
                <p14:cNvContentPartPr/>
                <p14:nvPr/>
              </p14:nvContentPartPr>
              <p14:xfrm>
                <a:off x="8361683" y="2152899"/>
                <a:ext cx="187920" cy="415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B93A58-DA96-C043-B65A-CB3119E0E95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46563" y="2137419"/>
                  <a:ext cx="2185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03692BD-71DA-BF44-8785-E5B120231F99}"/>
                    </a:ext>
                  </a:extLst>
                </p14:cNvPr>
                <p14:cNvContentPartPr/>
                <p14:nvPr/>
              </p14:nvContentPartPr>
              <p14:xfrm>
                <a:off x="8371043" y="2366379"/>
                <a:ext cx="265680" cy="28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03692BD-71DA-BF44-8785-E5B120231F9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55563" y="2351259"/>
                  <a:ext cx="2962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604638F-BD81-2B4A-B6B4-E13E2DC3E6DE}"/>
                    </a:ext>
                  </a:extLst>
                </p14:cNvPr>
                <p14:cNvContentPartPr/>
                <p14:nvPr/>
              </p14:nvContentPartPr>
              <p14:xfrm>
                <a:off x="8630603" y="2376099"/>
                <a:ext cx="290520" cy="358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604638F-BD81-2B4A-B6B4-E13E2DC3E6D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615483" y="2360619"/>
                  <a:ext cx="321120" cy="38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6CE948-6A57-E442-ADAE-30646C57ECB3}"/>
                  </a:ext>
                </a:extLst>
              </p14:cNvPr>
              <p14:cNvContentPartPr/>
              <p14:nvPr/>
            </p14:nvContentPartPr>
            <p14:xfrm>
              <a:off x="1181483" y="3230019"/>
              <a:ext cx="4281480" cy="73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6CE948-6A57-E442-ADAE-30646C57ECB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66003" y="3214899"/>
                <a:ext cx="431208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AFC6204-DF5E-E845-9358-C8447A666EBF}"/>
              </a:ext>
            </a:extLst>
          </p:cNvPr>
          <p:cNvGrpSpPr/>
          <p:nvPr/>
        </p:nvGrpSpPr>
        <p:grpSpPr>
          <a:xfrm>
            <a:off x="3231683" y="3402459"/>
            <a:ext cx="512280" cy="745200"/>
            <a:chOff x="3231683" y="3402459"/>
            <a:chExt cx="512280" cy="74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6857192-C4F9-CE44-AE90-E50F648E5465}"/>
                    </a:ext>
                  </a:extLst>
                </p14:cNvPr>
                <p14:cNvContentPartPr/>
                <p14:nvPr/>
              </p14:nvContentPartPr>
              <p14:xfrm>
                <a:off x="3368843" y="3438819"/>
                <a:ext cx="375120" cy="708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6857192-C4F9-CE44-AE90-E50F648E546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353363" y="3423699"/>
                  <a:ext cx="405360" cy="7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3107DFC-66D8-BD47-908E-5F97EA95855E}"/>
                    </a:ext>
                  </a:extLst>
                </p14:cNvPr>
                <p14:cNvContentPartPr/>
                <p14:nvPr/>
              </p14:nvContentPartPr>
              <p14:xfrm>
                <a:off x="3231683" y="3402459"/>
                <a:ext cx="237240" cy="279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3107DFC-66D8-BD47-908E-5F97EA9585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16203" y="3386979"/>
                  <a:ext cx="267840" cy="30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C9B7E6A-FD0A-144E-B8E6-445C913123FE}"/>
                  </a:ext>
                </a:extLst>
              </p14:cNvPr>
              <p14:cNvContentPartPr/>
              <p14:nvPr/>
            </p14:nvContentPartPr>
            <p14:xfrm>
              <a:off x="3549563" y="4418019"/>
              <a:ext cx="253800" cy="249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C9B7E6A-FD0A-144E-B8E6-445C913123F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34443" y="4402899"/>
                <a:ext cx="284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D086764-2CF6-8C4F-A95B-43D25C6AC8B7}"/>
                  </a:ext>
                </a:extLst>
              </p14:cNvPr>
              <p14:cNvContentPartPr/>
              <p14:nvPr/>
            </p14:nvContentPartPr>
            <p14:xfrm>
              <a:off x="3863483" y="4424139"/>
              <a:ext cx="204840" cy="160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D086764-2CF6-8C4F-A95B-43D25C6AC8B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48003" y="4409019"/>
                <a:ext cx="2354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6EEB69D-7044-5F4E-9742-136486CE99FD}"/>
                  </a:ext>
                </a:extLst>
              </p14:cNvPr>
              <p14:cNvContentPartPr/>
              <p14:nvPr/>
            </p14:nvContentPartPr>
            <p14:xfrm>
              <a:off x="4173803" y="4470219"/>
              <a:ext cx="90720" cy="337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6EEB69D-7044-5F4E-9742-136486CE99F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58683" y="4454739"/>
                <a:ext cx="12096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F6E62BA-CB5E-254C-98ED-7111B76B3B0D}"/>
                  </a:ext>
                </a:extLst>
              </p14:cNvPr>
              <p14:cNvContentPartPr/>
              <p14:nvPr/>
            </p14:nvContentPartPr>
            <p14:xfrm>
              <a:off x="4347683" y="4460499"/>
              <a:ext cx="6120" cy="123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F6E62BA-CB5E-254C-98ED-7111B76B3B0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332563" y="4445379"/>
                <a:ext cx="363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CA4F669-E355-B84F-98D4-A89A31E8D3B9}"/>
                  </a:ext>
                </a:extLst>
              </p14:cNvPr>
              <p14:cNvContentPartPr/>
              <p14:nvPr/>
            </p14:nvContentPartPr>
            <p14:xfrm>
              <a:off x="4350203" y="4449699"/>
              <a:ext cx="95400" cy="34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CA4F669-E355-B84F-98D4-A89A31E8D3B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335083" y="4434579"/>
                <a:ext cx="1260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7606DF5-28E7-B14B-9D52-0F2EB5DF5C03}"/>
                  </a:ext>
                </a:extLst>
              </p14:cNvPr>
              <p14:cNvContentPartPr/>
              <p14:nvPr/>
            </p14:nvContentPartPr>
            <p14:xfrm>
              <a:off x="4505003" y="4452939"/>
              <a:ext cx="54000" cy="157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7606DF5-28E7-B14B-9D52-0F2EB5DF5C0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489883" y="4437819"/>
                <a:ext cx="84600" cy="18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59ED61D6-D229-874C-BB19-5BB3F6D8DEA4}"/>
              </a:ext>
            </a:extLst>
          </p:cNvPr>
          <p:cNvGrpSpPr/>
          <p:nvPr/>
        </p:nvGrpSpPr>
        <p:grpSpPr>
          <a:xfrm>
            <a:off x="4904963" y="4357899"/>
            <a:ext cx="1542600" cy="267480"/>
            <a:chOff x="4904963" y="4357899"/>
            <a:chExt cx="154260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972FF1F-ADD8-E54E-BBAA-D7446B477156}"/>
                    </a:ext>
                  </a:extLst>
                </p14:cNvPr>
                <p14:cNvContentPartPr/>
                <p14:nvPr/>
              </p14:nvContentPartPr>
              <p14:xfrm>
                <a:off x="4904963" y="4412979"/>
                <a:ext cx="266760" cy="212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972FF1F-ADD8-E54E-BBAA-D7446B47715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89843" y="4397499"/>
                  <a:ext cx="297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7201A3C-1995-5148-9A8D-0268D751616E}"/>
                    </a:ext>
                  </a:extLst>
                </p14:cNvPr>
                <p14:cNvContentPartPr/>
                <p14:nvPr/>
              </p14:nvContentPartPr>
              <p14:xfrm>
                <a:off x="5255243" y="4414779"/>
                <a:ext cx="124200" cy="163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7201A3C-1995-5148-9A8D-0268D751616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240123" y="4399659"/>
                  <a:ext cx="154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16BD33B-BD3E-A64E-A8FE-F38DD437C6E6}"/>
                    </a:ext>
                  </a:extLst>
                </p14:cNvPr>
                <p14:cNvContentPartPr/>
                <p14:nvPr/>
              </p14:nvContentPartPr>
              <p14:xfrm>
                <a:off x="5461523" y="4377339"/>
                <a:ext cx="121320" cy="174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16BD33B-BD3E-A64E-A8FE-F38DD437C6E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46403" y="4362219"/>
                  <a:ext cx="151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E354578-8026-4645-9FCC-006B4D4E2066}"/>
                    </a:ext>
                  </a:extLst>
                </p14:cNvPr>
                <p14:cNvContentPartPr/>
                <p14:nvPr/>
              </p14:nvContentPartPr>
              <p14:xfrm>
                <a:off x="5627123" y="4388139"/>
                <a:ext cx="67680" cy="172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E354578-8026-4645-9FCC-006B4D4E206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611643" y="4373019"/>
                  <a:ext cx="979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02AD385-24BF-3E42-A70C-FA3F1A341C61}"/>
                    </a:ext>
                  </a:extLst>
                </p14:cNvPr>
                <p14:cNvContentPartPr/>
                <p14:nvPr/>
              </p14:nvContentPartPr>
              <p14:xfrm>
                <a:off x="5747003" y="4357899"/>
                <a:ext cx="55800" cy="220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02AD385-24BF-3E42-A70C-FA3F1A341C6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731523" y="4342419"/>
                  <a:ext cx="864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301F784-B746-C34B-AE4A-2C118761F005}"/>
                    </a:ext>
                  </a:extLst>
                </p14:cNvPr>
                <p14:cNvContentPartPr/>
                <p14:nvPr/>
              </p14:nvContentPartPr>
              <p14:xfrm>
                <a:off x="5834843" y="4379499"/>
                <a:ext cx="257760" cy="179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301F784-B746-C34B-AE4A-2C118761F00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819723" y="4364019"/>
                  <a:ext cx="288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C898E54-BD52-E646-98C8-298D24D7D625}"/>
                    </a:ext>
                  </a:extLst>
                </p14:cNvPr>
                <p14:cNvContentPartPr/>
                <p14:nvPr/>
              </p14:nvContentPartPr>
              <p14:xfrm>
                <a:off x="6157763" y="4427739"/>
                <a:ext cx="75600" cy="112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C898E54-BD52-E646-98C8-298D24D7D62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142283" y="4412619"/>
                  <a:ext cx="106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5FA3C63-6A2C-9340-95B3-4BBB519EB970}"/>
                    </a:ext>
                  </a:extLst>
                </p14:cNvPr>
                <p14:cNvContentPartPr/>
                <p14:nvPr/>
              </p14:nvContentPartPr>
              <p14:xfrm>
                <a:off x="6332723" y="4384179"/>
                <a:ext cx="114840" cy="159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5FA3C63-6A2C-9340-95B3-4BBB519EB97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17603" y="4368699"/>
                  <a:ext cx="145440" cy="1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C4B04CE-E651-7B48-87C1-E77B6098D755}"/>
                  </a:ext>
                </a:extLst>
              </p14:cNvPr>
              <p14:cNvContentPartPr/>
              <p14:nvPr/>
            </p14:nvContentPartPr>
            <p14:xfrm>
              <a:off x="6918443" y="4348539"/>
              <a:ext cx="116280" cy="1868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C4B04CE-E651-7B48-87C1-E77B6098D75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903323" y="4333059"/>
                <a:ext cx="146880" cy="21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BA37E407-48B8-3B47-8D16-55BECA53844E}"/>
              </a:ext>
            </a:extLst>
          </p:cNvPr>
          <p:cNvGrpSpPr/>
          <p:nvPr/>
        </p:nvGrpSpPr>
        <p:grpSpPr>
          <a:xfrm>
            <a:off x="7429283" y="4079259"/>
            <a:ext cx="2036520" cy="463320"/>
            <a:chOff x="7429283" y="4079259"/>
            <a:chExt cx="203652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F612636-E97B-6443-9B89-0687B5225AC3}"/>
                    </a:ext>
                  </a:extLst>
                </p14:cNvPr>
                <p14:cNvContentPartPr/>
                <p14:nvPr/>
              </p14:nvContentPartPr>
              <p14:xfrm>
                <a:off x="7429283" y="4388499"/>
                <a:ext cx="140760" cy="14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F612636-E97B-6443-9B89-0687B5225AC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14163" y="4373379"/>
                  <a:ext cx="171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9DD4FA8-6D58-4E47-A88E-D3F6F4C03777}"/>
                    </a:ext>
                  </a:extLst>
                </p14:cNvPr>
                <p14:cNvContentPartPr/>
                <p14:nvPr/>
              </p14:nvContentPartPr>
              <p14:xfrm>
                <a:off x="7583003" y="4353219"/>
                <a:ext cx="149760" cy="171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9DD4FA8-6D58-4E47-A88E-D3F6F4C0377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567883" y="4337739"/>
                  <a:ext cx="180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2860F74-3408-8045-91DC-75A437B4C82F}"/>
                    </a:ext>
                  </a:extLst>
                </p14:cNvPr>
                <p14:cNvContentPartPr/>
                <p14:nvPr/>
              </p14:nvContentPartPr>
              <p14:xfrm>
                <a:off x="7827443" y="4338819"/>
                <a:ext cx="210240" cy="181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2860F74-3408-8045-91DC-75A437B4C82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11963" y="4323699"/>
                  <a:ext cx="240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F35D0D7-666D-A74C-AAB1-14F0A77474B1}"/>
                    </a:ext>
                  </a:extLst>
                </p14:cNvPr>
                <p14:cNvContentPartPr/>
                <p14:nvPr/>
              </p14:nvContentPartPr>
              <p14:xfrm>
                <a:off x="8027243" y="4079259"/>
                <a:ext cx="571680" cy="396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F35D0D7-666D-A74C-AAB1-14F0A77474B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012123" y="4064139"/>
                  <a:ext cx="60228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DAB4F64-52A1-7E49-A6D4-9C8601D0F410}"/>
                    </a:ext>
                  </a:extLst>
                </p14:cNvPr>
                <p14:cNvContentPartPr/>
                <p14:nvPr/>
              </p14:nvContentPartPr>
              <p14:xfrm>
                <a:off x="8448443" y="4192299"/>
                <a:ext cx="243000" cy="79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DAB4F64-52A1-7E49-A6D4-9C8601D0F41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433323" y="4176819"/>
                  <a:ext cx="273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328E82C-3E67-384B-999C-698CBBFBDDD1}"/>
                    </a:ext>
                  </a:extLst>
                </p14:cNvPr>
                <p14:cNvContentPartPr/>
                <p14:nvPr/>
              </p14:nvContentPartPr>
              <p14:xfrm>
                <a:off x="8666243" y="4305339"/>
                <a:ext cx="124200" cy="221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328E82C-3E67-384B-999C-698CBBFBDDD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51123" y="4289859"/>
                  <a:ext cx="154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F840102-0C7E-9849-9186-D5240ED1FD51}"/>
                    </a:ext>
                  </a:extLst>
                </p14:cNvPr>
                <p14:cNvContentPartPr/>
                <p14:nvPr/>
              </p14:nvContentPartPr>
              <p14:xfrm>
                <a:off x="9128123" y="4361499"/>
                <a:ext cx="159120" cy="181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F840102-0C7E-9849-9186-D5240ED1FD5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113003" y="4346019"/>
                  <a:ext cx="189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A685108-4AAD-7141-A0C8-A9F93B70F324}"/>
                    </a:ext>
                  </a:extLst>
                </p14:cNvPr>
                <p14:cNvContentPartPr/>
                <p14:nvPr/>
              </p14:nvContentPartPr>
              <p14:xfrm>
                <a:off x="9327563" y="4375179"/>
                <a:ext cx="138240" cy="158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A685108-4AAD-7141-A0C8-A9F93B70F32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312443" y="4360059"/>
                  <a:ext cx="168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FA39EA4-3738-B449-A1BF-358053B3BBAB}"/>
                    </a:ext>
                  </a:extLst>
                </p14:cNvPr>
                <p14:cNvContentPartPr/>
                <p14:nvPr/>
              </p14:nvContentPartPr>
              <p14:xfrm>
                <a:off x="8994563" y="4379859"/>
                <a:ext cx="69120" cy="145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FA39EA4-3738-B449-A1BF-358053B3BBA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979443" y="4364739"/>
                  <a:ext cx="9972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D3484CE-7349-5B4E-8DE0-1FC4FEACEF34}"/>
              </a:ext>
            </a:extLst>
          </p:cNvPr>
          <p:cNvGrpSpPr/>
          <p:nvPr/>
        </p:nvGrpSpPr>
        <p:grpSpPr>
          <a:xfrm>
            <a:off x="4385123" y="4858299"/>
            <a:ext cx="236160" cy="249120"/>
            <a:chOff x="4385123" y="4858299"/>
            <a:chExt cx="23616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921D417-C016-2943-9873-9AC3C7AEDE3A}"/>
                    </a:ext>
                  </a:extLst>
                </p14:cNvPr>
                <p14:cNvContentPartPr/>
                <p14:nvPr/>
              </p14:nvContentPartPr>
              <p14:xfrm>
                <a:off x="4385123" y="4858299"/>
                <a:ext cx="47160" cy="232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921D417-C016-2943-9873-9AC3C7AEDE3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70003" y="4842819"/>
                  <a:ext cx="777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1AF0541-50FC-7F46-9FF0-D70D4DF5A3B7}"/>
                    </a:ext>
                  </a:extLst>
                </p14:cNvPr>
                <p14:cNvContentPartPr/>
                <p14:nvPr/>
              </p14:nvContentPartPr>
              <p14:xfrm>
                <a:off x="4475843" y="4967739"/>
                <a:ext cx="145440" cy="139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1AF0541-50FC-7F46-9FF0-D70D4DF5A3B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460363" y="4952259"/>
                  <a:ext cx="17604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6BAD91-7C86-C448-AE72-087DE89DD2DC}"/>
              </a:ext>
            </a:extLst>
          </p:cNvPr>
          <p:cNvGrpSpPr/>
          <p:nvPr/>
        </p:nvGrpSpPr>
        <p:grpSpPr>
          <a:xfrm>
            <a:off x="4923683" y="4766139"/>
            <a:ext cx="750960" cy="333000"/>
            <a:chOff x="4923683" y="4766139"/>
            <a:chExt cx="75096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D463930-F0AF-A947-8BF8-A86F25777070}"/>
                    </a:ext>
                  </a:extLst>
                </p14:cNvPr>
                <p14:cNvContentPartPr/>
                <p14:nvPr/>
              </p14:nvContentPartPr>
              <p14:xfrm>
                <a:off x="4923683" y="4766139"/>
                <a:ext cx="284760" cy="330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D463930-F0AF-A947-8BF8-A86F2577707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08203" y="4750659"/>
                  <a:ext cx="3153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61110F0-7D28-4E4A-9FDB-56A8AC1664FE}"/>
                    </a:ext>
                  </a:extLst>
                </p14:cNvPr>
                <p14:cNvContentPartPr/>
                <p14:nvPr/>
              </p14:nvContentPartPr>
              <p14:xfrm>
                <a:off x="5227883" y="4940739"/>
                <a:ext cx="23400" cy="126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61110F0-7D28-4E4A-9FDB-56A8AC1664F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212763" y="4925259"/>
                  <a:ext cx="54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2EC71B8-18A8-C54D-9449-C7D4D3C8AFE5}"/>
                    </a:ext>
                  </a:extLst>
                </p14:cNvPr>
                <p14:cNvContentPartPr/>
                <p14:nvPr/>
              </p14:nvContentPartPr>
              <p14:xfrm>
                <a:off x="5288363" y="4951539"/>
                <a:ext cx="249840" cy="134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2EC71B8-18A8-C54D-9449-C7D4D3C8AFE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272883" y="4936419"/>
                  <a:ext cx="280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5BD4F54-4039-2344-9775-6CA5AD44A959}"/>
                    </a:ext>
                  </a:extLst>
                </p14:cNvPr>
                <p14:cNvContentPartPr/>
                <p14:nvPr/>
              </p14:nvContentPartPr>
              <p14:xfrm>
                <a:off x="5606963" y="4946139"/>
                <a:ext cx="67680" cy="153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5BD4F54-4039-2344-9775-6CA5AD44A95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591843" y="4930659"/>
                  <a:ext cx="9828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1" name="Group 710">
            <a:extLst>
              <a:ext uri="{FF2B5EF4-FFF2-40B4-BE49-F238E27FC236}">
                <a16:creationId xmlns:a16="http://schemas.microsoft.com/office/drawing/2014/main" id="{1D04CDFE-DF71-6D41-A764-0CDD08C93542}"/>
              </a:ext>
            </a:extLst>
          </p:cNvPr>
          <p:cNvGrpSpPr/>
          <p:nvPr/>
        </p:nvGrpSpPr>
        <p:grpSpPr>
          <a:xfrm>
            <a:off x="5965523" y="4703499"/>
            <a:ext cx="741960" cy="361800"/>
            <a:chOff x="5965523" y="4703499"/>
            <a:chExt cx="74196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2DCCC3E-5A61-C747-9180-0FD46BB07D19}"/>
                    </a:ext>
                  </a:extLst>
                </p14:cNvPr>
                <p14:cNvContentPartPr/>
                <p14:nvPr/>
              </p14:nvContentPartPr>
              <p14:xfrm>
                <a:off x="5965523" y="4868379"/>
                <a:ext cx="128160" cy="164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2DCCC3E-5A61-C747-9180-0FD46BB07D1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950403" y="4853259"/>
                  <a:ext cx="1587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F38C52B-B181-DA45-8957-F195F349C6D2}"/>
                    </a:ext>
                  </a:extLst>
                </p14:cNvPr>
                <p14:cNvContentPartPr/>
                <p14:nvPr/>
              </p14:nvContentPartPr>
              <p14:xfrm>
                <a:off x="6166043" y="4853979"/>
                <a:ext cx="81720" cy="195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F38C52B-B181-DA45-8957-F195F349C6D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50563" y="4838859"/>
                  <a:ext cx="1123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A11948B-CEEE-F44D-9A28-3210E3DC4962}"/>
                    </a:ext>
                  </a:extLst>
                </p14:cNvPr>
                <p14:cNvContentPartPr/>
                <p14:nvPr/>
              </p14:nvContentPartPr>
              <p14:xfrm>
                <a:off x="6264323" y="4703499"/>
                <a:ext cx="254520" cy="301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A11948B-CEEE-F44D-9A28-3210E3DC496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49203" y="4688019"/>
                  <a:ext cx="2851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E7E44CB-EC71-C145-A9D5-32F007FB8D51}"/>
                    </a:ext>
                  </a:extLst>
                </p14:cNvPr>
                <p14:cNvContentPartPr/>
                <p14:nvPr/>
              </p14:nvContentPartPr>
              <p14:xfrm>
                <a:off x="6419483" y="4793499"/>
                <a:ext cx="189000" cy="53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E7E44CB-EC71-C145-A9D5-32F007FB8D5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404363" y="4778019"/>
                  <a:ext cx="219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7CD0BB4-7F23-AE45-8021-C976FE41048E}"/>
                    </a:ext>
                  </a:extLst>
                </p14:cNvPr>
                <p14:cNvContentPartPr/>
                <p14:nvPr/>
              </p14:nvContentPartPr>
              <p14:xfrm>
                <a:off x="6652403" y="4911219"/>
                <a:ext cx="37800" cy="45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7CD0BB4-7F23-AE45-8021-C976FE41048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637283" y="4895739"/>
                  <a:ext cx="68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73098BB-2437-2941-90E2-266DDB0A0330}"/>
                    </a:ext>
                  </a:extLst>
                </p14:cNvPr>
                <p14:cNvContentPartPr/>
                <p14:nvPr/>
              </p14:nvContentPartPr>
              <p14:xfrm>
                <a:off x="6589763" y="4896099"/>
                <a:ext cx="117720" cy="169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73098BB-2437-2941-90E2-266DDB0A033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574283" y="4880979"/>
                  <a:ext cx="147960" cy="19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153099D-C2AC-DE4B-B4D7-C002BD193636}"/>
                  </a:ext>
                </a:extLst>
              </p14:cNvPr>
              <p14:cNvContentPartPr/>
              <p14:nvPr/>
            </p14:nvContentPartPr>
            <p14:xfrm>
              <a:off x="7000163" y="4888899"/>
              <a:ext cx="416160" cy="3452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153099D-C2AC-DE4B-B4D7-C002BD193636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985043" y="4873779"/>
                <a:ext cx="446760" cy="37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08" name="Group 707">
            <a:extLst>
              <a:ext uri="{FF2B5EF4-FFF2-40B4-BE49-F238E27FC236}">
                <a16:creationId xmlns:a16="http://schemas.microsoft.com/office/drawing/2014/main" id="{D93CB226-3AC6-864F-8202-08B5EC07D712}"/>
              </a:ext>
            </a:extLst>
          </p:cNvPr>
          <p:cNvGrpSpPr/>
          <p:nvPr/>
        </p:nvGrpSpPr>
        <p:grpSpPr>
          <a:xfrm>
            <a:off x="7695323" y="4855059"/>
            <a:ext cx="960120" cy="179640"/>
            <a:chOff x="7695323" y="4855059"/>
            <a:chExt cx="96012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5B9DEB4-F024-A94E-BCC2-9B2023108916}"/>
                    </a:ext>
                  </a:extLst>
                </p14:cNvPr>
                <p14:cNvContentPartPr/>
                <p14:nvPr/>
              </p14:nvContentPartPr>
              <p14:xfrm>
                <a:off x="7695323" y="4869819"/>
                <a:ext cx="303840" cy="157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5B9DEB4-F024-A94E-BCC2-9B202310891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79843" y="4854699"/>
                  <a:ext cx="334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8643B68-86CA-AA42-AC49-6BC61DCEB883}"/>
                    </a:ext>
                  </a:extLst>
                </p14:cNvPr>
                <p14:cNvContentPartPr/>
                <p14:nvPr/>
              </p14:nvContentPartPr>
              <p14:xfrm>
                <a:off x="8034443" y="4868739"/>
                <a:ext cx="72720" cy="151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8643B68-86CA-AA42-AC49-6BC61DCEB88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019323" y="4853259"/>
                  <a:ext cx="103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CE3D0DD-B010-DE49-BF83-85E81C6F0D01}"/>
                    </a:ext>
                  </a:extLst>
                </p14:cNvPr>
                <p14:cNvContentPartPr/>
                <p14:nvPr/>
              </p14:nvContentPartPr>
              <p14:xfrm>
                <a:off x="8100323" y="4892499"/>
                <a:ext cx="190080" cy="124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CE3D0DD-B010-DE49-BF83-85E81C6F0D0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085203" y="4877379"/>
                  <a:ext cx="220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5B27D4F-8156-F54D-AD35-5C232DA9A1F6}"/>
                    </a:ext>
                  </a:extLst>
                </p14:cNvPr>
                <p14:cNvContentPartPr/>
                <p14:nvPr/>
              </p14:nvContentPartPr>
              <p14:xfrm>
                <a:off x="8323523" y="4855059"/>
                <a:ext cx="14040" cy="179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5B27D4F-8156-F54D-AD35-5C232DA9A1F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308403" y="4839939"/>
                  <a:ext cx="44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8BF43215-C077-C343-AAB9-C663D044A832}"/>
                    </a:ext>
                  </a:extLst>
                </p14:cNvPr>
                <p14:cNvContentPartPr/>
                <p14:nvPr/>
              </p14:nvContentPartPr>
              <p14:xfrm>
                <a:off x="8317763" y="4870539"/>
                <a:ext cx="337680" cy="16164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8BF43215-C077-C343-AAB9-C663D044A83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302643" y="4855059"/>
                  <a:ext cx="36828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7" name="Group 706">
            <a:extLst>
              <a:ext uri="{FF2B5EF4-FFF2-40B4-BE49-F238E27FC236}">
                <a16:creationId xmlns:a16="http://schemas.microsoft.com/office/drawing/2014/main" id="{19FD1EFC-7F9D-EF43-A1EA-87D64A8D7399}"/>
              </a:ext>
            </a:extLst>
          </p:cNvPr>
          <p:cNvGrpSpPr/>
          <p:nvPr/>
        </p:nvGrpSpPr>
        <p:grpSpPr>
          <a:xfrm>
            <a:off x="4700843" y="5284179"/>
            <a:ext cx="295200" cy="390240"/>
            <a:chOff x="4700843" y="5284179"/>
            <a:chExt cx="29520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240C8ADB-852C-3A4A-97CC-8FE54E18E0F8}"/>
                    </a:ext>
                  </a:extLst>
                </p14:cNvPr>
                <p14:cNvContentPartPr/>
                <p14:nvPr/>
              </p14:nvContentPartPr>
              <p14:xfrm>
                <a:off x="4700843" y="5284179"/>
                <a:ext cx="201240" cy="39024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240C8ADB-852C-3A4A-97CC-8FE54E18E0F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85363" y="5268699"/>
                  <a:ext cx="2318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3093543A-2C98-694A-96FF-82D46C8138CD}"/>
                    </a:ext>
                  </a:extLst>
                </p14:cNvPr>
                <p14:cNvContentPartPr/>
                <p14:nvPr/>
              </p14:nvContentPartPr>
              <p14:xfrm>
                <a:off x="4856003" y="5510259"/>
                <a:ext cx="140040" cy="16092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3093543A-2C98-694A-96FF-82D46C8138C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840883" y="5494779"/>
                  <a:ext cx="17064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7" name="Group 726">
            <a:extLst>
              <a:ext uri="{FF2B5EF4-FFF2-40B4-BE49-F238E27FC236}">
                <a16:creationId xmlns:a16="http://schemas.microsoft.com/office/drawing/2014/main" id="{2889407B-2819-8B4B-A27C-1BE9F27B1D1A}"/>
              </a:ext>
            </a:extLst>
          </p:cNvPr>
          <p:cNvGrpSpPr/>
          <p:nvPr/>
        </p:nvGrpSpPr>
        <p:grpSpPr>
          <a:xfrm>
            <a:off x="5329763" y="5247819"/>
            <a:ext cx="1550880" cy="419400"/>
            <a:chOff x="5329763" y="5247819"/>
            <a:chExt cx="155088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E2269143-966D-3943-ACEF-8A9939C620D3}"/>
                    </a:ext>
                  </a:extLst>
                </p14:cNvPr>
                <p14:cNvContentPartPr/>
                <p14:nvPr/>
              </p14:nvContentPartPr>
              <p14:xfrm>
                <a:off x="5351003" y="5364099"/>
                <a:ext cx="5040" cy="27396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E2269143-966D-3943-ACEF-8A9939C620D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35523" y="5348979"/>
                  <a:ext cx="356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1EF80737-1089-2C4D-B113-C2048572AD33}"/>
                    </a:ext>
                  </a:extLst>
                </p14:cNvPr>
                <p14:cNvContentPartPr/>
                <p14:nvPr/>
              </p14:nvContentPartPr>
              <p14:xfrm>
                <a:off x="5329763" y="5289579"/>
                <a:ext cx="186480" cy="37764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1EF80737-1089-2C4D-B113-C2048572AD3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314643" y="5274099"/>
                  <a:ext cx="2170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6C650389-97BB-584B-9A02-1CD19557014D}"/>
                    </a:ext>
                  </a:extLst>
                </p14:cNvPr>
                <p14:cNvContentPartPr/>
                <p14:nvPr/>
              </p14:nvContentPartPr>
              <p14:xfrm>
                <a:off x="5524163" y="5267979"/>
                <a:ext cx="269640" cy="38448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6C650389-97BB-584B-9A02-1CD19557014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509043" y="5252859"/>
                  <a:ext cx="3002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9CC7116B-DC73-FF41-A4B3-8B3FDA68E702}"/>
                    </a:ext>
                  </a:extLst>
                </p14:cNvPr>
                <p14:cNvContentPartPr/>
                <p14:nvPr/>
              </p14:nvContentPartPr>
              <p14:xfrm>
                <a:off x="5669243" y="5395419"/>
                <a:ext cx="258840" cy="2772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9CC7116B-DC73-FF41-A4B3-8B3FDA68E70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654123" y="5380299"/>
                  <a:ext cx="2894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866C1966-240D-5343-A26C-5764E9C7860F}"/>
                    </a:ext>
                  </a:extLst>
                </p14:cNvPr>
                <p14:cNvContentPartPr/>
                <p14:nvPr/>
              </p14:nvContentPartPr>
              <p14:xfrm>
                <a:off x="5914403" y="5447619"/>
                <a:ext cx="279000" cy="15948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866C1966-240D-5343-A26C-5764E9C7860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899283" y="5432499"/>
                  <a:ext cx="309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614B0765-450D-3949-9B91-60A3D1D3593E}"/>
                    </a:ext>
                  </a:extLst>
                </p14:cNvPr>
                <p14:cNvContentPartPr/>
                <p14:nvPr/>
              </p14:nvContentPartPr>
              <p14:xfrm>
                <a:off x="6176843" y="5399739"/>
                <a:ext cx="360" cy="288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614B0765-450D-3949-9B91-60A3D1D3593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161363" y="5384259"/>
                  <a:ext cx="30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01810191-BFBD-494E-9B47-104C32805BF9}"/>
                    </a:ext>
                  </a:extLst>
                </p14:cNvPr>
                <p14:cNvContentPartPr/>
                <p14:nvPr/>
              </p14:nvContentPartPr>
              <p14:xfrm>
                <a:off x="6260003" y="5247819"/>
                <a:ext cx="230760" cy="37152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01810191-BFBD-494E-9B47-104C32805BF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244883" y="5232699"/>
                  <a:ext cx="2613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B4B41F0D-0592-2D44-A69B-718C4F2A31EB}"/>
                    </a:ext>
                  </a:extLst>
                </p14:cNvPr>
                <p14:cNvContentPartPr/>
                <p14:nvPr/>
              </p14:nvContentPartPr>
              <p14:xfrm>
                <a:off x="6311483" y="5490099"/>
                <a:ext cx="17280" cy="10116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B4B41F0D-0592-2D44-A69B-718C4F2A31E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296363" y="5474979"/>
                  <a:ext cx="47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F9902B27-8000-7F41-9F4D-42AD4A058066}"/>
                    </a:ext>
                  </a:extLst>
                </p14:cNvPr>
                <p14:cNvContentPartPr/>
                <p14:nvPr/>
              </p14:nvContentPartPr>
              <p14:xfrm>
                <a:off x="6523883" y="5512779"/>
                <a:ext cx="27720" cy="10728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F9902B27-8000-7F41-9F4D-42AD4A05806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508403" y="5497299"/>
                  <a:ext cx="57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AFB208C7-A5B2-6C49-9529-2708D7DCF81F}"/>
                    </a:ext>
                  </a:extLst>
                </p14:cNvPr>
                <p14:cNvContentPartPr/>
                <p14:nvPr/>
              </p14:nvContentPartPr>
              <p14:xfrm>
                <a:off x="6614243" y="5474619"/>
                <a:ext cx="166320" cy="15660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AFB208C7-A5B2-6C49-9529-2708D7DCF81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599123" y="5459499"/>
                  <a:ext cx="196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D5495872-1297-464F-AEC6-AE0DB551B197}"/>
                    </a:ext>
                  </a:extLst>
                </p14:cNvPr>
                <p14:cNvContentPartPr/>
                <p14:nvPr/>
              </p14:nvContentPartPr>
              <p14:xfrm>
                <a:off x="6815483" y="5265819"/>
                <a:ext cx="65160" cy="33444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D5495872-1297-464F-AEC6-AE0DB551B19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800003" y="5250699"/>
                  <a:ext cx="9576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6" name="Group 725">
            <a:extLst>
              <a:ext uri="{FF2B5EF4-FFF2-40B4-BE49-F238E27FC236}">
                <a16:creationId xmlns:a16="http://schemas.microsoft.com/office/drawing/2014/main" id="{40FC660B-5944-A546-8658-E444318CBE2A}"/>
              </a:ext>
            </a:extLst>
          </p:cNvPr>
          <p:cNvGrpSpPr/>
          <p:nvPr/>
        </p:nvGrpSpPr>
        <p:grpSpPr>
          <a:xfrm>
            <a:off x="7156763" y="5201379"/>
            <a:ext cx="659520" cy="383040"/>
            <a:chOff x="7156763" y="5201379"/>
            <a:chExt cx="65952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B3F02CFE-0165-C649-AEF2-2759B51A4394}"/>
                    </a:ext>
                  </a:extLst>
                </p14:cNvPr>
                <p14:cNvContentPartPr/>
                <p14:nvPr/>
              </p14:nvContentPartPr>
              <p14:xfrm>
                <a:off x="7156763" y="5201379"/>
                <a:ext cx="205920" cy="36936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B3F02CFE-0165-C649-AEF2-2759B51A439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141643" y="5186259"/>
                  <a:ext cx="2365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2AC44CDA-A5F8-1145-9159-25AEC65D377A}"/>
                    </a:ext>
                  </a:extLst>
                </p14:cNvPr>
                <p14:cNvContentPartPr/>
                <p14:nvPr/>
              </p14:nvContentPartPr>
              <p14:xfrm>
                <a:off x="7367723" y="5409819"/>
                <a:ext cx="29160" cy="12528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2AC44CDA-A5F8-1145-9159-25AEC65D377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352243" y="5394699"/>
                  <a:ext cx="59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516858F2-0800-0E40-8161-73D462796BF2}"/>
                    </a:ext>
                  </a:extLst>
                </p14:cNvPr>
                <p14:cNvContentPartPr/>
                <p14:nvPr/>
              </p14:nvContentPartPr>
              <p14:xfrm>
                <a:off x="7465643" y="5368779"/>
                <a:ext cx="350640" cy="21564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516858F2-0800-0E40-8161-73D462796BF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450523" y="5353659"/>
                  <a:ext cx="380880" cy="246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78733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 fontScale="90000"/>
          </a:bodyPr>
          <a:lstStyle/>
          <a:p>
            <a:r>
              <a:rPr lang="en-US" dirty="0"/>
              <a:t>Concepts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DA937-EB7B-E349-B35F-3F022A400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4294967295"/>
          </p:nvPr>
        </p:nvSpPr>
        <p:spPr>
          <a:xfrm>
            <a:off x="8947150" y="5826125"/>
            <a:ext cx="3244850" cy="1227138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13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8505825" cy="273050"/>
          </a:xfrm>
        </p:spPr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8229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14</a:t>
            </a:fld>
            <a:endParaRPr lang="en-US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3200" dirty="0"/>
              <a:t>Concepts</a:t>
            </a:r>
            <a:br>
              <a:rPr lang="en-US" dirty="0"/>
            </a:br>
            <a:r>
              <a:rPr lang="en-US" dirty="0"/>
              <a:t>Basics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D9200-A965-2F4E-A066-1E7F3425D9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/>
              <a:t>Event</a:t>
            </a:r>
            <a:r>
              <a:rPr lang="en-GB" dirty="0"/>
              <a:t>: the fundamental unit of data in stream processing</a:t>
            </a:r>
          </a:p>
          <a:p>
            <a:r>
              <a:rPr lang="en-GB" b="1" dirty="0"/>
              <a:t>Stream</a:t>
            </a:r>
            <a:r>
              <a:rPr lang="en-GB" dirty="0"/>
              <a:t>: an </a:t>
            </a:r>
            <a:r>
              <a:rPr lang="en-GB" i="1" dirty="0"/>
              <a:t>immutable</a:t>
            </a:r>
            <a:r>
              <a:rPr lang="en-GB" dirty="0"/>
              <a:t>, </a:t>
            </a:r>
            <a:r>
              <a:rPr lang="en-GB" i="1" dirty="0"/>
              <a:t>append-only</a:t>
            </a:r>
            <a:r>
              <a:rPr lang="en-GB" dirty="0"/>
              <a:t>* collection of events that represents a series of historical facts</a:t>
            </a:r>
          </a:p>
          <a:p>
            <a:r>
              <a:rPr lang="en-GB" b="1" dirty="0"/>
              <a:t>Table</a:t>
            </a:r>
            <a:r>
              <a:rPr lang="en-GB" dirty="0"/>
              <a:t> (a.k.a. </a:t>
            </a:r>
            <a:r>
              <a:rPr lang="en-GB" b="1" dirty="0"/>
              <a:t>materialized view</a:t>
            </a:r>
            <a:r>
              <a:rPr lang="en-GB" dirty="0"/>
              <a:t>): a </a:t>
            </a:r>
            <a:r>
              <a:rPr lang="en-GB" i="1" dirty="0"/>
              <a:t>mutable</a:t>
            </a:r>
            <a:r>
              <a:rPr lang="en-GB" dirty="0"/>
              <a:t> collection of events. They let you represent the latest version of each value per key.</a:t>
            </a:r>
          </a:p>
          <a:p>
            <a:r>
              <a:rPr lang="en-GB" b="1" dirty="0"/>
              <a:t>Queries</a:t>
            </a:r>
            <a:r>
              <a:rPr lang="en-GB" dirty="0"/>
              <a:t>: how you </a:t>
            </a:r>
            <a:r>
              <a:rPr lang="en-GB" i="1" dirty="0"/>
              <a:t>transform, filter, aggregate</a:t>
            </a:r>
            <a:r>
              <a:rPr lang="en-GB" dirty="0"/>
              <a:t>, and </a:t>
            </a:r>
            <a:r>
              <a:rPr lang="en-GB" i="1" dirty="0"/>
              <a:t>join</a:t>
            </a:r>
            <a:r>
              <a:rPr lang="en-GB" dirty="0"/>
              <a:t> collections together to derive new collections or materialized views that are incrementally updated in real-time as new events arrive.</a:t>
            </a:r>
          </a:p>
          <a:p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582DA31-14C8-DC4C-9E6E-7A3337DFCBE0}"/>
                  </a:ext>
                </a:extLst>
              </p14:cNvPr>
              <p14:cNvContentPartPr/>
              <p14:nvPr/>
            </p14:nvContentPartPr>
            <p14:xfrm>
              <a:off x="4624163" y="2053539"/>
              <a:ext cx="732960" cy="41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582DA31-14C8-DC4C-9E6E-7A3337DFCB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4163" y="1873899"/>
                <a:ext cx="9126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1B68A4-F8E0-8A4F-ADD0-71B27EA469C0}"/>
                  </a:ext>
                </a:extLst>
              </p14:cNvPr>
              <p14:cNvContentPartPr/>
              <p14:nvPr/>
            </p14:nvContentPartPr>
            <p14:xfrm>
              <a:off x="1105523" y="2912139"/>
              <a:ext cx="5212080" cy="130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1B68A4-F8E0-8A4F-ADD0-71B27EA469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523" y="2732139"/>
                <a:ext cx="539172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9575E7D-BC34-3F49-84ED-0215E88FF0C0}"/>
                  </a:ext>
                </a:extLst>
              </p14:cNvPr>
              <p14:cNvContentPartPr/>
              <p14:nvPr/>
            </p14:nvContentPartPr>
            <p14:xfrm>
              <a:off x="3032243" y="3381939"/>
              <a:ext cx="2387160" cy="100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9575E7D-BC34-3F49-84ED-0215E88FF0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2243" y="3201939"/>
                <a:ext cx="256680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2E8609-59D2-6F47-BB2F-34EB15057E75}"/>
                  </a:ext>
                </a:extLst>
              </p14:cNvPr>
              <p14:cNvContentPartPr/>
              <p14:nvPr/>
            </p14:nvContentPartPr>
            <p14:xfrm>
              <a:off x="4280363" y="3779379"/>
              <a:ext cx="1807920" cy="56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2E8609-59D2-6F47-BB2F-34EB15057E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90723" y="3599379"/>
                <a:ext cx="198756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6E0AB8F-0D84-A440-BC23-7A70BC1280DD}"/>
                  </a:ext>
                </a:extLst>
              </p14:cNvPr>
              <p14:cNvContentPartPr/>
              <p14:nvPr/>
            </p14:nvContentPartPr>
            <p14:xfrm>
              <a:off x="3870683" y="4283739"/>
              <a:ext cx="3951000" cy="96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6E0AB8F-0D84-A440-BC23-7A70BC1280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81043" y="4103739"/>
                <a:ext cx="413064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C904FCF-7261-AD44-8888-53C33FF2E836}"/>
                  </a:ext>
                </a:extLst>
              </p14:cNvPr>
              <p14:cNvContentPartPr/>
              <p14:nvPr/>
            </p14:nvContentPartPr>
            <p14:xfrm>
              <a:off x="8452403" y="4366899"/>
              <a:ext cx="513720" cy="31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C904FCF-7261-AD44-8888-53C33FF2E83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62403" y="4187259"/>
                <a:ext cx="693360" cy="39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4958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@</a:t>
            </a:r>
            <a:r>
              <a:rPr lang="it-IT" dirty="0" err="1"/>
              <a:t>manudellavalle</a:t>
            </a:r>
            <a:r>
              <a:rPr lang="it-IT" dirty="0"/>
              <a:t> - http://</a:t>
            </a:r>
            <a:r>
              <a:rPr lang="it-IT" dirty="0" err="1"/>
              <a:t>emanueledellavalle.org</a:t>
            </a:r>
            <a:endParaRPr lang="it-IT" dirty="0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3200" dirty="0"/>
              <a:t>Concepts</a:t>
            </a:r>
            <a:br>
              <a:rPr lang="en-US" dirty="0"/>
            </a:br>
            <a:r>
              <a:rPr lang="en-US" dirty="0"/>
              <a:t>Topics vs. Streams vs. Tables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D9200-A965-2F4E-A066-1E7F3425D9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topics can have two origins in Kafka</a:t>
            </a:r>
          </a:p>
          <a:p>
            <a:pPr lvl="1"/>
            <a:r>
              <a:rPr lang="en-GB" i="1" dirty="0"/>
              <a:t>independent observations</a:t>
            </a:r>
            <a:endParaRPr lang="en-GB" dirty="0"/>
          </a:p>
          <a:p>
            <a:pPr lvl="1"/>
            <a:r>
              <a:rPr lang="en-GB" i="1" dirty="0"/>
              <a:t>change logs</a:t>
            </a:r>
            <a:r>
              <a:rPr lang="en-GB" dirty="0"/>
              <a:t> captured from a DB</a:t>
            </a:r>
          </a:p>
          <a:p>
            <a:r>
              <a:rPr lang="en-GB" i="1" dirty="0"/>
              <a:t>independent observations</a:t>
            </a:r>
            <a:r>
              <a:rPr lang="en-GB" dirty="0"/>
              <a:t> can be captured in a </a:t>
            </a:r>
            <a:r>
              <a:rPr lang="en-GB" b="1" dirty="0"/>
              <a:t>stream</a:t>
            </a:r>
            <a:endParaRPr lang="en-GB" dirty="0"/>
          </a:p>
          <a:p>
            <a:r>
              <a:rPr lang="en-GB" i="1" dirty="0"/>
              <a:t>change logs</a:t>
            </a:r>
            <a:r>
              <a:rPr lang="en-GB" dirty="0"/>
              <a:t> can be captured in a </a:t>
            </a:r>
            <a:r>
              <a:rPr lang="en-GB" b="1" dirty="0"/>
              <a:t>stream</a:t>
            </a:r>
            <a:r>
              <a:rPr lang="en-GB" dirty="0"/>
              <a:t> but can also in a time-varying </a:t>
            </a:r>
            <a:r>
              <a:rPr lang="en-GB" b="1" dirty="0"/>
              <a:t>table</a:t>
            </a:r>
            <a:r>
              <a:rPr lang="en-GB" dirty="0"/>
              <a:t> (a.k.a. </a:t>
            </a:r>
            <a:r>
              <a:rPr lang="en-GB" b="1" dirty="0"/>
              <a:t>materialized views</a:t>
            </a:r>
            <a:r>
              <a:rPr lang="en-GB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41" name="Ink 740">
                <a:extLst>
                  <a:ext uri="{FF2B5EF4-FFF2-40B4-BE49-F238E27FC236}">
                    <a16:creationId xmlns:a16="http://schemas.microsoft.com/office/drawing/2014/main" id="{DCEC5EF6-0FB7-3042-A745-997239951EBA}"/>
                  </a:ext>
                </a:extLst>
              </p14:cNvPr>
              <p14:cNvContentPartPr/>
              <p14:nvPr/>
            </p14:nvContentPartPr>
            <p14:xfrm>
              <a:off x="6494003" y="4751019"/>
              <a:ext cx="83520" cy="1192320"/>
            </p14:xfrm>
          </p:contentPart>
        </mc:Choice>
        <mc:Fallback xmlns="">
          <p:pic>
            <p:nvPicPr>
              <p:cNvPr id="741" name="Ink 740">
                <a:extLst>
                  <a:ext uri="{FF2B5EF4-FFF2-40B4-BE49-F238E27FC236}">
                    <a16:creationId xmlns:a16="http://schemas.microsoft.com/office/drawing/2014/main" id="{DCEC5EF6-0FB7-3042-A745-997239951EB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478883" y="4735899"/>
                <a:ext cx="114120" cy="12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742" name="Ink 741">
                <a:extLst>
                  <a:ext uri="{FF2B5EF4-FFF2-40B4-BE49-F238E27FC236}">
                    <a16:creationId xmlns:a16="http://schemas.microsoft.com/office/drawing/2014/main" id="{E6F83AC1-F41C-C641-AD7A-A5A655368E45}"/>
                  </a:ext>
                </a:extLst>
              </p14:cNvPr>
              <p14:cNvContentPartPr/>
              <p14:nvPr/>
            </p14:nvContentPartPr>
            <p14:xfrm>
              <a:off x="6904403" y="4670019"/>
              <a:ext cx="1337400" cy="91440"/>
            </p14:xfrm>
          </p:contentPart>
        </mc:Choice>
        <mc:Fallback xmlns="">
          <p:pic>
            <p:nvPicPr>
              <p:cNvPr id="742" name="Ink 741">
                <a:extLst>
                  <a:ext uri="{FF2B5EF4-FFF2-40B4-BE49-F238E27FC236}">
                    <a16:creationId xmlns:a16="http://schemas.microsoft.com/office/drawing/2014/main" id="{E6F83AC1-F41C-C641-AD7A-A5A655368E45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889283" y="4654539"/>
                <a:ext cx="13676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743" name="Ink 742">
                <a:extLst>
                  <a:ext uri="{FF2B5EF4-FFF2-40B4-BE49-F238E27FC236}">
                    <a16:creationId xmlns:a16="http://schemas.microsoft.com/office/drawing/2014/main" id="{A00BF245-1E46-684B-AA9F-2F357DAD6382}"/>
                  </a:ext>
                </a:extLst>
              </p14:cNvPr>
              <p14:cNvContentPartPr/>
              <p14:nvPr/>
            </p14:nvContentPartPr>
            <p14:xfrm>
              <a:off x="8365283" y="4709619"/>
              <a:ext cx="40320" cy="1201680"/>
            </p14:xfrm>
          </p:contentPart>
        </mc:Choice>
        <mc:Fallback xmlns="">
          <p:pic>
            <p:nvPicPr>
              <p:cNvPr id="743" name="Ink 742">
                <a:extLst>
                  <a:ext uri="{FF2B5EF4-FFF2-40B4-BE49-F238E27FC236}">
                    <a16:creationId xmlns:a16="http://schemas.microsoft.com/office/drawing/2014/main" id="{A00BF245-1E46-684B-AA9F-2F357DAD638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350163" y="4694139"/>
                <a:ext cx="70920" cy="12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745" name="Ink 744">
                <a:extLst>
                  <a:ext uri="{FF2B5EF4-FFF2-40B4-BE49-F238E27FC236}">
                    <a16:creationId xmlns:a16="http://schemas.microsoft.com/office/drawing/2014/main" id="{1C7CFB1B-6CF8-7A48-BFF3-06A353A8E1F2}"/>
                  </a:ext>
                </a:extLst>
              </p14:cNvPr>
              <p14:cNvContentPartPr/>
              <p14:nvPr/>
            </p14:nvContentPartPr>
            <p14:xfrm>
              <a:off x="6480683" y="5922099"/>
              <a:ext cx="1747080" cy="87120"/>
            </p14:xfrm>
          </p:contentPart>
        </mc:Choice>
        <mc:Fallback xmlns="">
          <p:pic>
            <p:nvPicPr>
              <p:cNvPr id="745" name="Ink 744">
                <a:extLst>
                  <a:ext uri="{FF2B5EF4-FFF2-40B4-BE49-F238E27FC236}">
                    <a16:creationId xmlns:a16="http://schemas.microsoft.com/office/drawing/2014/main" id="{1C7CFB1B-6CF8-7A48-BFF3-06A353A8E1F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465563" y="5906979"/>
                <a:ext cx="17776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747" name="Ink 746">
                <a:extLst>
                  <a:ext uri="{FF2B5EF4-FFF2-40B4-BE49-F238E27FC236}">
                    <a16:creationId xmlns:a16="http://schemas.microsoft.com/office/drawing/2014/main" id="{79EB8AA5-44CF-DE4B-83A7-2884E000C76E}"/>
                  </a:ext>
                </a:extLst>
              </p14:cNvPr>
              <p14:cNvContentPartPr/>
              <p14:nvPr/>
            </p14:nvContentPartPr>
            <p14:xfrm>
              <a:off x="6575363" y="5073219"/>
              <a:ext cx="1719360" cy="71280"/>
            </p14:xfrm>
          </p:contentPart>
        </mc:Choice>
        <mc:Fallback xmlns="">
          <p:pic>
            <p:nvPicPr>
              <p:cNvPr id="747" name="Ink 746">
                <a:extLst>
                  <a:ext uri="{FF2B5EF4-FFF2-40B4-BE49-F238E27FC236}">
                    <a16:creationId xmlns:a16="http://schemas.microsoft.com/office/drawing/2014/main" id="{79EB8AA5-44CF-DE4B-83A7-2884E000C76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560243" y="5057739"/>
                <a:ext cx="17499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749" name="Ink 748">
                <a:extLst>
                  <a:ext uri="{FF2B5EF4-FFF2-40B4-BE49-F238E27FC236}">
                    <a16:creationId xmlns:a16="http://schemas.microsoft.com/office/drawing/2014/main" id="{4CD594CF-6F81-6147-967E-1438700BAB05}"/>
                  </a:ext>
                </a:extLst>
              </p14:cNvPr>
              <p14:cNvContentPartPr/>
              <p14:nvPr/>
            </p14:nvContentPartPr>
            <p14:xfrm>
              <a:off x="7131923" y="4771899"/>
              <a:ext cx="39960" cy="1317960"/>
            </p14:xfrm>
          </p:contentPart>
        </mc:Choice>
        <mc:Fallback xmlns="">
          <p:pic>
            <p:nvPicPr>
              <p:cNvPr id="749" name="Ink 748">
                <a:extLst>
                  <a:ext uri="{FF2B5EF4-FFF2-40B4-BE49-F238E27FC236}">
                    <a16:creationId xmlns:a16="http://schemas.microsoft.com/office/drawing/2014/main" id="{4CD594CF-6F81-6147-967E-1438700BAB0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116443" y="4756419"/>
                <a:ext cx="70560" cy="13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750" name="Ink 749">
                <a:extLst>
                  <a:ext uri="{FF2B5EF4-FFF2-40B4-BE49-F238E27FC236}">
                    <a16:creationId xmlns:a16="http://schemas.microsoft.com/office/drawing/2014/main" id="{90165195-E3EE-2443-A330-FDA912FDD3CC}"/>
                  </a:ext>
                </a:extLst>
              </p14:cNvPr>
              <p14:cNvContentPartPr/>
              <p14:nvPr/>
            </p14:nvContentPartPr>
            <p14:xfrm>
              <a:off x="7725563" y="4746699"/>
              <a:ext cx="49320" cy="1277280"/>
            </p14:xfrm>
          </p:contentPart>
        </mc:Choice>
        <mc:Fallback xmlns="">
          <p:pic>
            <p:nvPicPr>
              <p:cNvPr id="750" name="Ink 749">
                <a:extLst>
                  <a:ext uri="{FF2B5EF4-FFF2-40B4-BE49-F238E27FC236}">
                    <a16:creationId xmlns:a16="http://schemas.microsoft.com/office/drawing/2014/main" id="{90165195-E3EE-2443-A330-FDA912FDD3CC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710443" y="4731219"/>
                <a:ext cx="79560" cy="13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751" name="Ink 750">
                <a:extLst>
                  <a:ext uri="{FF2B5EF4-FFF2-40B4-BE49-F238E27FC236}">
                    <a16:creationId xmlns:a16="http://schemas.microsoft.com/office/drawing/2014/main" id="{0D68E01B-2CD8-264A-B414-ABC5565DC8F9}"/>
                  </a:ext>
                </a:extLst>
              </p14:cNvPr>
              <p14:cNvContentPartPr/>
              <p14:nvPr/>
            </p14:nvContentPartPr>
            <p14:xfrm>
              <a:off x="6546203" y="5512779"/>
              <a:ext cx="1658160" cy="80640"/>
            </p14:xfrm>
          </p:contentPart>
        </mc:Choice>
        <mc:Fallback xmlns="">
          <p:pic>
            <p:nvPicPr>
              <p:cNvPr id="751" name="Ink 750">
                <a:extLst>
                  <a:ext uri="{FF2B5EF4-FFF2-40B4-BE49-F238E27FC236}">
                    <a16:creationId xmlns:a16="http://schemas.microsoft.com/office/drawing/2014/main" id="{0D68E01B-2CD8-264A-B414-ABC5565DC8F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530723" y="5497299"/>
                <a:ext cx="16887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753" name="Ink 752">
                <a:extLst>
                  <a:ext uri="{FF2B5EF4-FFF2-40B4-BE49-F238E27FC236}">
                    <a16:creationId xmlns:a16="http://schemas.microsoft.com/office/drawing/2014/main" id="{21C713C6-EF14-1C45-B5B9-CCECD82517E0}"/>
                  </a:ext>
                </a:extLst>
              </p14:cNvPr>
              <p14:cNvContentPartPr/>
              <p14:nvPr/>
            </p14:nvContentPartPr>
            <p14:xfrm>
              <a:off x="6658883" y="4763979"/>
              <a:ext cx="133920" cy="7560"/>
            </p14:xfrm>
          </p:contentPart>
        </mc:Choice>
        <mc:Fallback xmlns="">
          <p:pic>
            <p:nvPicPr>
              <p:cNvPr id="753" name="Ink 752">
                <a:extLst>
                  <a:ext uri="{FF2B5EF4-FFF2-40B4-BE49-F238E27FC236}">
                    <a16:creationId xmlns:a16="http://schemas.microsoft.com/office/drawing/2014/main" id="{21C713C6-EF14-1C45-B5B9-CCECD82517E0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643403" y="4748859"/>
                <a:ext cx="1645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760" name="Ink 759">
                <a:extLst>
                  <a:ext uri="{FF2B5EF4-FFF2-40B4-BE49-F238E27FC236}">
                    <a16:creationId xmlns:a16="http://schemas.microsoft.com/office/drawing/2014/main" id="{9D7F9061-2CA8-8D45-AB4B-44250AA142CE}"/>
                  </a:ext>
                </a:extLst>
              </p14:cNvPr>
              <p14:cNvContentPartPr/>
              <p14:nvPr/>
            </p14:nvContentPartPr>
            <p14:xfrm>
              <a:off x="6756443" y="5250339"/>
              <a:ext cx="33840" cy="168840"/>
            </p14:xfrm>
          </p:contentPart>
        </mc:Choice>
        <mc:Fallback xmlns="">
          <p:pic>
            <p:nvPicPr>
              <p:cNvPr id="760" name="Ink 759">
                <a:extLst>
                  <a:ext uri="{FF2B5EF4-FFF2-40B4-BE49-F238E27FC236}">
                    <a16:creationId xmlns:a16="http://schemas.microsoft.com/office/drawing/2014/main" id="{9D7F9061-2CA8-8D45-AB4B-44250AA142C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740963" y="5235219"/>
                <a:ext cx="644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761" name="Ink 760">
                <a:extLst>
                  <a:ext uri="{FF2B5EF4-FFF2-40B4-BE49-F238E27FC236}">
                    <a16:creationId xmlns:a16="http://schemas.microsoft.com/office/drawing/2014/main" id="{C0A95AB3-7C96-4540-8F8C-ECC1507EAB65}"/>
                  </a:ext>
                </a:extLst>
              </p14:cNvPr>
              <p14:cNvContentPartPr/>
              <p14:nvPr/>
            </p14:nvContentPartPr>
            <p14:xfrm>
              <a:off x="6785603" y="5354379"/>
              <a:ext cx="41040" cy="72720"/>
            </p14:xfrm>
          </p:contentPart>
        </mc:Choice>
        <mc:Fallback xmlns="">
          <p:pic>
            <p:nvPicPr>
              <p:cNvPr id="761" name="Ink 760">
                <a:extLst>
                  <a:ext uri="{FF2B5EF4-FFF2-40B4-BE49-F238E27FC236}">
                    <a16:creationId xmlns:a16="http://schemas.microsoft.com/office/drawing/2014/main" id="{C0A95AB3-7C96-4540-8F8C-ECC1507EAB6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770483" y="5339259"/>
                <a:ext cx="716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762" name="Ink 761">
                <a:extLst>
                  <a:ext uri="{FF2B5EF4-FFF2-40B4-BE49-F238E27FC236}">
                    <a16:creationId xmlns:a16="http://schemas.microsoft.com/office/drawing/2014/main" id="{27E15BB2-1560-9943-B21D-29F73B3A24EF}"/>
                  </a:ext>
                </a:extLst>
              </p14:cNvPr>
              <p14:cNvContentPartPr/>
              <p14:nvPr/>
            </p14:nvContentPartPr>
            <p14:xfrm>
              <a:off x="6797483" y="5257539"/>
              <a:ext cx="74520" cy="79200"/>
            </p14:xfrm>
          </p:contentPart>
        </mc:Choice>
        <mc:Fallback xmlns="">
          <p:pic>
            <p:nvPicPr>
              <p:cNvPr id="762" name="Ink 761">
                <a:extLst>
                  <a:ext uri="{FF2B5EF4-FFF2-40B4-BE49-F238E27FC236}">
                    <a16:creationId xmlns:a16="http://schemas.microsoft.com/office/drawing/2014/main" id="{27E15BB2-1560-9943-B21D-29F73B3A24E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782363" y="5242419"/>
                <a:ext cx="1047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763" name="Ink 762">
                <a:extLst>
                  <a:ext uri="{FF2B5EF4-FFF2-40B4-BE49-F238E27FC236}">
                    <a16:creationId xmlns:a16="http://schemas.microsoft.com/office/drawing/2014/main" id="{063962ED-95E2-AA48-972F-51D9EB7E9480}"/>
                  </a:ext>
                </a:extLst>
              </p14:cNvPr>
              <p14:cNvContentPartPr/>
              <p14:nvPr/>
            </p14:nvContentPartPr>
            <p14:xfrm>
              <a:off x="6897203" y="5302899"/>
              <a:ext cx="77400" cy="128880"/>
            </p14:xfrm>
          </p:contentPart>
        </mc:Choice>
        <mc:Fallback xmlns="">
          <p:pic>
            <p:nvPicPr>
              <p:cNvPr id="763" name="Ink 762">
                <a:extLst>
                  <a:ext uri="{FF2B5EF4-FFF2-40B4-BE49-F238E27FC236}">
                    <a16:creationId xmlns:a16="http://schemas.microsoft.com/office/drawing/2014/main" id="{063962ED-95E2-AA48-972F-51D9EB7E948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882083" y="5287779"/>
                <a:ext cx="1080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765" name="Ink 764">
                <a:extLst>
                  <a:ext uri="{FF2B5EF4-FFF2-40B4-BE49-F238E27FC236}">
                    <a16:creationId xmlns:a16="http://schemas.microsoft.com/office/drawing/2014/main" id="{7D26A5DD-6475-2641-B1A6-D94F5427A090}"/>
                  </a:ext>
                </a:extLst>
              </p14:cNvPr>
              <p14:cNvContentPartPr/>
              <p14:nvPr/>
            </p14:nvContentPartPr>
            <p14:xfrm>
              <a:off x="6714683" y="5698179"/>
              <a:ext cx="133920" cy="222120"/>
            </p14:xfrm>
          </p:contentPart>
        </mc:Choice>
        <mc:Fallback xmlns="">
          <p:pic>
            <p:nvPicPr>
              <p:cNvPr id="765" name="Ink 764">
                <a:extLst>
                  <a:ext uri="{FF2B5EF4-FFF2-40B4-BE49-F238E27FC236}">
                    <a16:creationId xmlns:a16="http://schemas.microsoft.com/office/drawing/2014/main" id="{7D26A5DD-6475-2641-B1A6-D94F5427A09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699563" y="5683059"/>
                <a:ext cx="1645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66" name="Ink 765">
                <a:extLst>
                  <a:ext uri="{FF2B5EF4-FFF2-40B4-BE49-F238E27FC236}">
                    <a16:creationId xmlns:a16="http://schemas.microsoft.com/office/drawing/2014/main" id="{A4B79CAB-DF82-CB4C-BDEF-E9B18AB203AF}"/>
                  </a:ext>
                </a:extLst>
              </p14:cNvPr>
              <p14:cNvContentPartPr/>
              <p14:nvPr/>
            </p14:nvContentPartPr>
            <p14:xfrm>
              <a:off x="6882443" y="5760459"/>
              <a:ext cx="83880" cy="179640"/>
            </p14:xfrm>
          </p:contentPart>
        </mc:Choice>
        <mc:Fallback xmlns="">
          <p:pic>
            <p:nvPicPr>
              <p:cNvPr id="766" name="Ink 765">
                <a:extLst>
                  <a:ext uri="{FF2B5EF4-FFF2-40B4-BE49-F238E27FC236}">
                    <a16:creationId xmlns:a16="http://schemas.microsoft.com/office/drawing/2014/main" id="{A4B79CAB-DF82-CB4C-BDEF-E9B18AB203A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867323" y="5745339"/>
                <a:ext cx="1144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68" name="Ink 767">
                <a:extLst>
                  <a:ext uri="{FF2B5EF4-FFF2-40B4-BE49-F238E27FC236}">
                    <a16:creationId xmlns:a16="http://schemas.microsoft.com/office/drawing/2014/main" id="{19982AF1-05BC-C249-A9AF-AA28BF29BD90}"/>
                  </a:ext>
                </a:extLst>
              </p14:cNvPr>
              <p14:cNvContentPartPr/>
              <p14:nvPr/>
            </p14:nvContentPartPr>
            <p14:xfrm>
              <a:off x="7289603" y="5230539"/>
              <a:ext cx="79200" cy="184680"/>
            </p14:xfrm>
          </p:contentPart>
        </mc:Choice>
        <mc:Fallback xmlns="">
          <p:pic>
            <p:nvPicPr>
              <p:cNvPr id="768" name="Ink 767">
                <a:extLst>
                  <a:ext uri="{FF2B5EF4-FFF2-40B4-BE49-F238E27FC236}">
                    <a16:creationId xmlns:a16="http://schemas.microsoft.com/office/drawing/2014/main" id="{19982AF1-05BC-C249-A9AF-AA28BF29BD9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274123" y="5215059"/>
                <a:ext cx="1098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769" name="Ink 768">
                <a:extLst>
                  <a:ext uri="{FF2B5EF4-FFF2-40B4-BE49-F238E27FC236}">
                    <a16:creationId xmlns:a16="http://schemas.microsoft.com/office/drawing/2014/main" id="{306797F4-C1A4-314D-932D-51FA7F004F4A}"/>
                  </a:ext>
                </a:extLst>
              </p14:cNvPr>
              <p14:cNvContentPartPr/>
              <p14:nvPr/>
            </p14:nvContentPartPr>
            <p14:xfrm>
              <a:off x="7358003" y="5346459"/>
              <a:ext cx="32760" cy="58320"/>
            </p14:xfrm>
          </p:contentPart>
        </mc:Choice>
        <mc:Fallback xmlns="">
          <p:pic>
            <p:nvPicPr>
              <p:cNvPr id="769" name="Ink 768">
                <a:extLst>
                  <a:ext uri="{FF2B5EF4-FFF2-40B4-BE49-F238E27FC236}">
                    <a16:creationId xmlns:a16="http://schemas.microsoft.com/office/drawing/2014/main" id="{306797F4-C1A4-314D-932D-51FA7F004F4A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342883" y="5331339"/>
                <a:ext cx="633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770" name="Ink 769">
                <a:extLst>
                  <a:ext uri="{FF2B5EF4-FFF2-40B4-BE49-F238E27FC236}">
                    <a16:creationId xmlns:a16="http://schemas.microsoft.com/office/drawing/2014/main" id="{B85B3970-BB16-8A47-9BF0-D9DFEA5011A9}"/>
                  </a:ext>
                </a:extLst>
              </p14:cNvPr>
              <p14:cNvContentPartPr/>
              <p14:nvPr/>
            </p14:nvContentPartPr>
            <p14:xfrm>
              <a:off x="7364123" y="5255019"/>
              <a:ext cx="79200" cy="54360"/>
            </p14:xfrm>
          </p:contentPart>
        </mc:Choice>
        <mc:Fallback xmlns="">
          <p:pic>
            <p:nvPicPr>
              <p:cNvPr id="770" name="Ink 769">
                <a:extLst>
                  <a:ext uri="{FF2B5EF4-FFF2-40B4-BE49-F238E27FC236}">
                    <a16:creationId xmlns:a16="http://schemas.microsoft.com/office/drawing/2014/main" id="{B85B3970-BB16-8A47-9BF0-D9DFEA5011A9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349003" y="5239899"/>
                <a:ext cx="1094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771" name="Ink 770">
                <a:extLst>
                  <a:ext uri="{FF2B5EF4-FFF2-40B4-BE49-F238E27FC236}">
                    <a16:creationId xmlns:a16="http://schemas.microsoft.com/office/drawing/2014/main" id="{11C7BE1A-7D68-FA41-86C9-9B45D10520DC}"/>
                  </a:ext>
                </a:extLst>
              </p14:cNvPr>
              <p14:cNvContentPartPr/>
              <p14:nvPr/>
            </p14:nvContentPartPr>
            <p14:xfrm>
              <a:off x="7502363" y="5282739"/>
              <a:ext cx="24120" cy="139680"/>
            </p14:xfrm>
          </p:contentPart>
        </mc:Choice>
        <mc:Fallback xmlns="">
          <p:pic>
            <p:nvPicPr>
              <p:cNvPr id="771" name="Ink 770">
                <a:extLst>
                  <a:ext uri="{FF2B5EF4-FFF2-40B4-BE49-F238E27FC236}">
                    <a16:creationId xmlns:a16="http://schemas.microsoft.com/office/drawing/2014/main" id="{11C7BE1A-7D68-FA41-86C9-9B45D10520D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487243" y="5267619"/>
                <a:ext cx="543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772" name="Ink 771">
                <a:extLst>
                  <a:ext uri="{FF2B5EF4-FFF2-40B4-BE49-F238E27FC236}">
                    <a16:creationId xmlns:a16="http://schemas.microsoft.com/office/drawing/2014/main" id="{464DA437-EC66-2A4A-82BB-79EB78DF29E4}"/>
                  </a:ext>
                </a:extLst>
              </p14:cNvPr>
              <p14:cNvContentPartPr/>
              <p14:nvPr/>
            </p14:nvContentPartPr>
            <p14:xfrm>
              <a:off x="7316963" y="5602059"/>
              <a:ext cx="119520" cy="227160"/>
            </p14:xfrm>
          </p:contentPart>
        </mc:Choice>
        <mc:Fallback xmlns="">
          <p:pic>
            <p:nvPicPr>
              <p:cNvPr id="772" name="Ink 771">
                <a:extLst>
                  <a:ext uri="{FF2B5EF4-FFF2-40B4-BE49-F238E27FC236}">
                    <a16:creationId xmlns:a16="http://schemas.microsoft.com/office/drawing/2014/main" id="{464DA437-EC66-2A4A-82BB-79EB78DF29E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301483" y="5586939"/>
                <a:ext cx="1501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773" name="Ink 772">
                <a:extLst>
                  <a:ext uri="{FF2B5EF4-FFF2-40B4-BE49-F238E27FC236}">
                    <a16:creationId xmlns:a16="http://schemas.microsoft.com/office/drawing/2014/main" id="{F38CE285-665C-6B43-A415-050DE94BBEF8}"/>
                  </a:ext>
                </a:extLst>
              </p14:cNvPr>
              <p14:cNvContentPartPr/>
              <p14:nvPr/>
            </p14:nvContentPartPr>
            <p14:xfrm>
              <a:off x="7450163" y="5693139"/>
              <a:ext cx="100800" cy="198360"/>
            </p14:xfrm>
          </p:contentPart>
        </mc:Choice>
        <mc:Fallback xmlns="">
          <p:pic>
            <p:nvPicPr>
              <p:cNvPr id="773" name="Ink 772">
                <a:extLst>
                  <a:ext uri="{FF2B5EF4-FFF2-40B4-BE49-F238E27FC236}">
                    <a16:creationId xmlns:a16="http://schemas.microsoft.com/office/drawing/2014/main" id="{F38CE285-665C-6B43-A415-050DE94BBEF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434683" y="5678019"/>
                <a:ext cx="1314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775" name="Ink 774">
                <a:extLst>
                  <a:ext uri="{FF2B5EF4-FFF2-40B4-BE49-F238E27FC236}">
                    <a16:creationId xmlns:a16="http://schemas.microsoft.com/office/drawing/2014/main" id="{B0B59419-CCC5-2149-A574-1993DD765D35}"/>
                  </a:ext>
                </a:extLst>
              </p14:cNvPr>
              <p14:cNvContentPartPr/>
              <p14:nvPr/>
            </p14:nvContentPartPr>
            <p14:xfrm>
              <a:off x="6799643" y="4887819"/>
              <a:ext cx="85320" cy="127800"/>
            </p14:xfrm>
          </p:contentPart>
        </mc:Choice>
        <mc:Fallback xmlns="">
          <p:pic>
            <p:nvPicPr>
              <p:cNvPr id="775" name="Ink 774">
                <a:extLst>
                  <a:ext uri="{FF2B5EF4-FFF2-40B4-BE49-F238E27FC236}">
                    <a16:creationId xmlns:a16="http://schemas.microsoft.com/office/drawing/2014/main" id="{B0B59419-CCC5-2149-A574-1993DD765D35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784523" y="4872699"/>
                <a:ext cx="1155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777" name="Ink 776">
                <a:extLst>
                  <a:ext uri="{FF2B5EF4-FFF2-40B4-BE49-F238E27FC236}">
                    <a16:creationId xmlns:a16="http://schemas.microsoft.com/office/drawing/2014/main" id="{659E00AF-68B4-0E45-A4DA-2A05DBD3B908}"/>
                  </a:ext>
                </a:extLst>
              </p14:cNvPr>
              <p14:cNvContentPartPr/>
              <p14:nvPr/>
            </p14:nvContentPartPr>
            <p14:xfrm>
              <a:off x="7394003" y="4880259"/>
              <a:ext cx="15840" cy="98640"/>
            </p14:xfrm>
          </p:contentPart>
        </mc:Choice>
        <mc:Fallback xmlns="">
          <p:pic>
            <p:nvPicPr>
              <p:cNvPr id="777" name="Ink 776">
                <a:extLst>
                  <a:ext uri="{FF2B5EF4-FFF2-40B4-BE49-F238E27FC236}">
                    <a16:creationId xmlns:a16="http://schemas.microsoft.com/office/drawing/2014/main" id="{659E00AF-68B4-0E45-A4DA-2A05DBD3B90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378883" y="4865139"/>
                <a:ext cx="464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779" name="Ink 778">
                <a:extLst>
                  <a:ext uri="{FF2B5EF4-FFF2-40B4-BE49-F238E27FC236}">
                    <a16:creationId xmlns:a16="http://schemas.microsoft.com/office/drawing/2014/main" id="{E4F60AF6-ECDA-EE4E-AFFB-87E03DB62A2D}"/>
                  </a:ext>
                </a:extLst>
              </p14:cNvPr>
              <p14:cNvContentPartPr/>
              <p14:nvPr/>
            </p14:nvContentPartPr>
            <p14:xfrm>
              <a:off x="9680003" y="4706019"/>
              <a:ext cx="61920" cy="1096920"/>
            </p14:xfrm>
          </p:contentPart>
        </mc:Choice>
        <mc:Fallback xmlns="">
          <p:pic>
            <p:nvPicPr>
              <p:cNvPr id="779" name="Ink 778">
                <a:extLst>
                  <a:ext uri="{FF2B5EF4-FFF2-40B4-BE49-F238E27FC236}">
                    <a16:creationId xmlns:a16="http://schemas.microsoft.com/office/drawing/2014/main" id="{E4F60AF6-ECDA-EE4E-AFFB-87E03DB62A2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664883" y="4690539"/>
                <a:ext cx="92520" cy="11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780" name="Ink 779">
                <a:extLst>
                  <a:ext uri="{FF2B5EF4-FFF2-40B4-BE49-F238E27FC236}">
                    <a16:creationId xmlns:a16="http://schemas.microsoft.com/office/drawing/2014/main" id="{A4BDEBA4-FB73-F84E-9B8C-49D14EEE5EA0}"/>
                  </a:ext>
                </a:extLst>
              </p14:cNvPr>
              <p14:cNvContentPartPr/>
              <p14:nvPr/>
            </p14:nvContentPartPr>
            <p14:xfrm>
              <a:off x="9779003" y="4603419"/>
              <a:ext cx="2153160" cy="958320"/>
            </p14:xfrm>
          </p:contentPart>
        </mc:Choice>
        <mc:Fallback xmlns="">
          <p:pic>
            <p:nvPicPr>
              <p:cNvPr id="780" name="Ink 779">
                <a:extLst>
                  <a:ext uri="{FF2B5EF4-FFF2-40B4-BE49-F238E27FC236}">
                    <a16:creationId xmlns:a16="http://schemas.microsoft.com/office/drawing/2014/main" id="{A4BDEBA4-FB73-F84E-9B8C-49D14EEE5EA0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763523" y="4588299"/>
                <a:ext cx="2183760" cy="9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782" name="Ink 781">
                <a:extLst>
                  <a:ext uri="{FF2B5EF4-FFF2-40B4-BE49-F238E27FC236}">
                    <a16:creationId xmlns:a16="http://schemas.microsoft.com/office/drawing/2014/main" id="{D7002BE9-365D-6D41-B8DD-71D684FCE5EE}"/>
                  </a:ext>
                </a:extLst>
              </p14:cNvPr>
              <p14:cNvContentPartPr/>
              <p14:nvPr/>
            </p14:nvContentPartPr>
            <p14:xfrm>
              <a:off x="9776843" y="5707179"/>
              <a:ext cx="1890000" cy="141120"/>
            </p14:xfrm>
          </p:contentPart>
        </mc:Choice>
        <mc:Fallback xmlns="">
          <p:pic>
            <p:nvPicPr>
              <p:cNvPr id="782" name="Ink 781">
                <a:extLst>
                  <a:ext uri="{FF2B5EF4-FFF2-40B4-BE49-F238E27FC236}">
                    <a16:creationId xmlns:a16="http://schemas.microsoft.com/office/drawing/2014/main" id="{D7002BE9-365D-6D41-B8DD-71D684FCE5EE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761723" y="5691699"/>
                <a:ext cx="19206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784" name="Ink 783">
                <a:extLst>
                  <a:ext uri="{FF2B5EF4-FFF2-40B4-BE49-F238E27FC236}">
                    <a16:creationId xmlns:a16="http://schemas.microsoft.com/office/drawing/2014/main" id="{BF918A4E-B89F-2F4B-BBCB-266EF115D501}"/>
                  </a:ext>
                </a:extLst>
              </p14:cNvPr>
              <p14:cNvContentPartPr/>
              <p14:nvPr/>
            </p14:nvContentPartPr>
            <p14:xfrm>
              <a:off x="9738683" y="4906539"/>
              <a:ext cx="1909440" cy="137520"/>
            </p14:xfrm>
          </p:contentPart>
        </mc:Choice>
        <mc:Fallback xmlns="">
          <p:pic>
            <p:nvPicPr>
              <p:cNvPr id="784" name="Ink 783">
                <a:extLst>
                  <a:ext uri="{FF2B5EF4-FFF2-40B4-BE49-F238E27FC236}">
                    <a16:creationId xmlns:a16="http://schemas.microsoft.com/office/drawing/2014/main" id="{BF918A4E-B89F-2F4B-BBCB-266EF115D501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723563" y="4891059"/>
                <a:ext cx="19400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786" name="Ink 785">
                <a:extLst>
                  <a:ext uri="{FF2B5EF4-FFF2-40B4-BE49-F238E27FC236}">
                    <a16:creationId xmlns:a16="http://schemas.microsoft.com/office/drawing/2014/main" id="{97233DCC-EEF9-F444-A33A-9083CEF45324}"/>
                  </a:ext>
                </a:extLst>
              </p14:cNvPr>
              <p14:cNvContentPartPr/>
              <p14:nvPr/>
            </p14:nvContentPartPr>
            <p14:xfrm>
              <a:off x="10257083" y="4718619"/>
              <a:ext cx="38880" cy="1013400"/>
            </p14:xfrm>
          </p:contentPart>
        </mc:Choice>
        <mc:Fallback xmlns="">
          <p:pic>
            <p:nvPicPr>
              <p:cNvPr id="786" name="Ink 785">
                <a:extLst>
                  <a:ext uri="{FF2B5EF4-FFF2-40B4-BE49-F238E27FC236}">
                    <a16:creationId xmlns:a16="http://schemas.microsoft.com/office/drawing/2014/main" id="{97233DCC-EEF9-F444-A33A-9083CEF4532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241963" y="4703499"/>
                <a:ext cx="69480" cy="10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787" name="Ink 786">
                <a:extLst>
                  <a:ext uri="{FF2B5EF4-FFF2-40B4-BE49-F238E27FC236}">
                    <a16:creationId xmlns:a16="http://schemas.microsoft.com/office/drawing/2014/main" id="{C9C49D6F-2325-344E-B36E-F5850D7692D8}"/>
                  </a:ext>
                </a:extLst>
              </p14:cNvPr>
              <p14:cNvContentPartPr/>
              <p14:nvPr/>
            </p14:nvContentPartPr>
            <p14:xfrm>
              <a:off x="10663163" y="4795299"/>
              <a:ext cx="9720" cy="1008360"/>
            </p14:xfrm>
          </p:contentPart>
        </mc:Choice>
        <mc:Fallback xmlns="">
          <p:pic>
            <p:nvPicPr>
              <p:cNvPr id="787" name="Ink 786">
                <a:extLst>
                  <a:ext uri="{FF2B5EF4-FFF2-40B4-BE49-F238E27FC236}">
                    <a16:creationId xmlns:a16="http://schemas.microsoft.com/office/drawing/2014/main" id="{C9C49D6F-2325-344E-B36E-F5850D7692D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648043" y="4780179"/>
                <a:ext cx="3996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788" name="Ink 787">
                <a:extLst>
                  <a:ext uri="{FF2B5EF4-FFF2-40B4-BE49-F238E27FC236}">
                    <a16:creationId xmlns:a16="http://schemas.microsoft.com/office/drawing/2014/main" id="{306D2155-8FA9-FC49-9096-4E90E54850BD}"/>
                  </a:ext>
                </a:extLst>
              </p14:cNvPr>
              <p14:cNvContentPartPr/>
              <p14:nvPr/>
            </p14:nvContentPartPr>
            <p14:xfrm>
              <a:off x="11147723" y="4643739"/>
              <a:ext cx="64080" cy="1225800"/>
            </p14:xfrm>
          </p:contentPart>
        </mc:Choice>
        <mc:Fallback xmlns="">
          <p:pic>
            <p:nvPicPr>
              <p:cNvPr id="788" name="Ink 787">
                <a:extLst>
                  <a:ext uri="{FF2B5EF4-FFF2-40B4-BE49-F238E27FC236}">
                    <a16:creationId xmlns:a16="http://schemas.microsoft.com/office/drawing/2014/main" id="{306D2155-8FA9-FC49-9096-4E90E54850B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1132243" y="4628619"/>
                <a:ext cx="94680" cy="12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790" name="Ink 789">
                <a:extLst>
                  <a:ext uri="{FF2B5EF4-FFF2-40B4-BE49-F238E27FC236}">
                    <a16:creationId xmlns:a16="http://schemas.microsoft.com/office/drawing/2014/main" id="{19065653-AF1D-1E4D-B32C-331F45EFC07A}"/>
                  </a:ext>
                </a:extLst>
              </p14:cNvPr>
              <p14:cNvContentPartPr/>
              <p14:nvPr/>
            </p14:nvContentPartPr>
            <p14:xfrm>
              <a:off x="10022003" y="5239179"/>
              <a:ext cx="1808280" cy="150480"/>
            </p14:xfrm>
          </p:contentPart>
        </mc:Choice>
        <mc:Fallback xmlns="">
          <p:pic>
            <p:nvPicPr>
              <p:cNvPr id="790" name="Ink 789">
                <a:extLst>
                  <a:ext uri="{FF2B5EF4-FFF2-40B4-BE49-F238E27FC236}">
                    <a16:creationId xmlns:a16="http://schemas.microsoft.com/office/drawing/2014/main" id="{19065653-AF1D-1E4D-B32C-331F45EFC07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0006883" y="5224059"/>
                <a:ext cx="18388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792" name="Ink 791">
                <a:extLst>
                  <a:ext uri="{FF2B5EF4-FFF2-40B4-BE49-F238E27FC236}">
                    <a16:creationId xmlns:a16="http://schemas.microsoft.com/office/drawing/2014/main" id="{742C8948-8AAA-F645-B1CF-AA54CD58E9AB}"/>
                  </a:ext>
                </a:extLst>
              </p14:cNvPr>
              <p14:cNvContentPartPr/>
              <p14:nvPr/>
            </p14:nvContentPartPr>
            <p14:xfrm>
              <a:off x="9867203" y="5131539"/>
              <a:ext cx="48240" cy="193320"/>
            </p14:xfrm>
          </p:contentPart>
        </mc:Choice>
        <mc:Fallback xmlns="">
          <p:pic>
            <p:nvPicPr>
              <p:cNvPr id="792" name="Ink 791">
                <a:extLst>
                  <a:ext uri="{FF2B5EF4-FFF2-40B4-BE49-F238E27FC236}">
                    <a16:creationId xmlns:a16="http://schemas.microsoft.com/office/drawing/2014/main" id="{742C8948-8AAA-F645-B1CF-AA54CD58E9AB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852083" y="5116419"/>
                <a:ext cx="788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793" name="Ink 792">
                <a:extLst>
                  <a:ext uri="{FF2B5EF4-FFF2-40B4-BE49-F238E27FC236}">
                    <a16:creationId xmlns:a16="http://schemas.microsoft.com/office/drawing/2014/main" id="{E5DE443C-576E-C847-B5B3-4FC32093CE77}"/>
                  </a:ext>
                </a:extLst>
              </p14:cNvPr>
              <p14:cNvContentPartPr/>
              <p14:nvPr/>
            </p14:nvContentPartPr>
            <p14:xfrm>
              <a:off x="9896003" y="5229459"/>
              <a:ext cx="74880" cy="67320"/>
            </p14:xfrm>
          </p:contentPart>
        </mc:Choice>
        <mc:Fallback xmlns="">
          <p:pic>
            <p:nvPicPr>
              <p:cNvPr id="793" name="Ink 792">
                <a:extLst>
                  <a:ext uri="{FF2B5EF4-FFF2-40B4-BE49-F238E27FC236}">
                    <a16:creationId xmlns:a16="http://schemas.microsoft.com/office/drawing/2014/main" id="{E5DE443C-576E-C847-B5B3-4FC32093CE7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80883" y="5213979"/>
                <a:ext cx="10548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794" name="Ink 793">
                <a:extLst>
                  <a:ext uri="{FF2B5EF4-FFF2-40B4-BE49-F238E27FC236}">
                    <a16:creationId xmlns:a16="http://schemas.microsoft.com/office/drawing/2014/main" id="{FFCD0546-3578-DF43-A362-268EAF2AD98A}"/>
                  </a:ext>
                </a:extLst>
              </p14:cNvPr>
              <p14:cNvContentPartPr/>
              <p14:nvPr/>
            </p14:nvContentPartPr>
            <p14:xfrm>
              <a:off x="9940283" y="5161419"/>
              <a:ext cx="83520" cy="72360"/>
            </p14:xfrm>
          </p:contentPart>
        </mc:Choice>
        <mc:Fallback xmlns="">
          <p:pic>
            <p:nvPicPr>
              <p:cNvPr id="794" name="Ink 793">
                <a:extLst>
                  <a:ext uri="{FF2B5EF4-FFF2-40B4-BE49-F238E27FC236}">
                    <a16:creationId xmlns:a16="http://schemas.microsoft.com/office/drawing/2014/main" id="{FFCD0546-3578-DF43-A362-268EAF2AD98A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925163" y="5146299"/>
                <a:ext cx="1141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795" name="Ink 794">
                <a:extLst>
                  <a:ext uri="{FF2B5EF4-FFF2-40B4-BE49-F238E27FC236}">
                    <a16:creationId xmlns:a16="http://schemas.microsoft.com/office/drawing/2014/main" id="{E2106739-757F-3743-864A-F14DEE72DC13}"/>
                  </a:ext>
                </a:extLst>
              </p14:cNvPr>
              <p14:cNvContentPartPr/>
              <p14:nvPr/>
            </p14:nvContentPartPr>
            <p14:xfrm>
              <a:off x="10083923" y="5182659"/>
              <a:ext cx="9720" cy="126000"/>
            </p14:xfrm>
          </p:contentPart>
        </mc:Choice>
        <mc:Fallback xmlns="">
          <p:pic>
            <p:nvPicPr>
              <p:cNvPr id="795" name="Ink 794">
                <a:extLst>
                  <a:ext uri="{FF2B5EF4-FFF2-40B4-BE49-F238E27FC236}">
                    <a16:creationId xmlns:a16="http://schemas.microsoft.com/office/drawing/2014/main" id="{E2106739-757F-3743-864A-F14DEE72DC1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0068443" y="5167179"/>
                <a:ext cx="399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797" name="Ink 796">
                <a:extLst>
                  <a:ext uri="{FF2B5EF4-FFF2-40B4-BE49-F238E27FC236}">
                    <a16:creationId xmlns:a16="http://schemas.microsoft.com/office/drawing/2014/main" id="{CB11C755-9289-E04B-B13D-FCBCFD0AA602}"/>
                  </a:ext>
                </a:extLst>
              </p14:cNvPr>
              <p14:cNvContentPartPr/>
              <p14:nvPr/>
            </p14:nvContentPartPr>
            <p14:xfrm>
              <a:off x="10374803" y="5118939"/>
              <a:ext cx="48240" cy="180720"/>
            </p14:xfrm>
          </p:contentPart>
        </mc:Choice>
        <mc:Fallback xmlns="">
          <p:pic>
            <p:nvPicPr>
              <p:cNvPr id="797" name="Ink 796">
                <a:extLst>
                  <a:ext uri="{FF2B5EF4-FFF2-40B4-BE49-F238E27FC236}">
                    <a16:creationId xmlns:a16="http://schemas.microsoft.com/office/drawing/2014/main" id="{CB11C755-9289-E04B-B13D-FCBCFD0AA60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0359683" y="5103459"/>
                <a:ext cx="7884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798" name="Ink 797">
                <a:extLst>
                  <a:ext uri="{FF2B5EF4-FFF2-40B4-BE49-F238E27FC236}">
                    <a16:creationId xmlns:a16="http://schemas.microsoft.com/office/drawing/2014/main" id="{DFEAE777-9A9B-7641-8C8F-2F01855FCC73}"/>
                  </a:ext>
                </a:extLst>
              </p14:cNvPr>
              <p14:cNvContentPartPr/>
              <p14:nvPr/>
            </p14:nvContentPartPr>
            <p14:xfrm>
              <a:off x="10421243" y="5220099"/>
              <a:ext cx="51840" cy="79560"/>
            </p14:xfrm>
          </p:contentPart>
        </mc:Choice>
        <mc:Fallback xmlns="">
          <p:pic>
            <p:nvPicPr>
              <p:cNvPr id="798" name="Ink 797">
                <a:extLst>
                  <a:ext uri="{FF2B5EF4-FFF2-40B4-BE49-F238E27FC236}">
                    <a16:creationId xmlns:a16="http://schemas.microsoft.com/office/drawing/2014/main" id="{DFEAE777-9A9B-7641-8C8F-2F01855FCC7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0405763" y="5204979"/>
                <a:ext cx="820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799" name="Ink 798">
                <a:extLst>
                  <a:ext uri="{FF2B5EF4-FFF2-40B4-BE49-F238E27FC236}">
                    <a16:creationId xmlns:a16="http://schemas.microsoft.com/office/drawing/2014/main" id="{A388514F-73C6-9C4A-8924-9CB5F5AD7E55}"/>
                  </a:ext>
                </a:extLst>
              </p14:cNvPr>
              <p14:cNvContentPartPr/>
              <p14:nvPr/>
            </p14:nvContentPartPr>
            <p14:xfrm>
              <a:off x="10424843" y="5130099"/>
              <a:ext cx="79200" cy="86760"/>
            </p14:xfrm>
          </p:contentPart>
        </mc:Choice>
        <mc:Fallback xmlns="">
          <p:pic>
            <p:nvPicPr>
              <p:cNvPr id="799" name="Ink 798">
                <a:extLst>
                  <a:ext uri="{FF2B5EF4-FFF2-40B4-BE49-F238E27FC236}">
                    <a16:creationId xmlns:a16="http://schemas.microsoft.com/office/drawing/2014/main" id="{A388514F-73C6-9C4A-8924-9CB5F5AD7E5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0409363" y="5114979"/>
                <a:ext cx="1094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801" name="Ink 800">
                <a:extLst>
                  <a:ext uri="{FF2B5EF4-FFF2-40B4-BE49-F238E27FC236}">
                    <a16:creationId xmlns:a16="http://schemas.microsoft.com/office/drawing/2014/main" id="{9537B2C7-AA39-D341-815E-CE46981B3C61}"/>
                  </a:ext>
                </a:extLst>
              </p14:cNvPr>
              <p14:cNvContentPartPr/>
              <p14:nvPr/>
            </p14:nvContentPartPr>
            <p14:xfrm>
              <a:off x="10538243" y="5198139"/>
              <a:ext cx="36720" cy="96840"/>
            </p14:xfrm>
          </p:contentPart>
        </mc:Choice>
        <mc:Fallback xmlns="">
          <p:pic>
            <p:nvPicPr>
              <p:cNvPr id="801" name="Ink 800">
                <a:extLst>
                  <a:ext uri="{FF2B5EF4-FFF2-40B4-BE49-F238E27FC236}">
                    <a16:creationId xmlns:a16="http://schemas.microsoft.com/office/drawing/2014/main" id="{9537B2C7-AA39-D341-815E-CE46981B3C6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0523123" y="5183019"/>
                <a:ext cx="67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803" name="Ink 802">
                <a:extLst>
                  <a:ext uri="{FF2B5EF4-FFF2-40B4-BE49-F238E27FC236}">
                    <a16:creationId xmlns:a16="http://schemas.microsoft.com/office/drawing/2014/main" id="{7718CCF0-9F51-6347-B2B4-AD7A605EF190}"/>
                  </a:ext>
                </a:extLst>
              </p14:cNvPr>
              <p14:cNvContentPartPr/>
              <p14:nvPr/>
            </p14:nvContentPartPr>
            <p14:xfrm>
              <a:off x="10779083" y="5071059"/>
              <a:ext cx="61200" cy="211680"/>
            </p14:xfrm>
          </p:contentPart>
        </mc:Choice>
        <mc:Fallback xmlns="">
          <p:pic>
            <p:nvPicPr>
              <p:cNvPr id="803" name="Ink 802">
                <a:extLst>
                  <a:ext uri="{FF2B5EF4-FFF2-40B4-BE49-F238E27FC236}">
                    <a16:creationId xmlns:a16="http://schemas.microsoft.com/office/drawing/2014/main" id="{7718CCF0-9F51-6347-B2B4-AD7A605EF190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0763603" y="5055579"/>
                <a:ext cx="914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804" name="Ink 803">
                <a:extLst>
                  <a:ext uri="{FF2B5EF4-FFF2-40B4-BE49-F238E27FC236}">
                    <a16:creationId xmlns:a16="http://schemas.microsoft.com/office/drawing/2014/main" id="{2E7654B0-7293-6243-9055-F3A7B40DD667}"/>
                  </a:ext>
                </a:extLst>
              </p14:cNvPr>
              <p14:cNvContentPartPr/>
              <p14:nvPr/>
            </p14:nvContentPartPr>
            <p14:xfrm>
              <a:off x="10833443" y="5195979"/>
              <a:ext cx="47520" cy="77040"/>
            </p14:xfrm>
          </p:contentPart>
        </mc:Choice>
        <mc:Fallback xmlns="">
          <p:pic>
            <p:nvPicPr>
              <p:cNvPr id="804" name="Ink 803">
                <a:extLst>
                  <a:ext uri="{FF2B5EF4-FFF2-40B4-BE49-F238E27FC236}">
                    <a16:creationId xmlns:a16="http://schemas.microsoft.com/office/drawing/2014/main" id="{2E7654B0-7293-6243-9055-F3A7B40DD66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0818323" y="5180859"/>
                <a:ext cx="7812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805" name="Ink 804">
                <a:extLst>
                  <a:ext uri="{FF2B5EF4-FFF2-40B4-BE49-F238E27FC236}">
                    <a16:creationId xmlns:a16="http://schemas.microsoft.com/office/drawing/2014/main" id="{A687A99A-5C6F-B541-B705-AA3027336497}"/>
                  </a:ext>
                </a:extLst>
              </p14:cNvPr>
              <p14:cNvContentPartPr/>
              <p14:nvPr/>
            </p14:nvContentPartPr>
            <p14:xfrm>
              <a:off x="10834163" y="5099139"/>
              <a:ext cx="94320" cy="87120"/>
            </p14:xfrm>
          </p:contentPart>
        </mc:Choice>
        <mc:Fallback xmlns="">
          <p:pic>
            <p:nvPicPr>
              <p:cNvPr id="805" name="Ink 804">
                <a:extLst>
                  <a:ext uri="{FF2B5EF4-FFF2-40B4-BE49-F238E27FC236}">
                    <a16:creationId xmlns:a16="http://schemas.microsoft.com/office/drawing/2014/main" id="{A687A99A-5C6F-B541-B705-AA3027336497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818683" y="5084019"/>
                <a:ext cx="1249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806" name="Ink 805">
                <a:extLst>
                  <a:ext uri="{FF2B5EF4-FFF2-40B4-BE49-F238E27FC236}">
                    <a16:creationId xmlns:a16="http://schemas.microsoft.com/office/drawing/2014/main" id="{4A258375-A73A-454E-A3E6-188A5FD66607}"/>
                  </a:ext>
                </a:extLst>
              </p14:cNvPr>
              <p14:cNvContentPartPr/>
              <p14:nvPr/>
            </p14:nvContentPartPr>
            <p14:xfrm>
              <a:off x="11021723" y="5166099"/>
              <a:ext cx="10800" cy="97920"/>
            </p14:xfrm>
          </p:contentPart>
        </mc:Choice>
        <mc:Fallback xmlns="">
          <p:pic>
            <p:nvPicPr>
              <p:cNvPr id="806" name="Ink 805">
                <a:extLst>
                  <a:ext uri="{FF2B5EF4-FFF2-40B4-BE49-F238E27FC236}">
                    <a16:creationId xmlns:a16="http://schemas.microsoft.com/office/drawing/2014/main" id="{4A258375-A73A-454E-A3E6-188A5FD66607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1006603" y="5150979"/>
                <a:ext cx="410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808" name="Ink 807">
                <a:extLst>
                  <a:ext uri="{FF2B5EF4-FFF2-40B4-BE49-F238E27FC236}">
                    <a16:creationId xmlns:a16="http://schemas.microsoft.com/office/drawing/2014/main" id="{98E989F2-972C-9145-A7CD-2881EC0973B2}"/>
                  </a:ext>
                </a:extLst>
              </p14:cNvPr>
              <p14:cNvContentPartPr/>
              <p14:nvPr/>
            </p14:nvContentPartPr>
            <p14:xfrm>
              <a:off x="9962603" y="4803939"/>
              <a:ext cx="153000" cy="183240"/>
            </p14:xfrm>
          </p:contentPart>
        </mc:Choice>
        <mc:Fallback xmlns="">
          <p:pic>
            <p:nvPicPr>
              <p:cNvPr id="808" name="Ink 807">
                <a:extLst>
                  <a:ext uri="{FF2B5EF4-FFF2-40B4-BE49-F238E27FC236}">
                    <a16:creationId xmlns:a16="http://schemas.microsoft.com/office/drawing/2014/main" id="{98E989F2-972C-9145-A7CD-2881EC0973B2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947123" y="4788819"/>
                <a:ext cx="1836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809" name="Ink 808">
                <a:extLst>
                  <a:ext uri="{FF2B5EF4-FFF2-40B4-BE49-F238E27FC236}">
                    <a16:creationId xmlns:a16="http://schemas.microsoft.com/office/drawing/2014/main" id="{B9D74C99-62D7-0747-9B55-407A0DE700A3}"/>
                  </a:ext>
                </a:extLst>
              </p14:cNvPr>
              <p14:cNvContentPartPr/>
              <p14:nvPr/>
            </p14:nvContentPartPr>
            <p14:xfrm>
              <a:off x="10464443" y="4816539"/>
              <a:ext cx="23400" cy="150120"/>
            </p14:xfrm>
          </p:contentPart>
        </mc:Choice>
        <mc:Fallback xmlns="">
          <p:pic>
            <p:nvPicPr>
              <p:cNvPr id="809" name="Ink 808">
                <a:extLst>
                  <a:ext uri="{FF2B5EF4-FFF2-40B4-BE49-F238E27FC236}">
                    <a16:creationId xmlns:a16="http://schemas.microsoft.com/office/drawing/2014/main" id="{B9D74C99-62D7-0747-9B55-407A0DE700A3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448963" y="4801059"/>
                <a:ext cx="540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810" name="Ink 809">
                <a:extLst>
                  <a:ext uri="{FF2B5EF4-FFF2-40B4-BE49-F238E27FC236}">
                    <a16:creationId xmlns:a16="http://schemas.microsoft.com/office/drawing/2014/main" id="{AF94B176-0F8A-D24B-816A-F4932ADCC3B1}"/>
                  </a:ext>
                </a:extLst>
              </p14:cNvPr>
              <p14:cNvContentPartPr/>
              <p14:nvPr/>
            </p14:nvContentPartPr>
            <p14:xfrm>
              <a:off x="10841723" y="4777299"/>
              <a:ext cx="138600" cy="172080"/>
            </p14:xfrm>
          </p:contentPart>
        </mc:Choice>
        <mc:Fallback xmlns="">
          <p:pic>
            <p:nvPicPr>
              <p:cNvPr id="810" name="Ink 809">
                <a:extLst>
                  <a:ext uri="{FF2B5EF4-FFF2-40B4-BE49-F238E27FC236}">
                    <a16:creationId xmlns:a16="http://schemas.microsoft.com/office/drawing/2014/main" id="{AF94B176-0F8A-D24B-816A-F4932ADCC3B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826603" y="4762179"/>
                <a:ext cx="16920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812" name="Ink 811">
                <a:extLst>
                  <a:ext uri="{FF2B5EF4-FFF2-40B4-BE49-F238E27FC236}">
                    <a16:creationId xmlns:a16="http://schemas.microsoft.com/office/drawing/2014/main" id="{D4BAA3E9-5000-054F-8C8B-540C4129E730}"/>
                  </a:ext>
                </a:extLst>
              </p14:cNvPr>
              <p14:cNvContentPartPr/>
              <p14:nvPr/>
            </p14:nvContentPartPr>
            <p14:xfrm>
              <a:off x="9889523" y="5479659"/>
              <a:ext cx="157680" cy="255960"/>
            </p14:xfrm>
          </p:contentPart>
        </mc:Choice>
        <mc:Fallback xmlns="">
          <p:pic>
            <p:nvPicPr>
              <p:cNvPr id="812" name="Ink 811">
                <a:extLst>
                  <a:ext uri="{FF2B5EF4-FFF2-40B4-BE49-F238E27FC236}">
                    <a16:creationId xmlns:a16="http://schemas.microsoft.com/office/drawing/2014/main" id="{D4BAA3E9-5000-054F-8C8B-540C4129E730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874043" y="5464539"/>
                <a:ext cx="18828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814" name="Ink 813">
                <a:extLst>
                  <a:ext uri="{FF2B5EF4-FFF2-40B4-BE49-F238E27FC236}">
                    <a16:creationId xmlns:a16="http://schemas.microsoft.com/office/drawing/2014/main" id="{4EA5B463-BE1E-5D44-BD22-410DFF2A9486}"/>
                  </a:ext>
                </a:extLst>
              </p14:cNvPr>
              <p14:cNvContentPartPr/>
              <p14:nvPr/>
            </p14:nvContentPartPr>
            <p14:xfrm>
              <a:off x="10073843" y="5606379"/>
              <a:ext cx="101520" cy="147600"/>
            </p14:xfrm>
          </p:contentPart>
        </mc:Choice>
        <mc:Fallback xmlns="">
          <p:pic>
            <p:nvPicPr>
              <p:cNvPr id="814" name="Ink 813">
                <a:extLst>
                  <a:ext uri="{FF2B5EF4-FFF2-40B4-BE49-F238E27FC236}">
                    <a16:creationId xmlns:a16="http://schemas.microsoft.com/office/drawing/2014/main" id="{4EA5B463-BE1E-5D44-BD22-410DFF2A9486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0058723" y="5590899"/>
                <a:ext cx="1321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816" name="Ink 815">
                <a:extLst>
                  <a:ext uri="{FF2B5EF4-FFF2-40B4-BE49-F238E27FC236}">
                    <a16:creationId xmlns:a16="http://schemas.microsoft.com/office/drawing/2014/main" id="{11867979-1F72-AB4D-A493-524C1D13B1E0}"/>
                  </a:ext>
                </a:extLst>
              </p14:cNvPr>
              <p14:cNvContentPartPr/>
              <p14:nvPr/>
            </p14:nvContentPartPr>
            <p14:xfrm>
              <a:off x="10434203" y="5473179"/>
              <a:ext cx="96120" cy="208800"/>
            </p14:xfrm>
          </p:contentPart>
        </mc:Choice>
        <mc:Fallback xmlns="">
          <p:pic>
            <p:nvPicPr>
              <p:cNvPr id="816" name="Ink 815">
                <a:extLst>
                  <a:ext uri="{FF2B5EF4-FFF2-40B4-BE49-F238E27FC236}">
                    <a16:creationId xmlns:a16="http://schemas.microsoft.com/office/drawing/2014/main" id="{11867979-1F72-AB4D-A493-524C1D13B1E0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419083" y="5458059"/>
                <a:ext cx="1267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817" name="Ink 816">
                <a:extLst>
                  <a:ext uri="{FF2B5EF4-FFF2-40B4-BE49-F238E27FC236}">
                    <a16:creationId xmlns:a16="http://schemas.microsoft.com/office/drawing/2014/main" id="{6639A783-99D2-7247-89DC-A90C14574B1C}"/>
                  </a:ext>
                </a:extLst>
              </p14:cNvPr>
              <p14:cNvContentPartPr/>
              <p14:nvPr/>
            </p14:nvContentPartPr>
            <p14:xfrm>
              <a:off x="10528163" y="5570739"/>
              <a:ext cx="59400" cy="175320"/>
            </p14:xfrm>
          </p:contentPart>
        </mc:Choice>
        <mc:Fallback xmlns="">
          <p:pic>
            <p:nvPicPr>
              <p:cNvPr id="817" name="Ink 816">
                <a:extLst>
                  <a:ext uri="{FF2B5EF4-FFF2-40B4-BE49-F238E27FC236}">
                    <a16:creationId xmlns:a16="http://schemas.microsoft.com/office/drawing/2014/main" id="{6639A783-99D2-7247-89DC-A90C14574B1C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0512683" y="5555619"/>
                <a:ext cx="900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818" name="Ink 817">
                <a:extLst>
                  <a:ext uri="{FF2B5EF4-FFF2-40B4-BE49-F238E27FC236}">
                    <a16:creationId xmlns:a16="http://schemas.microsoft.com/office/drawing/2014/main" id="{413A159A-4368-7A47-A8ED-E6670A2CF48F}"/>
                  </a:ext>
                </a:extLst>
              </p14:cNvPr>
              <p14:cNvContentPartPr/>
              <p14:nvPr/>
            </p14:nvContentPartPr>
            <p14:xfrm>
              <a:off x="10814363" y="5428899"/>
              <a:ext cx="132480" cy="191160"/>
            </p14:xfrm>
          </p:contentPart>
        </mc:Choice>
        <mc:Fallback xmlns="">
          <p:pic>
            <p:nvPicPr>
              <p:cNvPr id="818" name="Ink 817">
                <a:extLst>
                  <a:ext uri="{FF2B5EF4-FFF2-40B4-BE49-F238E27FC236}">
                    <a16:creationId xmlns:a16="http://schemas.microsoft.com/office/drawing/2014/main" id="{413A159A-4368-7A47-A8ED-E6670A2CF48F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0799243" y="5413779"/>
                <a:ext cx="1630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819" name="Ink 818">
                <a:extLst>
                  <a:ext uri="{FF2B5EF4-FFF2-40B4-BE49-F238E27FC236}">
                    <a16:creationId xmlns:a16="http://schemas.microsoft.com/office/drawing/2014/main" id="{BB1EB80B-55CC-C64E-A92A-6E62578A31F8}"/>
                  </a:ext>
                </a:extLst>
              </p14:cNvPr>
              <p14:cNvContentPartPr/>
              <p14:nvPr/>
            </p14:nvContentPartPr>
            <p14:xfrm>
              <a:off x="10923083" y="5528619"/>
              <a:ext cx="75600" cy="161280"/>
            </p14:xfrm>
          </p:contentPart>
        </mc:Choice>
        <mc:Fallback xmlns="">
          <p:pic>
            <p:nvPicPr>
              <p:cNvPr id="819" name="Ink 818">
                <a:extLst>
                  <a:ext uri="{FF2B5EF4-FFF2-40B4-BE49-F238E27FC236}">
                    <a16:creationId xmlns:a16="http://schemas.microsoft.com/office/drawing/2014/main" id="{BB1EB80B-55CC-C64E-A92A-6E62578A31F8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0907603" y="5513499"/>
                <a:ext cx="105840" cy="1918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489616D-9C38-E04B-877C-D90105E37CB5}"/>
              </a:ext>
            </a:extLst>
          </p:cNvPr>
          <p:cNvPicPr>
            <a:picLocks noChangeAspect="1"/>
          </p:cNvPicPr>
          <p:nvPr/>
        </p:nvPicPr>
        <p:blipFill rotWithShape="1">
          <a:blip r:embed="rId292"/>
          <a:srcRect b="25522"/>
          <a:stretch/>
        </p:blipFill>
        <p:spPr>
          <a:xfrm>
            <a:off x="6081397" y="1106394"/>
            <a:ext cx="5295900" cy="34429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B84839-42FB-C643-906D-5EBD0F833403}"/>
              </a:ext>
            </a:extLst>
          </p:cNvPr>
          <p:cNvSpPr txBox="1"/>
          <p:nvPr/>
        </p:nvSpPr>
        <p:spPr>
          <a:xfrm>
            <a:off x="6542314" y="611777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it-IT" sz="4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51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16</a:t>
            </a:fld>
            <a:endParaRPr lang="en-US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3200" dirty="0"/>
              <a:t>Concepts</a:t>
            </a:r>
            <a:br>
              <a:rPr lang="en-US" dirty="0"/>
            </a:br>
            <a:r>
              <a:rPr lang="en-US" dirty="0"/>
              <a:t>Push queries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D9200-A965-2F4E-A066-1E7F3425D9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let you </a:t>
            </a:r>
            <a:r>
              <a:rPr lang="en-GB" b="1" dirty="0"/>
              <a:t>subscribe</a:t>
            </a:r>
            <a:r>
              <a:rPr lang="en-GB" dirty="0"/>
              <a:t> to a query's result as it changes in real-time</a:t>
            </a:r>
          </a:p>
          <a:p>
            <a:r>
              <a:rPr lang="en-GB" dirty="0"/>
              <a:t>When new events arrive, push queries emit refinements, which allow </a:t>
            </a:r>
            <a:r>
              <a:rPr lang="en-GB" b="1" dirty="0"/>
              <a:t>reacting</a:t>
            </a:r>
            <a:r>
              <a:rPr lang="en-GB" dirty="0"/>
              <a:t> to new information</a:t>
            </a:r>
            <a:br>
              <a:rPr lang="en-GB" dirty="0"/>
            </a:br>
            <a:endParaRPr lang="en-GB" dirty="0"/>
          </a:p>
          <a:p>
            <a:r>
              <a:rPr lang="en-GB" dirty="0"/>
              <a:t>Fit for </a:t>
            </a:r>
            <a:r>
              <a:rPr lang="en-GB" b="1" dirty="0"/>
              <a:t>asynchronous </a:t>
            </a:r>
            <a:r>
              <a:rPr lang="en-GB" dirty="0"/>
              <a:t>application </a:t>
            </a:r>
            <a:r>
              <a:rPr lang="en-GB" b="1" dirty="0"/>
              <a:t>flows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20EBB-5E33-E242-A251-4C6CDE66D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44836" cy="4351338"/>
          </a:xfrm>
        </p:spPr>
        <p:txBody>
          <a:bodyPr/>
          <a:lstStyle/>
          <a:p>
            <a:pPr marL="0" indent="0">
              <a:buNone/>
            </a:pPr>
            <a:r>
              <a:rPr lang="it-IT" sz="1800" dirty="0">
                <a:latin typeface="Courier" pitchFamily="2" charset="0"/>
              </a:rPr>
              <a:t>SELECT </a:t>
            </a:r>
            <a:r>
              <a:rPr lang="it-IT" sz="1800" dirty="0" err="1">
                <a:latin typeface="Courier" pitchFamily="2" charset="0"/>
              </a:rPr>
              <a:t>riderId</a:t>
            </a:r>
            <a:r>
              <a:rPr lang="it-IT" sz="1800" dirty="0">
                <a:latin typeface="Courier" pitchFamily="2" charset="0"/>
              </a:rPr>
              <a:t>, </a:t>
            </a:r>
            <a:r>
              <a:rPr lang="it-IT" sz="1800" dirty="0" err="1">
                <a:latin typeface="Courier" pitchFamily="2" charset="0"/>
              </a:rPr>
              <a:t>latitude</a:t>
            </a:r>
            <a:r>
              <a:rPr lang="it-IT" sz="1800" dirty="0">
                <a:latin typeface="Courier" pitchFamily="2" charset="0"/>
              </a:rPr>
              <a:t>, </a:t>
            </a:r>
            <a:r>
              <a:rPr lang="it-IT" sz="1800" dirty="0" err="1">
                <a:latin typeface="Courier" pitchFamily="2" charset="0"/>
              </a:rPr>
              <a:t>longitude</a:t>
            </a:r>
            <a:endParaRPr lang="it-IT" sz="18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it-IT" sz="1800" dirty="0">
                <a:latin typeface="Courier" pitchFamily="2" charset="0"/>
              </a:rPr>
              <a:t>FROM </a:t>
            </a:r>
            <a:r>
              <a:rPr lang="it-IT" sz="1800" dirty="0" err="1">
                <a:latin typeface="Courier" pitchFamily="2" charset="0"/>
              </a:rPr>
              <a:t>Locations</a:t>
            </a:r>
            <a:endParaRPr lang="it-IT" sz="18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it-IT" sz="1800" dirty="0">
                <a:latin typeface="Courier" pitchFamily="2" charset="0"/>
              </a:rPr>
              <a:t>WHERE rider = '6fd0fcdb'</a:t>
            </a:r>
          </a:p>
          <a:p>
            <a:pPr marL="0" indent="0">
              <a:buNone/>
            </a:pPr>
            <a:r>
              <a:rPr lang="it-IT" sz="1800" dirty="0">
                <a:latin typeface="Courier" pitchFamily="2" charset="0"/>
              </a:rPr>
              <a:t>EMIT CHANGES;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B5AA95-3919-2242-94BE-8D82E9908B48}"/>
                  </a:ext>
                </a:extLst>
              </p14:cNvPr>
              <p14:cNvContentPartPr/>
              <p14:nvPr/>
            </p14:nvContentPartPr>
            <p14:xfrm>
              <a:off x="6197003" y="3104739"/>
              <a:ext cx="1757880" cy="61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B5AA95-3919-2242-94BE-8D82E9908B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7003" y="2924739"/>
                <a:ext cx="1937520" cy="42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0B601818-9852-C443-B537-C845E956FCD6}"/>
              </a:ext>
            </a:extLst>
          </p:cNvPr>
          <p:cNvGrpSpPr/>
          <p:nvPr/>
        </p:nvGrpSpPr>
        <p:grpSpPr>
          <a:xfrm>
            <a:off x="6516323" y="3622059"/>
            <a:ext cx="2777040" cy="2561040"/>
            <a:chOff x="6516323" y="3622059"/>
            <a:chExt cx="2777040" cy="256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EBD48A1-C020-BB4C-B0E5-8345794E08F8}"/>
                    </a:ext>
                  </a:extLst>
                </p14:cNvPr>
                <p14:cNvContentPartPr/>
                <p14:nvPr/>
              </p14:nvContentPartPr>
              <p14:xfrm>
                <a:off x="6516323" y="3768939"/>
                <a:ext cx="37800" cy="2185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EBD48A1-C020-BB4C-B0E5-8345794E08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01203" y="3753819"/>
                  <a:ext cx="68400" cy="22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7B08AA6-E4D8-524A-9536-9FE77702AE54}"/>
                    </a:ext>
                  </a:extLst>
                </p14:cNvPr>
                <p14:cNvContentPartPr/>
                <p14:nvPr/>
              </p14:nvContentPartPr>
              <p14:xfrm>
                <a:off x="6609923" y="3652299"/>
                <a:ext cx="1536120" cy="54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7B08AA6-E4D8-524A-9536-9FE77702AE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94443" y="3637179"/>
                  <a:ext cx="1566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427A016-AC46-CD46-97E1-E07F061628FC}"/>
                    </a:ext>
                  </a:extLst>
                </p14:cNvPr>
                <p14:cNvContentPartPr/>
                <p14:nvPr/>
              </p14:nvContentPartPr>
              <p14:xfrm>
                <a:off x="8143523" y="3659499"/>
                <a:ext cx="219960" cy="228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427A016-AC46-CD46-97E1-E07F061628F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28403" y="3644379"/>
                  <a:ext cx="250560" cy="23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3B54C40-410A-E64D-9B13-F76BFF455D91}"/>
                    </a:ext>
                  </a:extLst>
                </p14:cNvPr>
                <p14:cNvContentPartPr/>
                <p14:nvPr/>
              </p14:nvContentPartPr>
              <p14:xfrm>
                <a:off x="6574283" y="4096179"/>
                <a:ext cx="1779480" cy="41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3B54C40-410A-E64D-9B13-F76BFF455D9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59163" y="4081059"/>
                  <a:ext cx="18100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402C716-93C6-264B-85BC-9B07EEFC760E}"/>
                    </a:ext>
                  </a:extLst>
                </p14:cNvPr>
                <p14:cNvContentPartPr/>
                <p14:nvPr/>
              </p14:nvContentPartPr>
              <p14:xfrm>
                <a:off x="7361963" y="3713499"/>
                <a:ext cx="110880" cy="2229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402C716-93C6-264B-85BC-9B07EEFC76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41443" y="3692979"/>
                  <a:ext cx="151560" cy="22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B868030-687B-2148-B923-ECA42926982B}"/>
                    </a:ext>
                  </a:extLst>
                </p14:cNvPr>
                <p14:cNvContentPartPr/>
                <p14:nvPr/>
              </p14:nvContentPartPr>
              <p14:xfrm>
                <a:off x="8504603" y="3622059"/>
                <a:ext cx="413280" cy="63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B868030-687B-2148-B923-ECA42926982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89483" y="3606939"/>
                  <a:ext cx="4438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95E901D-ABEC-824C-8F09-8DAF894D563E}"/>
                    </a:ext>
                  </a:extLst>
                </p14:cNvPr>
                <p14:cNvContentPartPr/>
                <p14:nvPr/>
              </p14:nvContentPartPr>
              <p14:xfrm>
                <a:off x="8996723" y="3811779"/>
                <a:ext cx="88200" cy="2371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95E901D-ABEC-824C-8F09-8DAF894D563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81603" y="3796299"/>
                  <a:ext cx="118800" cy="24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D96D23A-5F52-F14A-BF86-C13FB8A2DC8D}"/>
                    </a:ext>
                  </a:extLst>
                </p14:cNvPr>
                <p14:cNvContentPartPr/>
                <p14:nvPr/>
              </p14:nvContentPartPr>
              <p14:xfrm>
                <a:off x="8364923" y="4077459"/>
                <a:ext cx="546840" cy="77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D96D23A-5F52-F14A-BF86-C13FB8A2DC8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49443" y="4062339"/>
                  <a:ext cx="577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75F1959-B9E7-8E47-950C-A86E5B8E6D37}"/>
                    </a:ext>
                  </a:extLst>
                </p14:cNvPr>
                <p14:cNvContentPartPr/>
                <p14:nvPr/>
              </p14:nvContentPartPr>
              <p14:xfrm>
                <a:off x="6852923" y="3876579"/>
                <a:ext cx="25200" cy="146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75F1959-B9E7-8E47-950C-A86E5B8E6D3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37803" y="3861099"/>
                  <a:ext cx="55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2AF2A64-1352-F648-9E70-D6C2D153441A}"/>
                    </a:ext>
                  </a:extLst>
                </p14:cNvPr>
                <p14:cNvContentPartPr/>
                <p14:nvPr/>
              </p14:nvContentPartPr>
              <p14:xfrm>
                <a:off x="6986483" y="3708819"/>
                <a:ext cx="95760" cy="294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2AF2A64-1352-F648-9E70-D6C2D153441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71363" y="3693699"/>
                  <a:ext cx="1260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D9104B6-7BC7-4940-9102-2E6AB07E1401}"/>
                    </a:ext>
                  </a:extLst>
                </p14:cNvPr>
                <p14:cNvContentPartPr/>
                <p14:nvPr/>
              </p14:nvContentPartPr>
              <p14:xfrm>
                <a:off x="7654283" y="3778299"/>
                <a:ext cx="24120" cy="226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D9104B6-7BC7-4940-9102-2E6AB07E14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639163" y="3762819"/>
                  <a:ext cx="547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D340355-9982-5F4B-8948-B07871C5F328}"/>
                    </a:ext>
                  </a:extLst>
                </p14:cNvPr>
                <p14:cNvContentPartPr/>
                <p14:nvPr/>
              </p14:nvContentPartPr>
              <p14:xfrm>
                <a:off x="7729163" y="3742299"/>
                <a:ext cx="232920" cy="277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D340355-9982-5F4B-8948-B07871C5F32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14043" y="3727179"/>
                  <a:ext cx="2631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8F05907-D739-A148-8186-8BDB19AAB03B}"/>
                    </a:ext>
                  </a:extLst>
                </p14:cNvPr>
                <p14:cNvContentPartPr/>
                <p14:nvPr/>
              </p14:nvContentPartPr>
              <p14:xfrm>
                <a:off x="7879283" y="3826179"/>
                <a:ext cx="123840" cy="10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8F05907-D739-A148-8186-8BDB19AAB03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64163" y="3810699"/>
                  <a:ext cx="154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E04A319-4A84-4948-818A-BB653DAE3286}"/>
                    </a:ext>
                  </a:extLst>
                </p14:cNvPr>
                <p14:cNvContentPartPr/>
                <p14:nvPr/>
              </p14:nvContentPartPr>
              <p14:xfrm>
                <a:off x="8543123" y="3743739"/>
                <a:ext cx="39960" cy="204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E04A319-4A84-4948-818A-BB653DAE328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28003" y="3728619"/>
                  <a:ext cx="70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9C42C5C-7984-A74A-9077-E557689B785D}"/>
                    </a:ext>
                  </a:extLst>
                </p14:cNvPr>
                <p14:cNvContentPartPr/>
                <p14:nvPr/>
              </p14:nvContentPartPr>
              <p14:xfrm>
                <a:off x="8600723" y="3877659"/>
                <a:ext cx="70560" cy="65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9C42C5C-7984-A74A-9077-E557689B785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85243" y="3862179"/>
                  <a:ext cx="101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61D8A39-D68D-2E48-B8C0-D2D7B0777351}"/>
                    </a:ext>
                  </a:extLst>
                </p14:cNvPr>
                <p14:cNvContentPartPr/>
                <p14:nvPr/>
              </p14:nvContentPartPr>
              <p14:xfrm>
                <a:off x="8708363" y="3856419"/>
                <a:ext cx="142200" cy="216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61D8A39-D68D-2E48-B8C0-D2D7B077735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92883" y="3841299"/>
                  <a:ext cx="172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12DE09F-CB1A-1A4C-874F-2707E81C856A}"/>
                    </a:ext>
                  </a:extLst>
                </p14:cNvPr>
                <p14:cNvContentPartPr/>
                <p14:nvPr/>
              </p14:nvContentPartPr>
              <p14:xfrm>
                <a:off x="6542603" y="4719339"/>
                <a:ext cx="2478600" cy="53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12DE09F-CB1A-1A4C-874F-2707E81C856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27123" y="4703859"/>
                  <a:ext cx="2509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FB3786C-28D3-224D-BEE8-5B2AEEB825E0}"/>
                    </a:ext>
                  </a:extLst>
                </p14:cNvPr>
                <p14:cNvContentPartPr/>
                <p14:nvPr/>
              </p14:nvContentPartPr>
              <p14:xfrm>
                <a:off x="6535403" y="5175819"/>
                <a:ext cx="2757960" cy="56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FB3786C-28D3-224D-BEE8-5B2AEEB825E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519923" y="5160699"/>
                  <a:ext cx="2788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A4BFE32-4B0C-884A-9A46-78292F7C818F}"/>
                    </a:ext>
                  </a:extLst>
                </p14:cNvPr>
                <p14:cNvContentPartPr/>
                <p14:nvPr/>
              </p14:nvContentPartPr>
              <p14:xfrm>
                <a:off x="6607763" y="4887459"/>
                <a:ext cx="101160" cy="228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A4BFE32-4B0C-884A-9A46-78292F7C818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92643" y="4872339"/>
                  <a:ext cx="1317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310FB7A-0C15-2041-B388-47591A70853E}"/>
                    </a:ext>
                  </a:extLst>
                </p14:cNvPr>
                <p14:cNvContentPartPr/>
                <p14:nvPr/>
              </p14:nvContentPartPr>
              <p14:xfrm>
                <a:off x="6711083" y="4805019"/>
                <a:ext cx="168480" cy="369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310FB7A-0C15-2041-B388-47591A70853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95963" y="4789539"/>
                  <a:ext cx="1990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70810DA-5876-0D4E-AFAA-F22F2BF9AAD4}"/>
                    </a:ext>
                  </a:extLst>
                </p14:cNvPr>
                <p14:cNvContentPartPr/>
                <p14:nvPr/>
              </p14:nvContentPartPr>
              <p14:xfrm>
                <a:off x="6883523" y="4880619"/>
                <a:ext cx="90360" cy="178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70810DA-5876-0D4E-AFAA-F22F2BF9AAD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68403" y="4865499"/>
                  <a:ext cx="120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88C1740-0024-B645-97A6-1E47D1185F5E}"/>
                    </a:ext>
                  </a:extLst>
                </p14:cNvPr>
                <p14:cNvContentPartPr/>
                <p14:nvPr/>
              </p14:nvContentPartPr>
              <p14:xfrm>
                <a:off x="7072523" y="5073219"/>
                <a:ext cx="3600" cy="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88C1740-0024-B645-97A6-1E47D1185F5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57403" y="5057739"/>
                  <a:ext cx="33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4037B1D-5C9E-524A-BEB8-06A60892E46A}"/>
                    </a:ext>
                  </a:extLst>
                </p14:cNvPr>
                <p14:cNvContentPartPr/>
                <p14:nvPr/>
              </p14:nvContentPartPr>
              <p14:xfrm>
                <a:off x="7149923" y="5084379"/>
                <a:ext cx="36720" cy="7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4037B1D-5C9E-524A-BEB8-06A60892E46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134443" y="5068899"/>
                  <a:ext cx="6732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2D29888-5E2C-3F42-8BD4-31A4D7CA7C84}"/>
              </a:ext>
            </a:extLst>
          </p:cNvPr>
          <p:cNvGrpSpPr/>
          <p:nvPr/>
        </p:nvGrpSpPr>
        <p:grpSpPr>
          <a:xfrm>
            <a:off x="9567683" y="4196979"/>
            <a:ext cx="1711080" cy="939600"/>
            <a:chOff x="9567683" y="4196979"/>
            <a:chExt cx="1711080" cy="93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0F8B5AF-7842-3840-B5E8-1B59E5B867A1}"/>
                    </a:ext>
                  </a:extLst>
                </p14:cNvPr>
                <p14:cNvContentPartPr/>
                <p14:nvPr/>
              </p14:nvContentPartPr>
              <p14:xfrm>
                <a:off x="10712483" y="4567059"/>
                <a:ext cx="210240" cy="464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0F8B5AF-7842-3840-B5E8-1B59E5B867A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697363" y="4551579"/>
                  <a:ext cx="24084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4DC36FE-D508-E14D-B7DD-594E8A13F8F8}"/>
                    </a:ext>
                  </a:extLst>
                </p14:cNvPr>
                <p14:cNvContentPartPr/>
                <p14:nvPr/>
              </p14:nvContentPartPr>
              <p14:xfrm>
                <a:off x="10780163" y="4769019"/>
                <a:ext cx="92880" cy="36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4DC36FE-D508-E14D-B7DD-594E8A13F8F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764683" y="4753899"/>
                  <a:ext cx="123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58A9999-2E34-B646-9249-7ECC281B1A97}"/>
                    </a:ext>
                  </a:extLst>
                </p14:cNvPr>
                <p14:cNvContentPartPr/>
                <p14:nvPr/>
              </p14:nvContentPartPr>
              <p14:xfrm>
                <a:off x="10976003" y="4811859"/>
                <a:ext cx="137520" cy="272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58A9999-2E34-B646-9249-7ECC281B1A9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960523" y="4796739"/>
                  <a:ext cx="1681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CB0A853-BB88-BC45-96EA-9C7569913244}"/>
                    </a:ext>
                  </a:extLst>
                </p14:cNvPr>
                <p14:cNvContentPartPr/>
                <p14:nvPr/>
              </p14:nvContentPartPr>
              <p14:xfrm>
                <a:off x="11139443" y="4862259"/>
                <a:ext cx="139320" cy="274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CB0A853-BB88-BC45-96EA-9C756991324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123963" y="4847139"/>
                  <a:ext cx="169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7EC4422-8A1F-724A-AB83-1CE2CE6BB04F}"/>
                    </a:ext>
                  </a:extLst>
                </p14:cNvPr>
                <p14:cNvContentPartPr/>
                <p14:nvPr/>
              </p14:nvContentPartPr>
              <p14:xfrm>
                <a:off x="9748043" y="4855059"/>
                <a:ext cx="493920" cy="32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7EC4422-8A1F-724A-AB83-1CE2CE6BB04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732563" y="4839939"/>
                  <a:ext cx="524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8525B73-CB3E-C44B-AD85-EA1BEA40473C}"/>
                    </a:ext>
                  </a:extLst>
                </p14:cNvPr>
                <p14:cNvContentPartPr/>
                <p14:nvPr/>
              </p14:nvContentPartPr>
              <p14:xfrm>
                <a:off x="10230443" y="4744899"/>
                <a:ext cx="259200" cy="266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8525B73-CB3E-C44B-AD85-EA1BEA40473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214963" y="4729779"/>
                  <a:ext cx="2894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63F9C87-F232-0C4A-80AB-099BA6651396}"/>
                    </a:ext>
                  </a:extLst>
                </p14:cNvPr>
                <p14:cNvContentPartPr/>
                <p14:nvPr/>
              </p14:nvContentPartPr>
              <p14:xfrm>
                <a:off x="9567683" y="4374099"/>
                <a:ext cx="121680" cy="277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63F9C87-F232-0C4A-80AB-099BA665139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547163" y="4353939"/>
                  <a:ext cx="1627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A100A0C-E522-344C-B4FB-BC1F90C4F260}"/>
                    </a:ext>
                  </a:extLst>
                </p14:cNvPr>
                <p14:cNvContentPartPr/>
                <p14:nvPr/>
              </p14:nvContentPartPr>
              <p14:xfrm>
                <a:off x="9779363" y="4368699"/>
                <a:ext cx="109800" cy="155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A100A0C-E522-344C-B4FB-BC1F90C4F26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64243" y="4353219"/>
                  <a:ext cx="140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4835BDF-F9AA-F54C-A41B-20B7E08C2A01}"/>
                    </a:ext>
                  </a:extLst>
                </p14:cNvPr>
                <p14:cNvContentPartPr/>
                <p14:nvPr/>
              </p14:nvContentPartPr>
              <p14:xfrm>
                <a:off x="9928043" y="4409739"/>
                <a:ext cx="43200" cy="101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4835BDF-F9AA-F54C-A41B-20B7E08C2A0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912563" y="4394619"/>
                  <a:ext cx="73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02F72DA-3B37-C44E-87EC-290C702C99DE}"/>
                    </a:ext>
                  </a:extLst>
                </p14:cNvPr>
                <p14:cNvContentPartPr/>
                <p14:nvPr/>
              </p14:nvContentPartPr>
              <p14:xfrm>
                <a:off x="10061963" y="4196979"/>
                <a:ext cx="103680" cy="329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02F72DA-3B37-C44E-87EC-290C702C99D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046843" y="4181499"/>
                  <a:ext cx="13428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4EB2E34-8096-784A-BFB2-1196AB67F0AF}"/>
                  </a:ext>
                </a:extLst>
              </p14:cNvPr>
              <p14:cNvContentPartPr/>
              <p14:nvPr/>
            </p14:nvContentPartPr>
            <p14:xfrm>
              <a:off x="2245283" y="1957419"/>
              <a:ext cx="1269360" cy="842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4EB2E34-8096-784A-BFB2-1196AB67F0AF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155643" y="1777779"/>
                <a:ext cx="144900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5CC2046-9729-3449-9F5C-D5102506E66A}"/>
                  </a:ext>
                </a:extLst>
              </p14:cNvPr>
              <p14:cNvContentPartPr/>
              <p14:nvPr/>
            </p14:nvContentPartPr>
            <p14:xfrm>
              <a:off x="2031083" y="3684699"/>
              <a:ext cx="1125360" cy="907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5CC2046-9729-3449-9F5C-D5102506E66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941083" y="3504699"/>
                <a:ext cx="130500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15FBB93-724D-D547-BB50-2F15B540260B}"/>
                  </a:ext>
                </a:extLst>
              </p14:cNvPr>
              <p14:cNvContentPartPr/>
              <p14:nvPr/>
            </p14:nvContentPartPr>
            <p14:xfrm>
              <a:off x="3388283" y="4959459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15FBB93-724D-D547-BB50-2F15B540260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298643" y="4779459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0C1789F-D378-7E48-ADE7-E41603AFFF09}"/>
                  </a:ext>
                </a:extLst>
              </p14:cNvPr>
              <p14:cNvContentPartPr/>
              <p14:nvPr/>
            </p14:nvContentPartPr>
            <p14:xfrm>
              <a:off x="3548843" y="4929219"/>
              <a:ext cx="367560" cy="352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0C1789F-D378-7E48-ADE7-E41603AFFF0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459203" y="4749219"/>
                <a:ext cx="54720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7F5E66A-28DF-3D40-B53C-46A64BF3E304}"/>
                  </a:ext>
                </a:extLst>
              </p14:cNvPr>
              <p14:cNvContentPartPr/>
              <p14:nvPr/>
            </p14:nvContentPartPr>
            <p14:xfrm>
              <a:off x="1922003" y="4996539"/>
              <a:ext cx="1836720" cy="727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7F5E66A-28DF-3D40-B53C-46A64BF3E304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832003" y="4816539"/>
                <a:ext cx="201636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673A853-BC02-3749-B473-80FAC111E510}"/>
                  </a:ext>
                </a:extLst>
              </p14:cNvPr>
              <p14:cNvContentPartPr/>
              <p14:nvPr/>
            </p14:nvContentPartPr>
            <p14:xfrm>
              <a:off x="1147643" y="5386779"/>
              <a:ext cx="632880" cy="82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673A853-BC02-3749-B473-80FAC111E510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057643" y="5206779"/>
                <a:ext cx="812520" cy="44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3884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17</a:t>
            </a:fld>
            <a:endParaRPr lang="en-US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3200" dirty="0"/>
              <a:t>Concepts</a:t>
            </a:r>
            <a:br>
              <a:rPr lang="en-US" dirty="0"/>
            </a:br>
            <a:r>
              <a:rPr lang="en-US" dirty="0"/>
              <a:t>Pull queries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D9200-A965-2F4E-A066-1E7F3425D9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/>
              <a:t>Fetch</a:t>
            </a:r>
            <a:r>
              <a:rPr lang="en-GB" dirty="0"/>
              <a:t> the current state of a materialized view </a:t>
            </a:r>
          </a:p>
          <a:p>
            <a:r>
              <a:rPr lang="en-GB" dirty="0"/>
              <a:t>Incrementally updated as new events arrive </a:t>
            </a:r>
          </a:p>
          <a:p>
            <a:r>
              <a:rPr lang="en-GB" dirty="0"/>
              <a:t>fit for </a:t>
            </a:r>
            <a:r>
              <a:rPr lang="en-GB" b="1" dirty="0"/>
              <a:t>request/response flows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20EBB-5E33-E242-A251-4C6CDE66D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44836" cy="4351338"/>
          </a:xfrm>
        </p:spPr>
        <p:txBody>
          <a:bodyPr/>
          <a:lstStyle/>
          <a:p>
            <a:pPr marL="0" indent="0">
              <a:buNone/>
            </a:pPr>
            <a:r>
              <a:rPr lang="it-IT" sz="1800" dirty="0">
                <a:latin typeface="Courier" pitchFamily="2" charset="0"/>
              </a:rPr>
              <a:t>SELECT </a:t>
            </a:r>
            <a:r>
              <a:rPr lang="it-IT" sz="1800" dirty="0" err="1">
                <a:latin typeface="Courier" pitchFamily="2" charset="0"/>
              </a:rPr>
              <a:t>riderId</a:t>
            </a:r>
            <a:r>
              <a:rPr lang="it-IT" sz="1800" dirty="0">
                <a:latin typeface="Courier" pitchFamily="2" charset="0"/>
              </a:rPr>
              <a:t>, </a:t>
            </a:r>
            <a:r>
              <a:rPr lang="it-IT" sz="1800" dirty="0" err="1">
                <a:latin typeface="Courier" pitchFamily="2" charset="0"/>
              </a:rPr>
              <a:t>latitude</a:t>
            </a:r>
            <a:r>
              <a:rPr lang="it-IT" sz="1800" dirty="0">
                <a:latin typeface="Courier" pitchFamily="2" charset="0"/>
              </a:rPr>
              <a:t>, </a:t>
            </a:r>
            <a:r>
              <a:rPr lang="it-IT" sz="1800" dirty="0" err="1">
                <a:latin typeface="Courier" pitchFamily="2" charset="0"/>
              </a:rPr>
              <a:t>longitude</a:t>
            </a:r>
            <a:r>
              <a:rPr lang="it-IT" sz="1800" dirty="0"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it-IT" sz="1800" dirty="0">
                <a:latin typeface="Courier" pitchFamily="2" charset="0"/>
              </a:rPr>
              <a:t>FROM </a:t>
            </a:r>
            <a:r>
              <a:rPr lang="it-IT" sz="1800" dirty="0" err="1">
                <a:latin typeface="Courier" pitchFamily="2" charset="0"/>
              </a:rPr>
              <a:t>currentCarLocations</a:t>
            </a:r>
            <a:r>
              <a:rPr lang="it-IT" sz="1800" dirty="0"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it-IT" sz="1800" dirty="0">
                <a:latin typeface="Courier" pitchFamily="2" charset="0"/>
              </a:rPr>
              <a:t>WHERE ROWKEY = '6fd0fcdb';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522D47-76E4-0C4E-BE60-7D29809ABE8B}"/>
              </a:ext>
            </a:extLst>
          </p:cNvPr>
          <p:cNvGrpSpPr/>
          <p:nvPr/>
        </p:nvGrpSpPr>
        <p:grpSpPr>
          <a:xfrm>
            <a:off x="6337403" y="3064779"/>
            <a:ext cx="2057760" cy="218520"/>
            <a:chOff x="6337403" y="3064779"/>
            <a:chExt cx="205776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839EA36-E6C7-9A48-AD6F-5148BE72B414}"/>
                    </a:ext>
                  </a:extLst>
                </p14:cNvPr>
                <p14:cNvContentPartPr/>
                <p14:nvPr/>
              </p14:nvContentPartPr>
              <p14:xfrm>
                <a:off x="6337403" y="3064779"/>
                <a:ext cx="1201680" cy="200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839EA36-E6C7-9A48-AD6F-5148BE72B41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21923" y="3049299"/>
                  <a:ext cx="1231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096A3C9-A94F-C84B-99FE-5478DB96129F}"/>
                    </a:ext>
                  </a:extLst>
                </p14:cNvPr>
                <p14:cNvContentPartPr/>
                <p14:nvPr/>
              </p14:nvContentPartPr>
              <p14:xfrm>
                <a:off x="8056763" y="3087819"/>
                <a:ext cx="189000" cy="182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096A3C9-A94F-C84B-99FE-5478DB96129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41643" y="3072699"/>
                  <a:ext cx="219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43EA4D9-63AD-C94C-B43D-54AB5163E96A}"/>
                    </a:ext>
                  </a:extLst>
                </p14:cNvPr>
                <p14:cNvContentPartPr/>
                <p14:nvPr/>
              </p14:nvContentPartPr>
              <p14:xfrm>
                <a:off x="8257283" y="3108699"/>
                <a:ext cx="137880" cy="174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43EA4D9-63AD-C94C-B43D-54AB5163E96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42163" y="3093579"/>
                  <a:ext cx="1681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8E9B41-F3E6-3946-8927-15BACCAA80E4}"/>
              </a:ext>
            </a:extLst>
          </p:cNvPr>
          <p:cNvGrpSpPr/>
          <p:nvPr/>
        </p:nvGrpSpPr>
        <p:grpSpPr>
          <a:xfrm>
            <a:off x="8749763" y="2956419"/>
            <a:ext cx="1994040" cy="418320"/>
            <a:chOff x="8749763" y="2956419"/>
            <a:chExt cx="199404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A4582B3-4A0D-0D48-B4B5-7FD547226DBD}"/>
                    </a:ext>
                  </a:extLst>
                </p14:cNvPr>
                <p14:cNvContentPartPr/>
                <p14:nvPr/>
              </p14:nvContentPartPr>
              <p14:xfrm>
                <a:off x="8749763" y="3065499"/>
                <a:ext cx="122040" cy="186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A4582B3-4A0D-0D48-B4B5-7FD547226DB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34283" y="3050379"/>
                  <a:ext cx="152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DB768E8-EEBB-1244-8454-03FAAD2881BB}"/>
                    </a:ext>
                  </a:extLst>
                </p14:cNvPr>
                <p14:cNvContentPartPr/>
                <p14:nvPr/>
              </p14:nvContentPartPr>
              <p14:xfrm>
                <a:off x="8915363" y="3096459"/>
                <a:ext cx="230760" cy="132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DB768E8-EEBB-1244-8454-03FAAD2881B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00243" y="3081339"/>
                  <a:ext cx="261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05A554-B375-794E-A760-0A40E226A159}"/>
                    </a:ext>
                  </a:extLst>
                </p14:cNvPr>
                <p14:cNvContentPartPr/>
                <p14:nvPr/>
              </p14:nvContentPartPr>
              <p14:xfrm>
                <a:off x="9247283" y="3119499"/>
                <a:ext cx="7920" cy="126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05A554-B375-794E-A760-0A40E226A15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31803" y="3104379"/>
                  <a:ext cx="38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8081C16-2E25-7A4A-AC2F-7FE5D934B115}"/>
                    </a:ext>
                  </a:extLst>
                </p14:cNvPr>
                <p14:cNvContentPartPr/>
                <p14:nvPr/>
              </p14:nvContentPartPr>
              <p14:xfrm>
                <a:off x="9397403" y="2956419"/>
                <a:ext cx="12600" cy="284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8081C16-2E25-7A4A-AC2F-7FE5D934B11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381923" y="2941299"/>
                  <a:ext cx="432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89CB0F-E6AD-DE44-9E37-0203F21F5BB3}"/>
                    </a:ext>
                  </a:extLst>
                </p14:cNvPr>
                <p14:cNvContentPartPr/>
                <p14:nvPr/>
              </p14:nvContentPartPr>
              <p14:xfrm>
                <a:off x="9320723" y="3010419"/>
                <a:ext cx="207000" cy="63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89CB0F-E6AD-DE44-9E37-0203F21F5BB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305603" y="2995299"/>
                  <a:ext cx="237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8CC35E6-8CFC-3C48-9949-78ECF2821018}"/>
                    </a:ext>
                  </a:extLst>
                </p14:cNvPr>
                <p14:cNvContentPartPr/>
                <p14:nvPr/>
              </p14:nvContentPartPr>
              <p14:xfrm>
                <a:off x="9730403" y="2983419"/>
                <a:ext cx="307800" cy="228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8CC35E6-8CFC-3C48-9949-78ECF282101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15283" y="2968299"/>
                  <a:ext cx="3384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9F90D7B-DEBC-CE47-A32B-ACF9FCA13A43}"/>
                    </a:ext>
                  </a:extLst>
                </p14:cNvPr>
                <p14:cNvContentPartPr/>
                <p14:nvPr/>
              </p14:nvContentPartPr>
              <p14:xfrm>
                <a:off x="10069883" y="3080979"/>
                <a:ext cx="79200" cy="76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9F90D7B-DEBC-CE47-A32B-ACF9FCA13A4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54763" y="3065859"/>
                  <a:ext cx="109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D5C7D1-E487-4840-A95A-394E3782C9C4}"/>
                    </a:ext>
                  </a:extLst>
                </p14:cNvPr>
                <p14:cNvContentPartPr/>
                <p14:nvPr/>
              </p14:nvContentPartPr>
              <p14:xfrm>
                <a:off x="10234043" y="3059739"/>
                <a:ext cx="102240" cy="118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D5C7D1-E487-4840-A95A-394E3782C9C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218563" y="3044619"/>
                  <a:ext cx="132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FFDEA1B-7ED5-3648-99F1-69D45D239C8F}"/>
                    </a:ext>
                  </a:extLst>
                </p14:cNvPr>
                <p14:cNvContentPartPr/>
                <p14:nvPr/>
              </p14:nvContentPartPr>
              <p14:xfrm>
                <a:off x="10347083" y="3062259"/>
                <a:ext cx="284760" cy="312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FFDEA1B-7ED5-3648-99F1-69D45D239C8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331603" y="3046779"/>
                  <a:ext cx="3153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F47A035-3130-1C44-BD2B-B416C48BAA2D}"/>
                    </a:ext>
                  </a:extLst>
                </p14:cNvPr>
                <p14:cNvContentPartPr/>
                <p14:nvPr/>
              </p14:nvContentPartPr>
              <p14:xfrm>
                <a:off x="10674683" y="3046419"/>
                <a:ext cx="69120" cy="225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F47A035-3130-1C44-BD2B-B416C48BAA2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659203" y="3031299"/>
                  <a:ext cx="9972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64D55FE-25D4-C24B-8697-081D7D85335F}"/>
                  </a:ext>
                </a:extLst>
              </p14:cNvPr>
              <p14:cNvContentPartPr/>
              <p14:nvPr/>
            </p14:nvContentPartPr>
            <p14:xfrm>
              <a:off x="2077163" y="3905379"/>
              <a:ext cx="2557440" cy="63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64D55FE-25D4-C24B-8697-081D7D85335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87523" y="3725379"/>
                <a:ext cx="273708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3452E4F-94DB-B344-A73E-231BEE839CA2}"/>
                  </a:ext>
                </a:extLst>
              </p14:cNvPr>
              <p14:cNvContentPartPr/>
              <p14:nvPr/>
            </p14:nvContentPartPr>
            <p14:xfrm>
              <a:off x="1179323" y="2087019"/>
              <a:ext cx="691920" cy="370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3452E4F-94DB-B344-A73E-231BEE839CA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89683" y="1907019"/>
                <a:ext cx="871560" cy="39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DA3AA0F-9EC1-DB43-9943-27DA5E934985}"/>
              </a:ext>
            </a:extLst>
          </p:cNvPr>
          <p:cNvGrpSpPr/>
          <p:nvPr/>
        </p:nvGrpSpPr>
        <p:grpSpPr>
          <a:xfrm>
            <a:off x="6111683" y="3708099"/>
            <a:ext cx="4911120" cy="1703880"/>
            <a:chOff x="6111683" y="3708099"/>
            <a:chExt cx="4911120" cy="170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86C4A1-9A43-FD42-A7E1-03EB22BA9473}"/>
                    </a:ext>
                  </a:extLst>
                </p14:cNvPr>
                <p14:cNvContentPartPr/>
                <p14:nvPr/>
              </p14:nvContentPartPr>
              <p14:xfrm>
                <a:off x="10212803" y="4232979"/>
                <a:ext cx="319320" cy="547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86C4A1-9A43-FD42-A7E1-03EB22BA947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92283" y="4212819"/>
                  <a:ext cx="36000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BECAFAB-40B8-824C-A118-27125DCEB84B}"/>
                    </a:ext>
                  </a:extLst>
                </p14:cNvPr>
                <p14:cNvContentPartPr/>
                <p14:nvPr/>
              </p14:nvContentPartPr>
              <p14:xfrm>
                <a:off x="10299203" y="4516299"/>
                <a:ext cx="267120" cy="30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BECAFAB-40B8-824C-A118-27125DCEB84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284083" y="4500819"/>
                  <a:ext cx="2977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8F0A19C-4CF8-1E43-BAEE-4C08BD7D9B11}"/>
                    </a:ext>
                  </a:extLst>
                </p14:cNvPr>
                <p14:cNvContentPartPr/>
                <p14:nvPr/>
              </p14:nvContentPartPr>
              <p14:xfrm>
                <a:off x="10657043" y="4492899"/>
                <a:ext cx="140040" cy="352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8F0A19C-4CF8-1E43-BAEE-4C08BD7D9B1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641563" y="4477779"/>
                  <a:ext cx="1706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B63479B-AB62-8B4D-A2A5-4C1E91BC5C3E}"/>
                    </a:ext>
                  </a:extLst>
                </p14:cNvPr>
                <p14:cNvContentPartPr/>
                <p14:nvPr/>
              </p14:nvContentPartPr>
              <p14:xfrm>
                <a:off x="10801763" y="4496499"/>
                <a:ext cx="221040" cy="388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B63479B-AB62-8B4D-A2A5-4C1E91BC5C3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786643" y="4481379"/>
                  <a:ext cx="2516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5585703-2DBE-ED43-9138-2FF6D3F59DA7}"/>
                    </a:ext>
                  </a:extLst>
                </p14:cNvPr>
                <p14:cNvContentPartPr/>
                <p14:nvPr/>
              </p14:nvContentPartPr>
              <p14:xfrm>
                <a:off x="6273683" y="4040379"/>
                <a:ext cx="64440" cy="1073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5585703-2DBE-ED43-9138-2FF6D3F59DA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58203" y="4025259"/>
                  <a:ext cx="95040" cy="11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C1E593C-CC8C-7044-AE27-05523B8172AF}"/>
                    </a:ext>
                  </a:extLst>
                </p14:cNvPr>
                <p14:cNvContentPartPr/>
                <p14:nvPr/>
              </p14:nvContentPartPr>
              <p14:xfrm>
                <a:off x="6191963" y="3802059"/>
                <a:ext cx="2233080" cy="160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C1E593C-CC8C-7044-AE27-05523B8172A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176483" y="3786579"/>
                  <a:ext cx="2263680" cy="16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8F6EBB3-5627-E44D-93E0-DA220D1AE60A}"/>
                    </a:ext>
                  </a:extLst>
                </p14:cNvPr>
                <p14:cNvContentPartPr/>
                <p14:nvPr/>
              </p14:nvContentPartPr>
              <p14:xfrm>
                <a:off x="6803603" y="4001499"/>
                <a:ext cx="199440" cy="1270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8F6EBB3-5627-E44D-93E0-DA220D1AE60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88483" y="3986019"/>
                  <a:ext cx="229680" cy="13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83D1E5D-E5A2-0F42-BE07-A8812A2D44CB}"/>
                    </a:ext>
                  </a:extLst>
                </p14:cNvPr>
                <p14:cNvContentPartPr/>
                <p14:nvPr/>
              </p14:nvContentPartPr>
              <p14:xfrm>
                <a:off x="7640963" y="3863619"/>
                <a:ext cx="91440" cy="1219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83D1E5D-E5A2-0F42-BE07-A8812A2D44C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25483" y="3848499"/>
                  <a:ext cx="12204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CB9EABF-4DC5-C746-9152-77D80DEAEF38}"/>
                    </a:ext>
                  </a:extLst>
                </p14:cNvPr>
                <p14:cNvContentPartPr/>
                <p14:nvPr/>
              </p14:nvContentPartPr>
              <p14:xfrm>
                <a:off x="6111683" y="4159179"/>
                <a:ext cx="2296800" cy="183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CB9EABF-4DC5-C746-9152-77D80DEAEF3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96203" y="4144059"/>
                  <a:ext cx="2327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48B51C1-C208-3748-AF73-AD14194965E3}"/>
                    </a:ext>
                  </a:extLst>
                </p14:cNvPr>
                <p14:cNvContentPartPr/>
                <p14:nvPr/>
              </p14:nvContentPartPr>
              <p14:xfrm>
                <a:off x="8654363" y="4321899"/>
                <a:ext cx="1287360" cy="368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48B51C1-C208-3748-AF73-AD14194965E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39243" y="4306419"/>
                  <a:ext cx="13179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2B6E6C0-7BDC-D241-AF2C-E4557A2702FF}"/>
                    </a:ext>
                  </a:extLst>
                </p14:cNvPr>
                <p14:cNvContentPartPr/>
                <p14:nvPr/>
              </p14:nvContentPartPr>
              <p14:xfrm>
                <a:off x="8603243" y="4180779"/>
                <a:ext cx="273600" cy="395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2B6E6C0-7BDC-D241-AF2C-E4557A2702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588123" y="4165659"/>
                  <a:ext cx="3038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5CF72E6-7966-BD42-BD01-CB092CCCE038}"/>
                    </a:ext>
                  </a:extLst>
                </p14:cNvPr>
                <p14:cNvContentPartPr/>
                <p14:nvPr/>
              </p14:nvContentPartPr>
              <p14:xfrm>
                <a:off x="6362603" y="4679019"/>
                <a:ext cx="2058840" cy="194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5CF72E6-7966-BD42-BD01-CB092CCCE03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347123" y="4663899"/>
                  <a:ext cx="20890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5CF2050-8971-FF43-878E-8D4519C32F58}"/>
                    </a:ext>
                  </a:extLst>
                </p14:cNvPr>
                <p14:cNvContentPartPr/>
                <p14:nvPr/>
              </p14:nvContentPartPr>
              <p14:xfrm>
                <a:off x="6382043" y="4996899"/>
                <a:ext cx="2112840" cy="116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5CF2050-8971-FF43-878E-8D4519C32F5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366923" y="4981779"/>
                  <a:ext cx="2143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2A71869-A7A6-7B4A-8BAA-3AE57F7B699F}"/>
                    </a:ext>
                  </a:extLst>
                </p14:cNvPr>
                <p14:cNvContentPartPr/>
                <p14:nvPr/>
              </p14:nvContentPartPr>
              <p14:xfrm>
                <a:off x="8768483" y="5084019"/>
                <a:ext cx="1112400" cy="162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2A71869-A7A6-7B4A-8BAA-3AE57F7B699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753363" y="5068539"/>
                  <a:ext cx="1143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711FA3-F323-9C47-961F-8429877D7301}"/>
                    </a:ext>
                  </a:extLst>
                </p14:cNvPr>
                <p14:cNvContentPartPr/>
                <p14:nvPr/>
              </p14:nvContentPartPr>
              <p14:xfrm>
                <a:off x="9761363" y="4968099"/>
                <a:ext cx="270720" cy="245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711FA3-F323-9C47-961F-8429877D730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746243" y="4952979"/>
                  <a:ext cx="3013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5EF361B-F649-B346-AABC-C06446DFE4C5}"/>
                    </a:ext>
                  </a:extLst>
                </p14:cNvPr>
                <p14:cNvContentPartPr/>
                <p14:nvPr/>
              </p14:nvContentPartPr>
              <p14:xfrm>
                <a:off x="7678763" y="5154939"/>
                <a:ext cx="25200" cy="225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5EF361B-F649-B346-AABC-C06446DFE4C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663643" y="5139459"/>
                  <a:ext cx="554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EB170B3-ACB7-4149-91B0-E3104AA9E68F}"/>
                    </a:ext>
                  </a:extLst>
                </p14:cNvPr>
                <p14:cNvContentPartPr/>
                <p14:nvPr/>
              </p14:nvContentPartPr>
              <p14:xfrm>
                <a:off x="6932843" y="5256099"/>
                <a:ext cx="25920" cy="152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EB170B3-ACB7-4149-91B0-E3104AA9E68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917363" y="5240979"/>
                  <a:ext cx="56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4369C1B-F0E5-B44B-B06E-3765ED0D41BD}"/>
                    </a:ext>
                  </a:extLst>
                </p14:cNvPr>
                <p14:cNvContentPartPr/>
                <p14:nvPr/>
              </p14:nvContentPartPr>
              <p14:xfrm>
                <a:off x="6303563" y="5141619"/>
                <a:ext cx="24120" cy="268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4369C1B-F0E5-B44B-B06E-3765ED0D41B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288083" y="5126139"/>
                  <a:ext cx="54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73E61D3-A9E5-8F40-9E4D-33820853B59E}"/>
                    </a:ext>
                  </a:extLst>
                </p14:cNvPr>
                <p14:cNvContentPartPr/>
                <p14:nvPr/>
              </p14:nvContentPartPr>
              <p14:xfrm>
                <a:off x="9161963" y="3925179"/>
                <a:ext cx="145800" cy="319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73E61D3-A9E5-8F40-9E4D-33820853B59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146843" y="3910059"/>
                  <a:ext cx="1760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E50DA9C-1D9B-0746-88EE-99F8C7710AC9}"/>
                    </a:ext>
                  </a:extLst>
                </p14:cNvPr>
                <p14:cNvContentPartPr/>
                <p14:nvPr/>
              </p14:nvContentPartPr>
              <p14:xfrm>
                <a:off x="9375443" y="3910059"/>
                <a:ext cx="93600" cy="195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E50DA9C-1D9B-0746-88EE-99F8C7710AC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360323" y="3894579"/>
                  <a:ext cx="124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B6A2E3E-500D-BF49-BE36-5108E0B230EF}"/>
                    </a:ext>
                  </a:extLst>
                </p14:cNvPr>
                <p14:cNvContentPartPr/>
                <p14:nvPr/>
              </p14:nvContentPartPr>
              <p14:xfrm>
                <a:off x="9597923" y="3708099"/>
                <a:ext cx="47520" cy="378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B6A2E3E-500D-BF49-BE36-5108E0B230E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582443" y="3692979"/>
                  <a:ext cx="781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59332A2-B6FD-254B-A8DB-E186CF64A367}"/>
                    </a:ext>
                  </a:extLst>
                </p14:cNvPr>
                <p14:cNvContentPartPr/>
                <p14:nvPr/>
              </p14:nvContentPartPr>
              <p14:xfrm>
                <a:off x="9749483" y="3737619"/>
                <a:ext cx="39960" cy="376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59332A2-B6FD-254B-A8DB-E186CF64A36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734363" y="3722499"/>
                  <a:ext cx="70560" cy="40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86714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 fontScale="90000"/>
          </a:bodyPr>
          <a:lstStyle/>
          <a:p>
            <a:r>
              <a:rPr lang="en-US" dirty="0"/>
              <a:t>How it works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DA937-EB7B-E349-B35F-3F022A400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4294967295"/>
          </p:nvPr>
        </p:nvSpPr>
        <p:spPr>
          <a:xfrm>
            <a:off x="8947150" y="5826125"/>
            <a:ext cx="3244850" cy="1227138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18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8505825" cy="273050"/>
          </a:xfrm>
        </p:spPr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3403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19</a:t>
            </a:fld>
            <a:endParaRPr lang="en-US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3200" dirty="0"/>
              <a:t>How it works</a:t>
            </a:r>
            <a:br>
              <a:rPr lang="en-US" dirty="0"/>
            </a:br>
            <a:r>
              <a:rPr lang="en-US" dirty="0" err="1"/>
              <a:t>ksqlDB</a:t>
            </a:r>
            <a:r>
              <a:rPr lang="en-US" dirty="0"/>
              <a:t> Architecture</a:t>
            </a:r>
            <a:endParaRPr lang="en-US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608FAE-999B-7F41-B3F7-D836607D72A7}"/>
              </a:ext>
            </a:extLst>
          </p:cNvPr>
          <p:cNvGrpSpPr/>
          <p:nvPr/>
        </p:nvGrpSpPr>
        <p:grpSpPr>
          <a:xfrm>
            <a:off x="5368643" y="5127939"/>
            <a:ext cx="761760" cy="1139400"/>
            <a:chOff x="5368643" y="5127939"/>
            <a:chExt cx="761760" cy="11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5000722-5892-4142-A6BC-66B792FC713F}"/>
                    </a:ext>
                  </a:extLst>
                </p14:cNvPr>
                <p14:cNvContentPartPr/>
                <p14:nvPr/>
              </p14:nvContentPartPr>
              <p14:xfrm>
                <a:off x="5368643" y="5127939"/>
                <a:ext cx="205920" cy="299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5000722-5892-4142-A6BC-66B792FC713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53523" y="5112819"/>
                  <a:ext cx="2365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0DD62C7-2D1E-2D46-AE1A-097667904EB5}"/>
                    </a:ext>
                  </a:extLst>
                </p14:cNvPr>
                <p14:cNvContentPartPr/>
                <p14:nvPr/>
              </p14:nvContentPartPr>
              <p14:xfrm>
                <a:off x="5452883" y="5431059"/>
                <a:ext cx="19440" cy="203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0DD62C7-2D1E-2D46-AE1A-097667904EB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37763" y="5415579"/>
                  <a:ext cx="50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091C2A8-9DBD-674F-9B94-06290DCB289E}"/>
                    </a:ext>
                  </a:extLst>
                </p14:cNvPr>
                <p14:cNvContentPartPr/>
                <p14:nvPr/>
              </p14:nvContentPartPr>
              <p14:xfrm>
                <a:off x="5383043" y="5666499"/>
                <a:ext cx="182520" cy="189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091C2A8-9DBD-674F-9B94-06290DCB28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67563" y="5651379"/>
                  <a:ext cx="212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21A06E8-4FEE-8A44-8BF6-2CA667215B7C}"/>
                    </a:ext>
                  </a:extLst>
                </p14:cNvPr>
                <p14:cNvContentPartPr/>
                <p14:nvPr/>
              </p14:nvContentPartPr>
              <p14:xfrm>
                <a:off x="5474123" y="5834619"/>
                <a:ext cx="4320" cy="176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21A06E8-4FEE-8A44-8BF6-2CA667215B7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58643" y="5819499"/>
                  <a:ext cx="349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0BE403A-81EF-8B4C-A3C1-78E00894F79E}"/>
                    </a:ext>
                  </a:extLst>
                </p14:cNvPr>
                <p14:cNvContentPartPr/>
                <p14:nvPr/>
              </p14:nvContentPartPr>
              <p14:xfrm>
                <a:off x="5369723" y="6030459"/>
                <a:ext cx="207000" cy="236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0BE403A-81EF-8B4C-A3C1-78E00894F7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54603" y="6015339"/>
                  <a:ext cx="237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F253919-F86E-0247-A48A-7F9CEB1F1246}"/>
                    </a:ext>
                  </a:extLst>
                </p14:cNvPr>
                <p14:cNvContentPartPr/>
                <p14:nvPr/>
              </p14:nvContentPartPr>
              <p14:xfrm>
                <a:off x="5651963" y="5596659"/>
                <a:ext cx="237240" cy="154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F253919-F86E-0247-A48A-7F9CEB1F12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36843" y="5581179"/>
                  <a:ext cx="267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9251B16-1CAF-D541-BCF4-7E41EDE5E0E3}"/>
                    </a:ext>
                  </a:extLst>
                </p14:cNvPr>
                <p14:cNvContentPartPr/>
                <p14:nvPr/>
              </p14:nvContentPartPr>
              <p14:xfrm>
                <a:off x="5902523" y="5449419"/>
                <a:ext cx="199800" cy="192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9251B16-1CAF-D541-BCF4-7E41EDE5E0E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87403" y="5434299"/>
                  <a:ext cx="230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E7FB471-C937-4A4C-989D-7823E0FB7DAE}"/>
                    </a:ext>
                  </a:extLst>
                </p14:cNvPr>
                <p14:cNvContentPartPr/>
                <p14:nvPr/>
              </p14:nvContentPartPr>
              <p14:xfrm>
                <a:off x="5703443" y="5835699"/>
                <a:ext cx="266760" cy="207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E7FB471-C937-4A4C-989D-7823E0FB7DA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87963" y="5820579"/>
                  <a:ext cx="297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65CDF9A-9BEE-5D47-A4CE-931161023EC1}"/>
                    </a:ext>
                  </a:extLst>
                </p14:cNvPr>
                <p14:cNvContentPartPr/>
                <p14:nvPr/>
              </p14:nvContentPartPr>
              <p14:xfrm>
                <a:off x="5989283" y="5995539"/>
                <a:ext cx="141120" cy="160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65CDF9A-9BEE-5D47-A4CE-931161023EC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74163" y="5980419"/>
                  <a:ext cx="17172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0BF454-CD9D-F140-861B-D54AA05EDA97}"/>
              </a:ext>
            </a:extLst>
          </p:cNvPr>
          <p:cNvGrpSpPr/>
          <p:nvPr/>
        </p:nvGrpSpPr>
        <p:grpSpPr>
          <a:xfrm>
            <a:off x="6487523" y="5315139"/>
            <a:ext cx="1015920" cy="447120"/>
            <a:chOff x="6487523" y="5315139"/>
            <a:chExt cx="101592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CEDC6C8-835F-4C4B-AE72-A2EB2DF1CF4A}"/>
                    </a:ext>
                  </a:extLst>
                </p14:cNvPr>
                <p14:cNvContentPartPr/>
                <p14:nvPr/>
              </p14:nvContentPartPr>
              <p14:xfrm>
                <a:off x="6616403" y="5315139"/>
                <a:ext cx="19440" cy="280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CEDC6C8-835F-4C4B-AE72-A2EB2DF1CF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01283" y="5300019"/>
                  <a:ext cx="500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792AF6-F300-2C4E-889C-FB045B166877}"/>
                    </a:ext>
                  </a:extLst>
                </p14:cNvPr>
                <p14:cNvContentPartPr/>
                <p14:nvPr/>
              </p14:nvContentPartPr>
              <p14:xfrm>
                <a:off x="6487523" y="5408379"/>
                <a:ext cx="192600" cy="30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792AF6-F300-2C4E-889C-FB045B16687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72403" y="5392899"/>
                  <a:ext cx="223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B7ED0E7-56F6-7249-897F-E944C5ACBF5F}"/>
                    </a:ext>
                  </a:extLst>
                </p14:cNvPr>
                <p14:cNvContentPartPr/>
                <p14:nvPr/>
              </p14:nvContentPartPr>
              <p14:xfrm>
                <a:off x="6731243" y="5469939"/>
                <a:ext cx="87840" cy="129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B7ED0E7-56F6-7249-897F-E944C5ACBF5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716123" y="5454819"/>
                  <a:ext cx="118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D062ACD-EA90-864B-9F86-5F3EE04AF865}"/>
                    </a:ext>
                  </a:extLst>
                </p14:cNvPr>
                <p14:cNvContentPartPr/>
                <p14:nvPr/>
              </p14:nvContentPartPr>
              <p14:xfrm>
                <a:off x="6902603" y="5503059"/>
                <a:ext cx="112320" cy="259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D062ACD-EA90-864B-9F86-5F3EE04AF86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87123" y="5487579"/>
                  <a:ext cx="1429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2A2E8B-A791-7B4D-A6D9-5FD1C7D66721}"/>
                    </a:ext>
                  </a:extLst>
                </p14:cNvPr>
                <p14:cNvContentPartPr/>
                <p14:nvPr/>
              </p14:nvContentPartPr>
              <p14:xfrm>
                <a:off x="7093763" y="5481459"/>
                <a:ext cx="27720" cy="120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2A2E8B-A791-7B4D-A6D9-5FD1C7D6672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78643" y="5465979"/>
                  <a:ext cx="57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BF5B67D-9783-C042-A6C5-DFA8C7F0E948}"/>
                    </a:ext>
                  </a:extLst>
                </p14:cNvPr>
                <p14:cNvContentPartPr/>
                <p14:nvPr/>
              </p14:nvContentPartPr>
              <p14:xfrm>
                <a:off x="7091603" y="5425299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BF5B67D-9783-C042-A6C5-DFA8C7F0E9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76483" y="541017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EE454D1-F4DB-0845-9E8D-C6FC56D8DD18}"/>
                    </a:ext>
                  </a:extLst>
                </p14:cNvPr>
                <p14:cNvContentPartPr/>
                <p14:nvPr/>
              </p14:nvContentPartPr>
              <p14:xfrm>
                <a:off x="7248923" y="5503419"/>
                <a:ext cx="88920" cy="115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EE454D1-F4DB-0845-9E8D-C6FC56D8DD1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33803" y="5488299"/>
                  <a:ext cx="119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A97850-06DD-A44E-B159-221886CE38F8}"/>
                    </a:ext>
                  </a:extLst>
                </p14:cNvPr>
                <p14:cNvContentPartPr/>
                <p14:nvPr/>
              </p14:nvContentPartPr>
              <p14:xfrm>
                <a:off x="7421363" y="5445459"/>
                <a:ext cx="82080" cy="140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A97850-06DD-A44E-B159-221886CE38F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05883" y="5429979"/>
                  <a:ext cx="11268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BDCA79-3476-E143-957D-36B6136997B8}"/>
              </a:ext>
            </a:extLst>
          </p:cNvPr>
          <p:cNvGrpSpPr/>
          <p:nvPr/>
        </p:nvGrpSpPr>
        <p:grpSpPr>
          <a:xfrm>
            <a:off x="7803323" y="5209299"/>
            <a:ext cx="563400" cy="401040"/>
            <a:chOff x="7803323" y="5209299"/>
            <a:chExt cx="563400" cy="40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50BE8D7-A23F-3B45-A1C6-85CB5A007242}"/>
                    </a:ext>
                  </a:extLst>
                </p14:cNvPr>
                <p14:cNvContentPartPr/>
                <p14:nvPr/>
              </p14:nvContentPartPr>
              <p14:xfrm>
                <a:off x="7891163" y="5223699"/>
                <a:ext cx="12240" cy="386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50BE8D7-A23F-3B45-A1C6-85CB5A00724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76043" y="5208579"/>
                  <a:ext cx="428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61357AF-4DBD-E249-9626-2D156F0F5F2F}"/>
                    </a:ext>
                  </a:extLst>
                </p14:cNvPr>
                <p14:cNvContentPartPr/>
                <p14:nvPr/>
              </p14:nvContentPartPr>
              <p14:xfrm>
                <a:off x="7803323" y="5397579"/>
                <a:ext cx="168480" cy="10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61357AF-4DBD-E249-9626-2D156F0F5F2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88203" y="5382459"/>
                  <a:ext cx="199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48A9ACE-41A0-B842-A94C-7A4049A8E990}"/>
                    </a:ext>
                  </a:extLst>
                </p14:cNvPr>
                <p14:cNvContentPartPr/>
                <p14:nvPr/>
              </p14:nvContentPartPr>
              <p14:xfrm>
                <a:off x="7973603" y="5246379"/>
                <a:ext cx="96840" cy="311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48A9ACE-41A0-B842-A94C-7A4049A8E99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58123" y="5231259"/>
                  <a:ext cx="1274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5C67C88-23E9-E945-A368-D4284251F04E}"/>
                    </a:ext>
                  </a:extLst>
                </p14:cNvPr>
                <p14:cNvContentPartPr/>
                <p14:nvPr/>
              </p14:nvContentPartPr>
              <p14:xfrm>
                <a:off x="8087003" y="5209299"/>
                <a:ext cx="231120" cy="369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5C67C88-23E9-E945-A368-D4284251F04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71883" y="5194179"/>
                  <a:ext cx="2617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EDDD5C-8C35-A341-8BD5-616CA7070874}"/>
                    </a:ext>
                  </a:extLst>
                </p14:cNvPr>
                <p14:cNvContentPartPr/>
                <p14:nvPr/>
              </p14:nvContentPartPr>
              <p14:xfrm>
                <a:off x="8197163" y="5331699"/>
                <a:ext cx="169560" cy="28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EDDD5C-8C35-A341-8BD5-616CA707087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82043" y="5316579"/>
                  <a:ext cx="2001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FC1C95-A400-984B-8D9F-78AC370E73FB}"/>
              </a:ext>
            </a:extLst>
          </p:cNvPr>
          <p:cNvGrpSpPr/>
          <p:nvPr/>
        </p:nvGrpSpPr>
        <p:grpSpPr>
          <a:xfrm>
            <a:off x="8544923" y="5194899"/>
            <a:ext cx="1158120" cy="420480"/>
            <a:chOff x="8544923" y="5194899"/>
            <a:chExt cx="115812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796FE07-38A4-9B42-A7EE-268338504F9E}"/>
                    </a:ext>
                  </a:extLst>
                </p14:cNvPr>
                <p14:cNvContentPartPr/>
                <p14:nvPr/>
              </p14:nvContentPartPr>
              <p14:xfrm>
                <a:off x="8544923" y="5376339"/>
                <a:ext cx="107280" cy="158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796FE07-38A4-9B42-A7EE-268338504F9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529803" y="5361219"/>
                  <a:ext cx="137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6AD747F-EDE1-1A46-A333-42CB6C86465F}"/>
                    </a:ext>
                  </a:extLst>
                </p14:cNvPr>
                <p14:cNvContentPartPr/>
                <p14:nvPr/>
              </p14:nvContentPartPr>
              <p14:xfrm>
                <a:off x="8693243" y="5396859"/>
                <a:ext cx="104400" cy="114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6AD747F-EDE1-1A46-A333-42CB6C86465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78123" y="5381379"/>
                  <a:ext cx="134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2D2F9C-5D8F-7E4E-A00B-2D6991B98D52}"/>
                    </a:ext>
                  </a:extLst>
                </p14:cNvPr>
                <p14:cNvContentPartPr/>
                <p14:nvPr/>
              </p14:nvContentPartPr>
              <p14:xfrm>
                <a:off x="8849123" y="5194899"/>
                <a:ext cx="71280" cy="303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62D2F9C-5D8F-7E4E-A00B-2D6991B98D5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34003" y="5179779"/>
                  <a:ext cx="1018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6922CCF-740E-4B45-8FF8-EB7537C5BBBF}"/>
                    </a:ext>
                  </a:extLst>
                </p14:cNvPr>
                <p14:cNvContentPartPr/>
                <p14:nvPr/>
              </p14:nvContentPartPr>
              <p14:xfrm>
                <a:off x="8975843" y="5313699"/>
                <a:ext cx="121680" cy="200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6922CCF-740E-4B45-8FF8-EB7537C5BBB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960363" y="5298579"/>
                  <a:ext cx="1522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A406E77-5399-6641-8FEC-7AAB7F914ACA}"/>
                    </a:ext>
                  </a:extLst>
                </p14:cNvPr>
                <p14:cNvContentPartPr/>
                <p14:nvPr/>
              </p14:nvContentPartPr>
              <p14:xfrm>
                <a:off x="9092483" y="5335299"/>
                <a:ext cx="89280" cy="55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A406E77-5399-6641-8FEC-7AAB7F914AC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077003" y="5320179"/>
                  <a:ext cx="1198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DDF9F95-D654-074F-8599-06CCB77170EE}"/>
                    </a:ext>
                  </a:extLst>
                </p14:cNvPr>
                <p14:cNvContentPartPr/>
                <p14:nvPr/>
              </p14:nvContentPartPr>
              <p14:xfrm>
                <a:off x="9242603" y="5376699"/>
                <a:ext cx="93240" cy="238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DDF9F95-D654-074F-8599-06CCB77170E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227123" y="5361579"/>
                  <a:ext cx="1238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50A9114-593E-2548-A54E-DC085CF378C0}"/>
                    </a:ext>
                  </a:extLst>
                </p14:cNvPr>
                <p14:cNvContentPartPr/>
                <p14:nvPr/>
              </p14:nvContentPartPr>
              <p14:xfrm>
                <a:off x="9398483" y="5382099"/>
                <a:ext cx="7920" cy="9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50A9114-593E-2548-A54E-DC085CF378C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383003" y="5366979"/>
                  <a:ext cx="38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ABCF5DA-34C2-C942-B78E-E2B21110F95B}"/>
                    </a:ext>
                  </a:extLst>
                </p14:cNvPr>
                <p14:cNvContentPartPr/>
                <p14:nvPr/>
              </p14:nvContentPartPr>
              <p14:xfrm>
                <a:off x="9484163" y="5367699"/>
                <a:ext cx="82080" cy="138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ABCF5DA-34C2-C942-B78E-E2B21110F95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69043" y="5352579"/>
                  <a:ext cx="112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CBA52D-9F92-9B4B-9DC9-EA13425268BB}"/>
                    </a:ext>
                  </a:extLst>
                </p14:cNvPr>
                <p14:cNvContentPartPr/>
                <p14:nvPr/>
              </p14:nvContentPartPr>
              <p14:xfrm>
                <a:off x="9637523" y="5349339"/>
                <a:ext cx="65520" cy="121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CBA52D-9F92-9B4B-9DC9-EA13425268B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622043" y="5333859"/>
                  <a:ext cx="961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37B261-78AC-544D-A1C7-9973C2E1C522}"/>
              </a:ext>
            </a:extLst>
          </p:cNvPr>
          <p:cNvGrpSpPr/>
          <p:nvPr/>
        </p:nvGrpSpPr>
        <p:grpSpPr>
          <a:xfrm>
            <a:off x="9995363" y="5121819"/>
            <a:ext cx="495360" cy="384120"/>
            <a:chOff x="9995363" y="5121819"/>
            <a:chExt cx="49536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49C806C-9628-C544-9FC7-EAD28342BC23}"/>
                    </a:ext>
                  </a:extLst>
                </p14:cNvPr>
                <p14:cNvContentPartPr/>
                <p14:nvPr/>
              </p14:nvContentPartPr>
              <p14:xfrm>
                <a:off x="10081763" y="5121819"/>
                <a:ext cx="61200" cy="362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49C806C-9628-C544-9FC7-EAD28342BC2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066643" y="5106699"/>
                  <a:ext cx="914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C3F67-5DCC-3F48-A650-B9E7769EC173}"/>
                    </a:ext>
                  </a:extLst>
                </p14:cNvPr>
                <p14:cNvContentPartPr/>
                <p14:nvPr/>
              </p14:nvContentPartPr>
              <p14:xfrm>
                <a:off x="9995363" y="5243139"/>
                <a:ext cx="211680" cy="2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C3F67-5DCC-3F48-A650-B9E7769EC17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980243" y="5228019"/>
                  <a:ext cx="2422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BE2C58-2BE9-6C41-B579-FC943E102FE3}"/>
                    </a:ext>
                  </a:extLst>
                </p14:cNvPr>
                <p14:cNvContentPartPr/>
                <p14:nvPr/>
              </p14:nvContentPartPr>
              <p14:xfrm>
                <a:off x="10211723" y="5145579"/>
                <a:ext cx="90360" cy="297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BE2C58-2BE9-6C41-B579-FC943E102FE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196603" y="5130459"/>
                  <a:ext cx="1209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70DDAC-B7E3-B744-9593-D9D42B7882D3}"/>
                    </a:ext>
                  </a:extLst>
                </p14:cNvPr>
                <p14:cNvContentPartPr/>
                <p14:nvPr/>
              </p14:nvContentPartPr>
              <p14:xfrm>
                <a:off x="10389563" y="5294259"/>
                <a:ext cx="101160" cy="211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70DDAC-B7E3-B744-9593-D9D42B7882D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374443" y="5278779"/>
                  <a:ext cx="13176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F36CA09-735F-8D4B-A090-7A8052FB30E8}"/>
              </a:ext>
            </a:extLst>
          </p:cNvPr>
          <p:cNvGrpSpPr/>
          <p:nvPr/>
        </p:nvGrpSpPr>
        <p:grpSpPr>
          <a:xfrm>
            <a:off x="6979643" y="5735979"/>
            <a:ext cx="1057680" cy="344520"/>
            <a:chOff x="6979643" y="5735979"/>
            <a:chExt cx="105768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AACC2D7-849A-8C42-A42B-D76D2B09C59A}"/>
                    </a:ext>
                  </a:extLst>
                </p14:cNvPr>
                <p14:cNvContentPartPr/>
                <p14:nvPr/>
              </p14:nvContentPartPr>
              <p14:xfrm>
                <a:off x="6979643" y="5862699"/>
                <a:ext cx="111600" cy="217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AACC2D7-849A-8C42-A42B-D76D2B09C59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64523" y="5847219"/>
                  <a:ext cx="142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9EBFFE4-6614-FA44-BAD5-371A8A26C701}"/>
                    </a:ext>
                  </a:extLst>
                </p14:cNvPr>
                <p14:cNvContentPartPr/>
                <p14:nvPr/>
              </p14:nvContentPartPr>
              <p14:xfrm>
                <a:off x="7178723" y="5735979"/>
                <a:ext cx="32760" cy="298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9EBFFE4-6614-FA44-BAD5-371A8A26C70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63243" y="5720499"/>
                  <a:ext cx="633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E2A864D-ABE4-994E-8489-DB971AE5D4B7}"/>
                    </a:ext>
                  </a:extLst>
                </p14:cNvPr>
                <p14:cNvContentPartPr/>
                <p14:nvPr/>
              </p14:nvContentPartPr>
              <p14:xfrm>
                <a:off x="7110683" y="5846859"/>
                <a:ext cx="156240" cy="11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E2A864D-ABE4-994E-8489-DB971AE5D4B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095563" y="5831739"/>
                  <a:ext cx="186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7291E1E-DA45-D94D-8365-2E29F80CA678}"/>
                    </a:ext>
                  </a:extLst>
                </p14:cNvPr>
                <p14:cNvContentPartPr/>
                <p14:nvPr/>
              </p14:nvContentPartPr>
              <p14:xfrm>
                <a:off x="7289243" y="5899059"/>
                <a:ext cx="16200" cy="137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7291E1E-DA45-D94D-8365-2E29F80CA67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73763" y="5883579"/>
                  <a:ext cx="46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B722359-80B1-2C4E-8E10-1DDD978B4A49}"/>
                    </a:ext>
                  </a:extLst>
                </p14:cNvPr>
                <p14:cNvContentPartPr/>
                <p14:nvPr/>
              </p14:nvContentPartPr>
              <p14:xfrm>
                <a:off x="7286003" y="5868099"/>
                <a:ext cx="86760" cy="3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B722359-80B1-2C4E-8E10-1DDD978B4A4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270883" y="5852619"/>
                  <a:ext cx="117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5E8A241-5957-BF4D-89D6-989CC79EFE74}"/>
                    </a:ext>
                  </a:extLst>
                </p14:cNvPr>
                <p14:cNvContentPartPr/>
                <p14:nvPr/>
              </p14:nvContentPartPr>
              <p14:xfrm>
                <a:off x="7415603" y="5926779"/>
                <a:ext cx="115920" cy="103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5E8A241-5957-BF4D-89D6-989CC79EFE7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400483" y="5911659"/>
                  <a:ext cx="146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6FFF952-0771-FD43-9222-6BDA53E77268}"/>
                    </a:ext>
                  </a:extLst>
                </p14:cNvPr>
                <p14:cNvContentPartPr/>
                <p14:nvPr/>
              </p14:nvContentPartPr>
              <p14:xfrm>
                <a:off x="7507763" y="5910579"/>
                <a:ext cx="123120" cy="111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6FFF952-0771-FD43-9222-6BDA53E7726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492283" y="5895459"/>
                  <a:ext cx="153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BD39A97-11C0-7D47-A5D7-29397B335F43}"/>
                    </a:ext>
                  </a:extLst>
                </p14:cNvPr>
                <p14:cNvContentPartPr/>
                <p14:nvPr/>
              </p14:nvContentPartPr>
              <p14:xfrm>
                <a:off x="7706483" y="5897259"/>
                <a:ext cx="179280" cy="137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BD39A97-11C0-7D47-A5D7-29397B335F4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691363" y="5882139"/>
                  <a:ext cx="209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2B626BF-E82C-F74A-963D-6340FA84FBF0}"/>
                    </a:ext>
                  </a:extLst>
                </p14:cNvPr>
                <p14:cNvContentPartPr/>
                <p14:nvPr/>
              </p14:nvContentPartPr>
              <p14:xfrm>
                <a:off x="7925723" y="5882499"/>
                <a:ext cx="111600" cy="187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2B626BF-E82C-F74A-963D-6340FA84FBF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910603" y="5867379"/>
                  <a:ext cx="14184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6749785-3260-9F4F-A782-638265B6BE85}"/>
                  </a:ext>
                </a:extLst>
              </p14:cNvPr>
              <p14:cNvContentPartPr/>
              <p14:nvPr/>
            </p14:nvContentPartPr>
            <p14:xfrm>
              <a:off x="8227403" y="5704299"/>
              <a:ext cx="253800" cy="353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6749785-3260-9F4F-A782-638265B6BE8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212283" y="5689179"/>
                <a:ext cx="284400" cy="38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F62FD2F9-B612-AC41-876B-29AA59BDF951}"/>
              </a:ext>
            </a:extLst>
          </p:cNvPr>
          <p:cNvGrpSpPr/>
          <p:nvPr/>
        </p:nvGrpSpPr>
        <p:grpSpPr>
          <a:xfrm>
            <a:off x="8665163" y="5741019"/>
            <a:ext cx="833400" cy="417960"/>
            <a:chOff x="8665163" y="5741019"/>
            <a:chExt cx="83340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37F94F1-BABF-394F-9E68-78F839E4FFF7}"/>
                    </a:ext>
                  </a:extLst>
                </p14:cNvPr>
                <p14:cNvContentPartPr/>
                <p14:nvPr/>
              </p14:nvContentPartPr>
              <p14:xfrm>
                <a:off x="8750483" y="5741019"/>
                <a:ext cx="45720" cy="318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37F94F1-BABF-394F-9E68-78F839E4FFF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35363" y="5725899"/>
                  <a:ext cx="759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B9B3F03-2E8B-6343-A0DE-8F009562F3EB}"/>
                    </a:ext>
                  </a:extLst>
                </p14:cNvPr>
                <p14:cNvContentPartPr/>
                <p14:nvPr/>
              </p14:nvContentPartPr>
              <p14:xfrm>
                <a:off x="8665163" y="5800059"/>
                <a:ext cx="226080" cy="26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B9B3F03-2E8B-6343-A0DE-8F009562F3E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649683" y="5784939"/>
                  <a:ext cx="256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EA6607F-C0BA-724E-A0DC-5062B6A6094F}"/>
                    </a:ext>
                  </a:extLst>
                </p14:cNvPr>
                <p14:cNvContentPartPr/>
                <p14:nvPr/>
              </p14:nvContentPartPr>
              <p14:xfrm>
                <a:off x="8863883" y="5742459"/>
                <a:ext cx="488880" cy="291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EA6607F-C0BA-724E-A0DC-5062B6A6094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848763" y="5727339"/>
                  <a:ext cx="5194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B9DF3D5-0F2F-CA42-B609-C3ED6FE06743}"/>
                    </a:ext>
                  </a:extLst>
                </p14:cNvPr>
                <p14:cNvContentPartPr/>
                <p14:nvPr/>
              </p14:nvContentPartPr>
              <p14:xfrm>
                <a:off x="9385523" y="5890779"/>
                <a:ext cx="113040" cy="268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B9DF3D5-0F2F-CA42-B609-C3ED6FE0674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370403" y="5875299"/>
                  <a:ext cx="143640" cy="29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843" name="Ink 842">
                <a:extLst>
                  <a:ext uri="{FF2B5EF4-FFF2-40B4-BE49-F238E27FC236}">
                    <a16:creationId xmlns:a16="http://schemas.microsoft.com/office/drawing/2014/main" id="{F32CCFD1-0389-D049-99F2-67EF6103AD51}"/>
                  </a:ext>
                </a:extLst>
              </p14:cNvPr>
              <p14:cNvContentPartPr/>
              <p14:nvPr/>
            </p14:nvContentPartPr>
            <p14:xfrm>
              <a:off x="8380763" y="1406259"/>
              <a:ext cx="164520" cy="539640"/>
            </p14:xfrm>
          </p:contentPart>
        </mc:Choice>
        <mc:Fallback xmlns="">
          <p:pic>
            <p:nvPicPr>
              <p:cNvPr id="843" name="Ink 842">
                <a:extLst>
                  <a:ext uri="{FF2B5EF4-FFF2-40B4-BE49-F238E27FC236}">
                    <a16:creationId xmlns:a16="http://schemas.microsoft.com/office/drawing/2014/main" id="{F32CCFD1-0389-D049-99F2-67EF6103AD5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365643" y="1390779"/>
                <a:ext cx="19476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05" name="Ink 704">
                <a:extLst>
                  <a:ext uri="{FF2B5EF4-FFF2-40B4-BE49-F238E27FC236}">
                    <a16:creationId xmlns:a16="http://schemas.microsoft.com/office/drawing/2014/main" id="{86427D2B-4DA0-1B4A-A9C6-D603ECF25655}"/>
                  </a:ext>
                </a:extLst>
              </p14:cNvPr>
              <p14:cNvContentPartPr/>
              <p14:nvPr/>
            </p14:nvContentPartPr>
            <p14:xfrm>
              <a:off x="3258683" y="4798899"/>
              <a:ext cx="4347000" cy="79200"/>
            </p14:xfrm>
          </p:contentPart>
        </mc:Choice>
        <mc:Fallback xmlns="">
          <p:pic>
            <p:nvPicPr>
              <p:cNvPr id="705" name="Ink 704">
                <a:extLst>
                  <a:ext uri="{FF2B5EF4-FFF2-40B4-BE49-F238E27FC236}">
                    <a16:creationId xmlns:a16="http://schemas.microsoft.com/office/drawing/2014/main" id="{86427D2B-4DA0-1B4A-A9C6-D603ECF25655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243563" y="4783779"/>
                <a:ext cx="43772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777C69F-9D93-3348-9688-27B2857CEFA0}"/>
                  </a:ext>
                </a:extLst>
              </p14:cNvPr>
              <p14:cNvContentPartPr/>
              <p14:nvPr/>
            </p14:nvContentPartPr>
            <p14:xfrm>
              <a:off x="3146363" y="4023099"/>
              <a:ext cx="2880" cy="5666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777C69F-9D93-3348-9688-27B2857CEFA0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130883" y="4007619"/>
                <a:ext cx="3348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4FF4001-B444-374E-858E-953CA14A73A3}"/>
                  </a:ext>
                </a:extLst>
              </p14:cNvPr>
              <p14:cNvContentPartPr/>
              <p14:nvPr/>
            </p14:nvContentPartPr>
            <p14:xfrm>
              <a:off x="3152483" y="3257739"/>
              <a:ext cx="15840" cy="6217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4FF4001-B444-374E-858E-953CA14A73A3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137003" y="3242619"/>
                <a:ext cx="4644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25E5216-29B4-6847-A6E4-19F92AC0C56D}"/>
                  </a:ext>
                </a:extLst>
              </p14:cNvPr>
              <p14:cNvContentPartPr/>
              <p14:nvPr/>
            </p14:nvContentPartPr>
            <p14:xfrm>
              <a:off x="3247523" y="2935539"/>
              <a:ext cx="4547520" cy="1728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25E5216-29B4-6847-A6E4-19F92AC0C56D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232403" y="2920059"/>
                <a:ext cx="45777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04" name="Ink 703">
                <a:extLst>
                  <a:ext uri="{FF2B5EF4-FFF2-40B4-BE49-F238E27FC236}">
                    <a16:creationId xmlns:a16="http://schemas.microsoft.com/office/drawing/2014/main" id="{C6F37C1B-1DC9-3346-A425-F21ABF472AF2}"/>
                  </a:ext>
                </a:extLst>
              </p14:cNvPr>
              <p14:cNvContentPartPr/>
              <p14:nvPr/>
            </p14:nvContentPartPr>
            <p14:xfrm>
              <a:off x="8067563" y="2990619"/>
              <a:ext cx="109440" cy="1411920"/>
            </p14:xfrm>
          </p:contentPart>
        </mc:Choice>
        <mc:Fallback xmlns="">
          <p:pic>
            <p:nvPicPr>
              <p:cNvPr id="704" name="Ink 703">
                <a:extLst>
                  <a:ext uri="{FF2B5EF4-FFF2-40B4-BE49-F238E27FC236}">
                    <a16:creationId xmlns:a16="http://schemas.microsoft.com/office/drawing/2014/main" id="{C6F37C1B-1DC9-3346-A425-F21ABF472AF2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052443" y="2975139"/>
                <a:ext cx="140040" cy="14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07" name="Ink 706">
                <a:extLst>
                  <a:ext uri="{FF2B5EF4-FFF2-40B4-BE49-F238E27FC236}">
                    <a16:creationId xmlns:a16="http://schemas.microsoft.com/office/drawing/2014/main" id="{07DC9DD7-B1BB-2E47-99AC-697670903C9F}"/>
                  </a:ext>
                </a:extLst>
              </p14:cNvPr>
              <p14:cNvContentPartPr/>
              <p14:nvPr/>
            </p14:nvContentPartPr>
            <p14:xfrm>
              <a:off x="3421763" y="3269259"/>
              <a:ext cx="4049640" cy="315000"/>
            </p14:xfrm>
          </p:contentPart>
        </mc:Choice>
        <mc:Fallback xmlns="">
          <p:pic>
            <p:nvPicPr>
              <p:cNvPr id="707" name="Ink 706">
                <a:extLst>
                  <a:ext uri="{FF2B5EF4-FFF2-40B4-BE49-F238E27FC236}">
                    <a16:creationId xmlns:a16="http://schemas.microsoft.com/office/drawing/2014/main" id="{07DC9DD7-B1BB-2E47-99AC-697670903C9F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406643" y="3254139"/>
                <a:ext cx="40802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08" name="Ink 707">
                <a:extLst>
                  <a:ext uri="{FF2B5EF4-FFF2-40B4-BE49-F238E27FC236}">
                    <a16:creationId xmlns:a16="http://schemas.microsoft.com/office/drawing/2014/main" id="{823ABF36-DD07-674A-AD1D-C0627A62316D}"/>
                  </a:ext>
                </a:extLst>
              </p14:cNvPr>
              <p14:cNvContentPartPr/>
              <p14:nvPr/>
            </p14:nvContentPartPr>
            <p14:xfrm>
              <a:off x="3533363" y="3198339"/>
              <a:ext cx="4483800" cy="330480"/>
            </p14:xfrm>
          </p:contentPart>
        </mc:Choice>
        <mc:Fallback xmlns="">
          <p:pic>
            <p:nvPicPr>
              <p:cNvPr id="708" name="Ink 707">
                <a:extLst>
                  <a:ext uri="{FF2B5EF4-FFF2-40B4-BE49-F238E27FC236}">
                    <a16:creationId xmlns:a16="http://schemas.microsoft.com/office/drawing/2014/main" id="{823ABF36-DD07-674A-AD1D-C0627A62316D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518243" y="3182859"/>
                <a:ext cx="451404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12" name="Ink 711">
                <a:extLst>
                  <a:ext uri="{FF2B5EF4-FFF2-40B4-BE49-F238E27FC236}">
                    <a16:creationId xmlns:a16="http://schemas.microsoft.com/office/drawing/2014/main" id="{827C114D-5A9A-B546-AAA8-B8C4A78C7BB4}"/>
                  </a:ext>
                </a:extLst>
              </p14:cNvPr>
              <p14:cNvContentPartPr/>
              <p14:nvPr/>
            </p14:nvContentPartPr>
            <p14:xfrm>
              <a:off x="4630643" y="3249819"/>
              <a:ext cx="169560" cy="247320"/>
            </p14:xfrm>
          </p:contentPart>
        </mc:Choice>
        <mc:Fallback xmlns="">
          <p:pic>
            <p:nvPicPr>
              <p:cNvPr id="712" name="Ink 711">
                <a:extLst>
                  <a:ext uri="{FF2B5EF4-FFF2-40B4-BE49-F238E27FC236}">
                    <a16:creationId xmlns:a16="http://schemas.microsoft.com/office/drawing/2014/main" id="{827C114D-5A9A-B546-AAA8-B8C4A78C7BB4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615523" y="3234339"/>
                <a:ext cx="2001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13" name="Ink 712">
                <a:extLst>
                  <a:ext uri="{FF2B5EF4-FFF2-40B4-BE49-F238E27FC236}">
                    <a16:creationId xmlns:a16="http://schemas.microsoft.com/office/drawing/2014/main" id="{68ABB908-944A-534E-8621-DBBE78A1480D}"/>
                  </a:ext>
                </a:extLst>
              </p14:cNvPr>
              <p14:cNvContentPartPr/>
              <p14:nvPr/>
            </p14:nvContentPartPr>
            <p14:xfrm>
              <a:off x="4860683" y="3305619"/>
              <a:ext cx="120240" cy="162720"/>
            </p14:xfrm>
          </p:contentPart>
        </mc:Choice>
        <mc:Fallback xmlns="">
          <p:pic>
            <p:nvPicPr>
              <p:cNvPr id="713" name="Ink 712">
                <a:extLst>
                  <a:ext uri="{FF2B5EF4-FFF2-40B4-BE49-F238E27FC236}">
                    <a16:creationId xmlns:a16="http://schemas.microsoft.com/office/drawing/2014/main" id="{68ABB908-944A-534E-8621-DBBE78A1480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845203" y="3290499"/>
                <a:ext cx="1508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14" name="Ink 713">
                <a:extLst>
                  <a:ext uri="{FF2B5EF4-FFF2-40B4-BE49-F238E27FC236}">
                    <a16:creationId xmlns:a16="http://schemas.microsoft.com/office/drawing/2014/main" id="{F8504803-4828-3A46-987F-C676C532A67A}"/>
                  </a:ext>
                </a:extLst>
              </p14:cNvPr>
              <p14:cNvContentPartPr/>
              <p14:nvPr/>
            </p14:nvContentPartPr>
            <p14:xfrm>
              <a:off x="4903163" y="3365739"/>
              <a:ext cx="73800" cy="22320"/>
            </p14:xfrm>
          </p:contentPart>
        </mc:Choice>
        <mc:Fallback xmlns="">
          <p:pic>
            <p:nvPicPr>
              <p:cNvPr id="714" name="Ink 713">
                <a:extLst>
                  <a:ext uri="{FF2B5EF4-FFF2-40B4-BE49-F238E27FC236}">
                    <a16:creationId xmlns:a16="http://schemas.microsoft.com/office/drawing/2014/main" id="{F8504803-4828-3A46-987F-C676C532A67A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888043" y="3350619"/>
                <a:ext cx="1044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15" name="Ink 714">
                <a:extLst>
                  <a:ext uri="{FF2B5EF4-FFF2-40B4-BE49-F238E27FC236}">
                    <a16:creationId xmlns:a16="http://schemas.microsoft.com/office/drawing/2014/main" id="{5CF4023A-C38D-6040-ADBE-4E67F97B7607}"/>
                  </a:ext>
                </a:extLst>
              </p14:cNvPr>
              <p14:cNvContentPartPr/>
              <p14:nvPr/>
            </p14:nvContentPartPr>
            <p14:xfrm>
              <a:off x="4890923" y="3291219"/>
              <a:ext cx="116640" cy="3960"/>
            </p14:xfrm>
          </p:contentPart>
        </mc:Choice>
        <mc:Fallback xmlns="">
          <p:pic>
            <p:nvPicPr>
              <p:cNvPr id="715" name="Ink 714">
                <a:extLst>
                  <a:ext uri="{FF2B5EF4-FFF2-40B4-BE49-F238E27FC236}">
                    <a16:creationId xmlns:a16="http://schemas.microsoft.com/office/drawing/2014/main" id="{5CF4023A-C38D-6040-ADBE-4E67F97B7607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875803" y="3276099"/>
                <a:ext cx="1472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16" name="Ink 715">
                <a:extLst>
                  <a:ext uri="{FF2B5EF4-FFF2-40B4-BE49-F238E27FC236}">
                    <a16:creationId xmlns:a16="http://schemas.microsoft.com/office/drawing/2014/main" id="{8CC99075-CD06-B949-A282-260B492ED8B1}"/>
                  </a:ext>
                </a:extLst>
              </p14:cNvPr>
              <p14:cNvContentPartPr/>
              <p14:nvPr/>
            </p14:nvContentPartPr>
            <p14:xfrm>
              <a:off x="5049323" y="3275739"/>
              <a:ext cx="83160" cy="198000"/>
            </p14:xfrm>
          </p:contentPart>
        </mc:Choice>
        <mc:Fallback xmlns="">
          <p:pic>
            <p:nvPicPr>
              <p:cNvPr id="716" name="Ink 715">
                <a:extLst>
                  <a:ext uri="{FF2B5EF4-FFF2-40B4-BE49-F238E27FC236}">
                    <a16:creationId xmlns:a16="http://schemas.microsoft.com/office/drawing/2014/main" id="{8CC99075-CD06-B949-A282-260B492ED8B1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034203" y="3260619"/>
                <a:ext cx="1137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17" name="Ink 716">
                <a:extLst>
                  <a:ext uri="{FF2B5EF4-FFF2-40B4-BE49-F238E27FC236}">
                    <a16:creationId xmlns:a16="http://schemas.microsoft.com/office/drawing/2014/main" id="{EBC49798-801B-D149-A9EF-788EFD58BB2F}"/>
                  </a:ext>
                </a:extLst>
              </p14:cNvPr>
              <p14:cNvContentPartPr/>
              <p14:nvPr/>
            </p14:nvContentPartPr>
            <p14:xfrm>
              <a:off x="5219603" y="3312459"/>
              <a:ext cx="10080" cy="139680"/>
            </p14:xfrm>
          </p:contentPart>
        </mc:Choice>
        <mc:Fallback xmlns="">
          <p:pic>
            <p:nvPicPr>
              <p:cNvPr id="717" name="Ink 716">
                <a:extLst>
                  <a:ext uri="{FF2B5EF4-FFF2-40B4-BE49-F238E27FC236}">
                    <a16:creationId xmlns:a16="http://schemas.microsoft.com/office/drawing/2014/main" id="{EBC49798-801B-D149-A9EF-788EFD58BB2F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204123" y="3296979"/>
                <a:ext cx="406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18" name="Ink 717">
                <a:extLst>
                  <a:ext uri="{FF2B5EF4-FFF2-40B4-BE49-F238E27FC236}">
                    <a16:creationId xmlns:a16="http://schemas.microsoft.com/office/drawing/2014/main" id="{D493CC2C-FFD0-0A48-8374-2F7B9B83A201}"/>
                  </a:ext>
                </a:extLst>
              </p14:cNvPr>
              <p14:cNvContentPartPr/>
              <p14:nvPr/>
            </p14:nvContentPartPr>
            <p14:xfrm>
              <a:off x="5160923" y="3282939"/>
              <a:ext cx="137520" cy="23040"/>
            </p14:xfrm>
          </p:contentPart>
        </mc:Choice>
        <mc:Fallback xmlns="">
          <p:pic>
            <p:nvPicPr>
              <p:cNvPr id="718" name="Ink 717">
                <a:extLst>
                  <a:ext uri="{FF2B5EF4-FFF2-40B4-BE49-F238E27FC236}">
                    <a16:creationId xmlns:a16="http://schemas.microsoft.com/office/drawing/2014/main" id="{D493CC2C-FFD0-0A48-8374-2F7B9B83A201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145443" y="3267819"/>
                <a:ext cx="1681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19" name="Ink 718">
                <a:extLst>
                  <a:ext uri="{FF2B5EF4-FFF2-40B4-BE49-F238E27FC236}">
                    <a16:creationId xmlns:a16="http://schemas.microsoft.com/office/drawing/2014/main" id="{B7187221-4939-FC43-AD69-B4741D041826}"/>
                  </a:ext>
                </a:extLst>
              </p14:cNvPr>
              <p14:cNvContentPartPr/>
              <p14:nvPr/>
            </p14:nvContentPartPr>
            <p14:xfrm>
              <a:off x="5582483" y="3291219"/>
              <a:ext cx="139320" cy="178920"/>
            </p14:xfrm>
          </p:contentPart>
        </mc:Choice>
        <mc:Fallback xmlns="">
          <p:pic>
            <p:nvPicPr>
              <p:cNvPr id="719" name="Ink 718">
                <a:extLst>
                  <a:ext uri="{FF2B5EF4-FFF2-40B4-BE49-F238E27FC236}">
                    <a16:creationId xmlns:a16="http://schemas.microsoft.com/office/drawing/2014/main" id="{B7187221-4939-FC43-AD69-B4741D041826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567363" y="3276099"/>
                <a:ext cx="1695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20" name="Ink 719">
                <a:extLst>
                  <a:ext uri="{FF2B5EF4-FFF2-40B4-BE49-F238E27FC236}">
                    <a16:creationId xmlns:a16="http://schemas.microsoft.com/office/drawing/2014/main" id="{3BB87701-FF39-3E42-B6BE-278D24E6C4C1}"/>
                  </a:ext>
                </a:extLst>
              </p14:cNvPr>
              <p14:cNvContentPartPr/>
              <p14:nvPr/>
            </p14:nvContentPartPr>
            <p14:xfrm>
              <a:off x="5617403" y="3388419"/>
              <a:ext cx="83160" cy="27000"/>
            </p14:xfrm>
          </p:contentPart>
        </mc:Choice>
        <mc:Fallback xmlns="">
          <p:pic>
            <p:nvPicPr>
              <p:cNvPr id="720" name="Ink 719">
                <a:extLst>
                  <a:ext uri="{FF2B5EF4-FFF2-40B4-BE49-F238E27FC236}">
                    <a16:creationId xmlns:a16="http://schemas.microsoft.com/office/drawing/2014/main" id="{3BB87701-FF39-3E42-B6BE-278D24E6C4C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602283" y="3373299"/>
                <a:ext cx="1137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21" name="Ink 720">
                <a:extLst>
                  <a:ext uri="{FF2B5EF4-FFF2-40B4-BE49-F238E27FC236}">
                    <a16:creationId xmlns:a16="http://schemas.microsoft.com/office/drawing/2014/main" id="{51EDB052-55BF-B74C-AD1E-7E3C4ED25316}"/>
                  </a:ext>
                </a:extLst>
              </p14:cNvPr>
              <p14:cNvContentPartPr/>
              <p14:nvPr/>
            </p14:nvContentPartPr>
            <p14:xfrm>
              <a:off x="5802443" y="3284739"/>
              <a:ext cx="90360" cy="189000"/>
            </p14:xfrm>
          </p:contentPart>
        </mc:Choice>
        <mc:Fallback xmlns="">
          <p:pic>
            <p:nvPicPr>
              <p:cNvPr id="721" name="Ink 720">
                <a:extLst>
                  <a:ext uri="{FF2B5EF4-FFF2-40B4-BE49-F238E27FC236}">
                    <a16:creationId xmlns:a16="http://schemas.microsoft.com/office/drawing/2014/main" id="{51EDB052-55BF-B74C-AD1E-7E3C4ED25316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787323" y="3269619"/>
                <a:ext cx="1209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22" name="Ink 721">
                <a:extLst>
                  <a:ext uri="{FF2B5EF4-FFF2-40B4-BE49-F238E27FC236}">
                    <a16:creationId xmlns:a16="http://schemas.microsoft.com/office/drawing/2014/main" id="{E4C57390-5335-3B48-8840-DB85217AB3F0}"/>
                  </a:ext>
                </a:extLst>
              </p14:cNvPr>
              <p14:cNvContentPartPr/>
              <p14:nvPr/>
            </p14:nvContentPartPr>
            <p14:xfrm>
              <a:off x="6006563" y="3298419"/>
              <a:ext cx="2520" cy="155520"/>
            </p14:xfrm>
          </p:contentPart>
        </mc:Choice>
        <mc:Fallback xmlns="">
          <p:pic>
            <p:nvPicPr>
              <p:cNvPr id="722" name="Ink 721">
                <a:extLst>
                  <a:ext uri="{FF2B5EF4-FFF2-40B4-BE49-F238E27FC236}">
                    <a16:creationId xmlns:a16="http://schemas.microsoft.com/office/drawing/2014/main" id="{E4C57390-5335-3B48-8840-DB85217AB3F0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991443" y="3283299"/>
                <a:ext cx="327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23" name="Ink 722">
                <a:extLst>
                  <a:ext uri="{FF2B5EF4-FFF2-40B4-BE49-F238E27FC236}">
                    <a16:creationId xmlns:a16="http://schemas.microsoft.com/office/drawing/2014/main" id="{8BF7C81F-4666-3041-A7C6-80DF9BA72E9F}"/>
                  </a:ext>
                </a:extLst>
              </p14:cNvPr>
              <p14:cNvContentPartPr/>
              <p14:nvPr/>
            </p14:nvContentPartPr>
            <p14:xfrm>
              <a:off x="5948963" y="3436299"/>
              <a:ext cx="105120" cy="23040"/>
            </p14:xfrm>
          </p:contentPart>
        </mc:Choice>
        <mc:Fallback xmlns="">
          <p:pic>
            <p:nvPicPr>
              <p:cNvPr id="723" name="Ink 722">
                <a:extLst>
                  <a:ext uri="{FF2B5EF4-FFF2-40B4-BE49-F238E27FC236}">
                    <a16:creationId xmlns:a16="http://schemas.microsoft.com/office/drawing/2014/main" id="{8BF7C81F-4666-3041-A7C6-80DF9BA72E9F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5933843" y="3421179"/>
                <a:ext cx="1357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24" name="Ink 723">
                <a:extLst>
                  <a:ext uri="{FF2B5EF4-FFF2-40B4-BE49-F238E27FC236}">
                    <a16:creationId xmlns:a16="http://schemas.microsoft.com/office/drawing/2014/main" id="{55A83B2E-A054-144F-B1D2-2DDB81F902BB}"/>
                  </a:ext>
                </a:extLst>
              </p14:cNvPr>
              <p14:cNvContentPartPr/>
              <p14:nvPr/>
            </p14:nvContentPartPr>
            <p14:xfrm>
              <a:off x="5947523" y="3266739"/>
              <a:ext cx="113040" cy="19800"/>
            </p14:xfrm>
          </p:contentPart>
        </mc:Choice>
        <mc:Fallback xmlns="">
          <p:pic>
            <p:nvPicPr>
              <p:cNvPr id="724" name="Ink 723">
                <a:extLst>
                  <a:ext uri="{FF2B5EF4-FFF2-40B4-BE49-F238E27FC236}">
                    <a16:creationId xmlns:a16="http://schemas.microsoft.com/office/drawing/2014/main" id="{55A83B2E-A054-144F-B1D2-2DDB81F902BB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932403" y="3251259"/>
                <a:ext cx="1436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26" name="Ink 725">
                <a:extLst>
                  <a:ext uri="{FF2B5EF4-FFF2-40B4-BE49-F238E27FC236}">
                    <a16:creationId xmlns:a16="http://schemas.microsoft.com/office/drawing/2014/main" id="{40F178D8-58AF-2048-AC5F-78B0B79B536A}"/>
                  </a:ext>
                </a:extLst>
              </p14:cNvPr>
              <p14:cNvContentPartPr/>
              <p14:nvPr/>
            </p14:nvContentPartPr>
            <p14:xfrm>
              <a:off x="6724043" y="3264939"/>
              <a:ext cx="79560" cy="196920"/>
            </p14:xfrm>
          </p:contentPart>
        </mc:Choice>
        <mc:Fallback xmlns="">
          <p:pic>
            <p:nvPicPr>
              <p:cNvPr id="726" name="Ink 725">
                <a:extLst>
                  <a:ext uri="{FF2B5EF4-FFF2-40B4-BE49-F238E27FC236}">
                    <a16:creationId xmlns:a16="http://schemas.microsoft.com/office/drawing/2014/main" id="{40F178D8-58AF-2048-AC5F-78B0B79B536A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708923" y="3249459"/>
                <a:ext cx="1101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27" name="Ink 726">
                <a:extLst>
                  <a:ext uri="{FF2B5EF4-FFF2-40B4-BE49-F238E27FC236}">
                    <a16:creationId xmlns:a16="http://schemas.microsoft.com/office/drawing/2014/main" id="{EDC61B2E-8D4F-AC47-A6AA-0CDA63213107}"/>
                  </a:ext>
                </a:extLst>
              </p14:cNvPr>
              <p14:cNvContentPartPr/>
              <p14:nvPr/>
            </p14:nvContentPartPr>
            <p14:xfrm>
              <a:off x="6840683" y="3301659"/>
              <a:ext cx="86760" cy="133920"/>
            </p14:xfrm>
          </p:contentPart>
        </mc:Choice>
        <mc:Fallback xmlns="">
          <p:pic>
            <p:nvPicPr>
              <p:cNvPr id="727" name="Ink 726">
                <a:extLst>
                  <a:ext uri="{FF2B5EF4-FFF2-40B4-BE49-F238E27FC236}">
                    <a16:creationId xmlns:a16="http://schemas.microsoft.com/office/drawing/2014/main" id="{EDC61B2E-8D4F-AC47-A6AA-0CDA63213107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825563" y="3286179"/>
                <a:ext cx="1173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28" name="Ink 727">
                <a:extLst>
                  <a:ext uri="{FF2B5EF4-FFF2-40B4-BE49-F238E27FC236}">
                    <a16:creationId xmlns:a16="http://schemas.microsoft.com/office/drawing/2014/main" id="{9C942F23-3BEE-5647-81BF-FD1FC498A26C}"/>
                  </a:ext>
                </a:extLst>
              </p14:cNvPr>
              <p14:cNvContentPartPr/>
              <p14:nvPr/>
            </p14:nvContentPartPr>
            <p14:xfrm>
              <a:off x="6977123" y="3269259"/>
              <a:ext cx="60120" cy="175320"/>
            </p14:xfrm>
          </p:contentPart>
        </mc:Choice>
        <mc:Fallback xmlns="">
          <p:pic>
            <p:nvPicPr>
              <p:cNvPr id="728" name="Ink 727">
                <a:extLst>
                  <a:ext uri="{FF2B5EF4-FFF2-40B4-BE49-F238E27FC236}">
                    <a16:creationId xmlns:a16="http://schemas.microsoft.com/office/drawing/2014/main" id="{9C942F23-3BEE-5647-81BF-FD1FC498A26C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961643" y="3253779"/>
                <a:ext cx="903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730" name="Ink 729">
                <a:extLst>
                  <a:ext uri="{FF2B5EF4-FFF2-40B4-BE49-F238E27FC236}">
                    <a16:creationId xmlns:a16="http://schemas.microsoft.com/office/drawing/2014/main" id="{A16B47D3-9B48-5D4F-BF23-17F4988281DD}"/>
                  </a:ext>
                </a:extLst>
              </p14:cNvPr>
              <p14:cNvContentPartPr/>
              <p14:nvPr/>
            </p14:nvContentPartPr>
            <p14:xfrm>
              <a:off x="7091603" y="3245139"/>
              <a:ext cx="69840" cy="205920"/>
            </p14:xfrm>
          </p:contentPart>
        </mc:Choice>
        <mc:Fallback xmlns="">
          <p:pic>
            <p:nvPicPr>
              <p:cNvPr id="730" name="Ink 729">
                <a:extLst>
                  <a:ext uri="{FF2B5EF4-FFF2-40B4-BE49-F238E27FC236}">
                    <a16:creationId xmlns:a16="http://schemas.microsoft.com/office/drawing/2014/main" id="{A16B47D3-9B48-5D4F-BF23-17F4988281DD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076483" y="3229659"/>
                <a:ext cx="1004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732" name="Ink 731">
                <a:extLst>
                  <a:ext uri="{FF2B5EF4-FFF2-40B4-BE49-F238E27FC236}">
                    <a16:creationId xmlns:a16="http://schemas.microsoft.com/office/drawing/2014/main" id="{3E9C33D1-CA5C-8847-B797-F598DDEA4581}"/>
                  </a:ext>
                </a:extLst>
              </p14:cNvPr>
              <p14:cNvContentPartPr/>
              <p14:nvPr/>
            </p14:nvContentPartPr>
            <p14:xfrm>
              <a:off x="3501683" y="3883779"/>
              <a:ext cx="16200" cy="516600"/>
            </p14:xfrm>
          </p:contentPart>
        </mc:Choice>
        <mc:Fallback xmlns="">
          <p:pic>
            <p:nvPicPr>
              <p:cNvPr id="732" name="Ink 731">
                <a:extLst>
                  <a:ext uri="{FF2B5EF4-FFF2-40B4-BE49-F238E27FC236}">
                    <a16:creationId xmlns:a16="http://schemas.microsoft.com/office/drawing/2014/main" id="{3E9C33D1-CA5C-8847-B797-F598DDEA458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486203" y="3868299"/>
                <a:ext cx="4680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733" name="Ink 732">
                <a:extLst>
                  <a:ext uri="{FF2B5EF4-FFF2-40B4-BE49-F238E27FC236}">
                    <a16:creationId xmlns:a16="http://schemas.microsoft.com/office/drawing/2014/main" id="{E7E1C9A2-7E2F-1E47-8602-052C90F9BE24}"/>
                  </a:ext>
                </a:extLst>
              </p14:cNvPr>
              <p14:cNvContentPartPr/>
              <p14:nvPr/>
            </p14:nvContentPartPr>
            <p14:xfrm>
              <a:off x="3508163" y="3750219"/>
              <a:ext cx="2421360" cy="76680"/>
            </p14:xfrm>
          </p:contentPart>
        </mc:Choice>
        <mc:Fallback xmlns="">
          <p:pic>
            <p:nvPicPr>
              <p:cNvPr id="733" name="Ink 732">
                <a:extLst>
                  <a:ext uri="{FF2B5EF4-FFF2-40B4-BE49-F238E27FC236}">
                    <a16:creationId xmlns:a16="http://schemas.microsoft.com/office/drawing/2014/main" id="{E7E1C9A2-7E2F-1E47-8602-052C90F9BE24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493043" y="3734739"/>
                <a:ext cx="24519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734" name="Ink 733">
                <a:extLst>
                  <a:ext uri="{FF2B5EF4-FFF2-40B4-BE49-F238E27FC236}">
                    <a16:creationId xmlns:a16="http://schemas.microsoft.com/office/drawing/2014/main" id="{2569D444-5CC6-3541-9A7C-7FFEE63C09F8}"/>
                  </a:ext>
                </a:extLst>
              </p14:cNvPr>
              <p14:cNvContentPartPr/>
              <p14:nvPr/>
            </p14:nvContentPartPr>
            <p14:xfrm>
              <a:off x="5970563" y="3857499"/>
              <a:ext cx="34200" cy="421560"/>
            </p14:xfrm>
          </p:contentPart>
        </mc:Choice>
        <mc:Fallback xmlns="">
          <p:pic>
            <p:nvPicPr>
              <p:cNvPr id="734" name="Ink 733">
                <a:extLst>
                  <a:ext uri="{FF2B5EF4-FFF2-40B4-BE49-F238E27FC236}">
                    <a16:creationId xmlns:a16="http://schemas.microsoft.com/office/drawing/2014/main" id="{2569D444-5CC6-3541-9A7C-7FFEE63C09F8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5955443" y="3842019"/>
                <a:ext cx="6480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735" name="Ink 734">
                <a:extLst>
                  <a:ext uri="{FF2B5EF4-FFF2-40B4-BE49-F238E27FC236}">
                    <a16:creationId xmlns:a16="http://schemas.microsoft.com/office/drawing/2014/main" id="{BC6EE2A1-6379-4644-BEF8-3E8E44DA57A1}"/>
                  </a:ext>
                </a:extLst>
              </p14:cNvPr>
              <p14:cNvContentPartPr/>
              <p14:nvPr/>
            </p14:nvContentPartPr>
            <p14:xfrm>
              <a:off x="3612203" y="4331979"/>
              <a:ext cx="2446200" cy="173520"/>
            </p14:xfrm>
          </p:contentPart>
        </mc:Choice>
        <mc:Fallback xmlns="">
          <p:pic>
            <p:nvPicPr>
              <p:cNvPr id="735" name="Ink 734">
                <a:extLst>
                  <a:ext uri="{FF2B5EF4-FFF2-40B4-BE49-F238E27FC236}">
                    <a16:creationId xmlns:a16="http://schemas.microsoft.com/office/drawing/2014/main" id="{BC6EE2A1-6379-4644-BEF8-3E8E44DA57A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596723" y="4316859"/>
                <a:ext cx="24768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737" name="Ink 736">
                <a:extLst>
                  <a:ext uri="{FF2B5EF4-FFF2-40B4-BE49-F238E27FC236}">
                    <a16:creationId xmlns:a16="http://schemas.microsoft.com/office/drawing/2014/main" id="{45BD2CC2-08E0-F048-B8A9-CB80DAE3EA48}"/>
                  </a:ext>
                </a:extLst>
              </p14:cNvPr>
              <p14:cNvContentPartPr/>
              <p14:nvPr/>
            </p14:nvContentPartPr>
            <p14:xfrm>
              <a:off x="3973643" y="3928419"/>
              <a:ext cx="169920" cy="312480"/>
            </p14:xfrm>
          </p:contentPart>
        </mc:Choice>
        <mc:Fallback xmlns="">
          <p:pic>
            <p:nvPicPr>
              <p:cNvPr id="737" name="Ink 736">
                <a:extLst>
                  <a:ext uri="{FF2B5EF4-FFF2-40B4-BE49-F238E27FC236}">
                    <a16:creationId xmlns:a16="http://schemas.microsoft.com/office/drawing/2014/main" id="{45BD2CC2-08E0-F048-B8A9-CB80DAE3EA48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958163" y="3912939"/>
                <a:ext cx="20016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738" name="Ink 737">
                <a:extLst>
                  <a:ext uri="{FF2B5EF4-FFF2-40B4-BE49-F238E27FC236}">
                    <a16:creationId xmlns:a16="http://schemas.microsoft.com/office/drawing/2014/main" id="{A66472F5-DD9B-D742-8577-B1F6EDE91413}"/>
                  </a:ext>
                </a:extLst>
              </p14:cNvPr>
              <p14:cNvContentPartPr/>
              <p14:nvPr/>
            </p14:nvContentPartPr>
            <p14:xfrm>
              <a:off x="4037363" y="4085379"/>
              <a:ext cx="121680" cy="13320"/>
            </p14:xfrm>
          </p:contentPart>
        </mc:Choice>
        <mc:Fallback xmlns="">
          <p:pic>
            <p:nvPicPr>
              <p:cNvPr id="738" name="Ink 737">
                <a:extLst>
                  <a:ext uri="{FF2B5EF4-FFF2-40B4-BE49-F238E27FC236}">
                    <a16:creationId xmlns:a16="http://schemas.microsoft.com/office/drawing/2014/main" id="{A66472F5-DD9B-D742-8577-B1F6EDE91413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022243" y="4069899"/>
                <a:ext cx="1522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739" name="Ink 738">
                <a:extLst>
                  <a:ext uri="{FF2B5EF4-FFF2-40B4-BE49-F238E27FC236}">
                    <a16:creationId xmlns:a16="http://schemas.microsoft.com/office/drawing/2014/main" id="{F98D7544-987F-DE42-B3E9-358BA19BB140}"/>
                  </a:ext>
                </a:extLst>
              </p14:cNvPr>
              <p14:cNvContentPartPr/>
              <p14:nvPr/>
            </p14:nvContentPartPr>
            <p14:xfrm>
              <a:off x="3988403" y="3894579"/>
              <a:ext cx="168480" cy="16920"/>
            </p14:xfrm>
          </p:contentPart>
        </mc:Choice>
        <mc:Fallback xmlns="">
          <p:pic>
            <p:nvPicPr>
              <p:cNvPr id="739" name="Ink 738">
                <a:extLst>
                  <a:ext uri="{FF2B5EF4-FFF2-40B4-BE49-F238E27FC236}">
                    <a16:creationId xmlns:a16="http://schemas.microsoft.com/office/drawing/2014/main" id="{F98D7544-987F-DE42-B3E9-358BA19BB140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973283" y="3879099"/>
                <a:ext cx="1990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740" name="Ink 739">
                <a:extLst>
                  <a:ext uri="{FF2B5EF4-FFF2-40B4-BE49-F238E27FC236}">
                    <a16:creationId xmlns:a16="http://schemas.microsoft.com/office/drawing/2014/main" id="{93D40358-0F4F-9243-8FA5-BF9E9D1804F2}"/>
                  </a:ext>
                </a:extLst>
              </p14:cNvPr>
              <p14:cNvContentPartPr/>
              <p14:nvPr/>
            </p14:nvContentPartPr>
            <p14:xfrm>
              <a:off x="4285043" y="4074579"/>
              <a:ext cx="146880" cy="154080"/>
            </p14:xfrm>
          </p:contentPart>
        </mc:Choice>
        <mc:Fallback xmlns="">
          <p:pic>
            <p:nvPicPr>
              <p:cNvPr id="740" name="Ink 739">
                <a:extLst>
                  <a:ext uri="{FF2B5EF4-FFF2-40B4-BE49-F238E27FC236}">
                    <a16:creationId xmlns:a16="http://schemas.microsoft.com/office/drawing/2014/main" id="{93D40358-0F4F-9243-8FA5-BF9E9D1804F2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4269923" y="4059099"/>
                <a:ext cx="1774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741" name="Ink 740">
                <a:extLst>
                  <a:ext uri="{FF2B5EF4-FFF2-40B4-BE49-F238E27FC236}">
                    <a16:creationId xmlns:a16="http://schemas.microsoft.com/office/drawing/2014/main" id="{F078CC33-E16D-0448-A61D-B10062FB11BE}"/>
                  </a:ext>
                </a:extLst>
              </p14:cNvPr>
              <p14:cNvContentPartPr/>
              <p14:nvPr/>
            </p14:nvContentPartPr>
            <p14:xfrm>
              <a:off x="4504283" y="4068099"/>
              <a:ext cx="116280" cy="286920"/>
            </p14:xfrm>
          </p:contentPart>
        </mc:Choice>
        <mc:Fallback xmlns="">
          <p:pic>
            <p:nvPicPr>
              <p:cNvPr id="741" name="Ink 740">
                <a:extLst>
                  <a:ext uri="{FF2B5EF4-FFF2-40B4-BE49-F238E27FC236}">
                    <a16:creationId xmlns:a16="http://schemas.microsoft.com/office/drawing/2014/main" id="{F078CC33-E16D-0448-A61D-B10062FB11BE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4489163" y="4052979"/>
                <a:ext cx="14688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742" name="Ink 741">
                <a:extLst>
                  <a:ext uri="{FF2B5EF4-FFF2-40B4-BE49-F238E27FC236}">
                    <a16:creationId xmlns:a16="http://schemas.microsoft.com/office/drawing/2014/main" id="{9A76B92C-1C0A-6240-9FC7-4C806A705C67}"/>
                  </a:ext>
                </a:extLst>
              </p14:cNvPr>
              <p14:cNvContentPartPr/>
              <p14:nvPr/>
            </p14:nvContentPartPr>
            <p14:xfrm>
              <a:off x="4721723" y="4066299"/>
              <a:ext cx="21960" cy="136080"/>
            </p14:xfrm>
          </p:contentPart>
        </mc:Choice>
        <mc:Fallback xmlns="">
          <p:pic>
            <p:nvPicPr>
              <p:cNvPr id="742" name="Ink 741">
                <a:extLst>
                  <a:ext uri="{FF2B5EF4-FFF2-40B4-BE49-F238E27FC236}">
                    <a16:creationId xmlns:a16="http://schemas.microsoft.com/office/drawing/2014/main" id="{9A76B92C-1C0A-6240-9FC7-4C806A705C67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4706603" y="4050819"/>
                <a:ext cx="525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743" name="Ink 742">
                <a:extLst>
                  <a:ext uri="{FF2B5EF4-FFF2-40B4-BE49-F238E27FC236}">
                    <a16:creationId xmlns:a16="http://schemas.microsoft.com/office/drawing/2014/main" id="{155E4E89-B3F0-2246-826B-D198666150CF}"/>
                  </a:ext>
                </a:extLst>
              </p14:cNvPr>
              <p14:cNvContentPartPr/>
              <p14:nvPr/>
            </p14:nvContentPartPr>
            <p14:xfrm>
              <a:off x="4677083" y="3940299"/>
              <a:ext cx="360" cy="360"/>
            </p14:xfrm>
          </p:contentPart>
        </mc:Choice>
        <mc:Fallback xmlns="">
          <p:pic>
            <p:nvPicPr>
              <p:cNvPr id="743" name="Ink 742">
                <a:extLst>
                  <a:ext uri="{FF2B5EF4-FFF2-40B4-BE49-F238E27FC236}">
                    <a16:creationId xmlns:a16="http://schemas.microsoft.com/office/drawing/2014/main" id="{155E4E89-B3F0-2246-826B-D198666150C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61603" y="392481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744" name="Ink 743">
                <a:extLst>
                  <a:ext uri="{FF2B5EF4-FFF2-40B4-BE49-F238E27FC236}">
                    <a16:creationId xmlns:a16="http://schemas.microsoft.com/office/drawing/2014/main" id="{970205B0-75C1-D249-930B-6BF34340CEB4}"/>
                  </a:ext>
                </a:extLst>
              </p14:cNvPr>
              <p14:cNvContentPartPr/>
              <p14:nvPr/>
            </p14:nvContentPartPr>
            <p14:xfrm>
              <a:off x="4833323" y="4045059"/>
              <a:ext cx="377640" cy="218880"/>
            </p14:xfrm>
          </p:contentPart>
        </mc:Choice>
        <mc:Fallback xmlns="">
          <p:pic>
            <p:nvPicPr>
              <p:cNvPr id="744" name="Ink 743">
                <a:extLst>
                  <a:ext uri="{FF2B5EF4-FFF2-40B4-BE49-F238E27FC236}">
                    <a16:creationId xmlns:a16="http://schemas.microsoft.com/office/drawing/2014/main" id="{970205B0-75C1-D249-930B-6BF34340CEB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818203" y="4029939"/>
                <a:ext cx="40824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746" name="Ink 745">
                <a:extLst>
                  <a:ext uri="{FF2B5EF4-FFF2-40B4-BE49-F238E27FC236}">
                    <a16:creationId xmlns:a16="http://schemas.microsoft.com/office/drawing/2014/main" id="{5BC094B8-5505-F047-82A9-2CA1E6383D87}"/>
                  </a:ext>
                </a:extLst>
              </p14:cNvPr>
              <p14:cNvContentPartPr/>
              <p14:nvPr/>
            </p14:nvContentPartPr>
            <p14:xfrm>
              <a:off x="6449723" y="3888459"/>
              <a:ext cx="17640" cy="418320"/>
            </p14:xfrm>
          </p:contentPart>
        </mc:Choice>
        <mc:Fallback xmlns="">
          <p:pic>
            <p:nvPicPr>
              <p:cNvPr id="746" name="Ink 745">
                <a:extLst>
                  <a:ext uri="{FF2B5EF4-FFF2-40B4-BE49-F238E27FC236}">
                    <a16:creationId xmlns:a16="http://schemas.microsoft.com/office/drawing/2014/main" id="{5BC094B8-5505-F047-82A9-2CA1E6383D8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434243" y="3872979"/>
                <a:ext cx="4824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747" name="Ink 746">
                <a:extLst>
                  <a:ext uri="{FF2B5EF4-FFF2-40B4-BE49-F238E27FC236}">
                    <a16:creationId xmlns:a16="http://schemas.microsoft.com/office/drawing/2014/main" id="{51F076CF-6251-FB4B-AEC1-9AE5A429D7B2}"/>
                  </a:ext>
                </a:extLst>
              </p14:cNvPr>
              <p14:cNvContentPartPr/>
              <p14:nvPr/>
            </p14:nvContentPartPr>
            <p14:xfrm>
              <a:off x="6439643" y="3663819"/>
              <a:ext cx="1273680" cy="250560"/>
            </p14:xfrm>
          </p:contentPart>
        </mc:Choice>
        <mc:Fallback xmlns="">
          <p:pic>
            <p:nvPicPr>
              <p:cNvPr id="747" name="Ink 746">
                <a:extLst>
                  <a:ext uri="{FF2B5EF4-FFF2-40B4-BE49-F238E27FC236}">
                    <a16:creationId xmlns:a16="http://schemas.microsoft.com/office/drawing/2014/main" id="{51F076CF-6251-FB4B-AEC1-9AE5A429D7B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424523" y="3648699"/>
                <a:ext cx="13039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748" name="Ink 747">
                <a:extLst>
                  <a:ext uri="{FF2B5EF4-FFF2-40B4-BE49-F238E27FC236}">
                    <a16:creationId xmlns:a16="http://schemas.microsoft.com/office/drawing/2014/main" id="{1D5A0449-B40C-104C-A443-02B1A0DCE5FB}"/>
                  </a:ext>
                </a:extLst>
              </p14:cNvPr>
              <p14:cNvContentPartPr/>
              <p14:nvPr/>
            </p14:nvContentPartPr>
            <p14:xfrm>
              <a:off x="7795043" y="3865059"/>
              <a:ext cx="14400" cy="334080"/>
            </p14:xfrm>
          </p:contentPart>
        </mc:Choice>
        <mc:Fallback xmlns="">
          <p:pic>
            <p:nvPicPr>
              <p:cNvPr id="748" name="Ink 747">
                <a:extLst>
                  <a:ext uri="{FF2B5EF4-FFF2-40B4-BE49-F238E27FC236}">
                    <a16:creationId xmlns:a16="http://schemas.microsoft.com/office/drawing/2014/main" id="{1D5A0449-B40C-104C-A443-02B1A0DCE5F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779923" y="3849939"/>
                <a:ext cx="4464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749" name="Ink 748">
                <a:extLst>
                  <a:ext uri="{FF2B5EF4-FFF2-40B4-BE49-F238E27FC236}">
                    <a16:creationId xmlns:a16="http://schemas.microsoft.com/office/drawing/2014/main" id="{1977EFCC-C104-E14B-B2E6-0E961A5C362D}"/>
                  </a:ext>
                </a:extLst>
              </p14:cNvPr>
              <p14:cNvContentPartPr/>
              <p14:nvPr/>
            </p14:nvContentPartPr>
            <p14:xfrm>
              <a:off x="6425603" y="4333779"/>
              <a:ext cx="1504800" cy="154080"/>
            </p14:xfrm>
          </p:contentPart>
        </mc:Choice>
        <mc:Fallback xmlns="">
          <p:pic>
            <p:nvPicPr>
              <p:cNvPr id="749" name="Ink 748">
                <a:extLst>
                  <a:ext uri="{FF2B5EF4-FFF2-40B4-BE49-F238E27FC236}">
                    <a16:creationId xmlns:a16="http://schemas.microsoft.com/office/drawing/2014/main" id="{1977EFCC-C104-E14B-B2E6-0E961A5C362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410483" y="4318299"/>
                <a:ext cx="15354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751" name="Ink 750">
                <a:extLst>
                  <a:ext uri="{FF2B5EF4-FFF2-40B4-BE49-F238E27FC236}">
                    <a16:creationId xmlns:a16="http://schemas.microsoft.com/office/drawing/2014/main" id="{C023B8B6-7D72-E640-A8B2-5F7F5210191A}"/>
                  </a:ext>
                </a:extLst>
              </p14:cNvPr>
              <p14:cNvContentPartPr/>
              <p14:nvPr/>
            </p14:nvContentPartPr>
            <p14:xfrm>
              <a:off x="6542603" y="3958659"/>
              <a:ext cx="383760" cy="244800"/>
            </p14:xfrm>
          </p:contentPart>
        </mc:Choice>
        <mc:Fallback xmlns="">
          <p:pic>
            <p:nvPicPr>
              <p:cNvPr id="751" name="Ink 750">
                <a:extLst>
                  <a:ext uri="{FF2B5EF4-FFF2-40B4-BE49-F238E27FC236}">
                    <a16:creationId xmlns:a16="http://schemas.microsoft.com/office/drawing/2014/main" id="{C023B8B6-7D72-E640-A8B2-5F7F5210191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527123" y="3943539"/>
                <a:ext cx="4143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752" name="Ink 751">
                <a:extLst>
                  <a:ext uri="{FF2B5EF4-FFF2-40B4-BE49-F238E27FC236}">
                    <a16:creationId xmlns:a16="http://schemas.microsoft.com/office/drawing/2014/main" id="{63AFD880-3E48-7B42-A6DC-E50F12781003}"/>
                  </a:ext>
                </a:extLst>
              </p14:cNvPr>
              <p14:cNvContentPartPr/>
              <p14:nvPr/>
            </p14:nvContentPartPr>
            <p14:xfrm>
              <a:off x="6853643" y="4029219"/>
              <a:ext cx="192600" cy="136440"/>
            </p14:xfrm>
          </p:contentPart>
        </mc:Choice>
        <mc:Fallback xmlns="">
          <p:pic>
            <p:nvPicPr>
              <p:cNvPr id="752" name="Ink 751">
                <a:extLst>
                  <a:ext uri="{FF2B5EF4-FFF2-40B4-BE49-F238E27FC236}">
                    <a16:creationId xmlns:a16="http://schemas.microsoft.com/office/drawing/2014/main" id="{63AFD880-3E48-7B42-A6DC-E50F1278100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838523" y="4014099"/>
                <a:ext cx="2232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753" name="Ink 752">
                <a:extLst>
                  <a:ext uri="{FF2B5EF4-FFF2-40B4-BE49-F238E27FC236}">
                    <a16:creationId xmlns:a16="http://schemas.microsoft.com/office/drawing/2014/main" id="{BB968282-4A64-9E4C-9E77-EA9994888AC1}"/>
                  </a:ext>
                </a:extLst>
              </p14:cNvPr>
              <p14:cNvContentPartPr/>
              <p14:nvPr/>
            </p14:nvContentPartPr>
            <p14:xfrm>
              <a:off x="7146683" y="3965499"/>
              <a:ext cx="132480" cy="208800"/>
            </p14:xfrm>
          </p:contentPart>
        </mc:Choice>
        <mc:Fallback xmlns="">
          <p:pic>
            <p:nvPicPr>
              <p:cNvPr id="753" name="Ink 752">
                <a:extLst>
                  <a:ext uri="{FF2B5EF4-FFF2-40B4-BE49-F238E27FC236}">
                    <a16:creationId xmlns:a16="http://schemas.microsoft.com/office/drawing/2014/main" id="{BB968282-4A64-9E4C-9E77-EA9994888AC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131563" y="3950379"/>
                <a:ext cx="1630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754" name="Ink 753">
                <a:extLst>
                  <a:ext uri="{FF2B5EF4-FFF2-40B4-BE49-F238E27FC236}">
                    <a16:creationId xmlns:a16="http://schemas.microsoft.com/office/drawing/2014/main" id="{1E6F455B-E568-CE4D-8C8F-D85B86E460AA}"/>
                  </a:ext>
                </a:extLst>
              </p14:cNvPr>
              <p14:cNvContentPartPr/>
              <p14:nvPr/>
            </p14:nvContentPartPr>
            <p14:xfrm>
              <a:off x="7279163" y="3897099"/>
              <a:ext cx="217800" cy="250920"/>
            </p14:xfrm>
          </p:contentPart>
        </mc:Choice>
        <mc:Fallback xmlns="">
          <p:pic>
            <p:nvPicPr>
              <p:cNvPr id="754" name="Ink 753">
                <a:extLst>
                  <a:ext uri="{FF2B5EF4-FFF2-40B4-BE49-F238E27FC236}">
                    <a16:creationId xmlns:a16="http://schemas.microsoft.com/office/drawing/2014/main" id="{1E6F455B-E568-CE4D-8C8F-D85B86E460A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263683" y="3881619"/>
                <a:ext cx="24804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755" name="Ink 754">
                <a:extLst>
                  <a:ext uri="{FF2B5EF4-FFF2-40B4-BE49-F238E27FC236}">
                    <a16:creationId xmlns:a16="http://schemas.microsoft.com/office/drawing/2014/main" id="{10E9BB9C-C5EF-D54F-9E61-71D6B45CC0C6}"/>
                  </a:ext>
                </a:extLst>
              </p14:cNvPr>
              <p14:cNvContentPartPr/>
              <p14:nvPr/>
            </p14:nvContentPartPr>
            <p14:xfrm>
              <a:off x="7434683" y="4040379"/>
              <a:ext cx="151560" cy="92880"/>
            </p14:xfrm>
          </p:contentPart>
        </mc:Choice>
        <mc:Fallback xmlns="">
          <p:pic>
            <p:nvPicPr>
              <p:cNvPr id="755" name="Ink 754">
                <a:extLst>
                  <a:ext uri="{FF2B5EF4-FFF2-40B4-BE49-F238E27FC236}">
                    <a16:creationId xmlns:a16="http://schemas.microsoft.com/office/drawing/2014/main" id="{10E9BB9C-C5EF-D54F-9E61-71D6B45CC0C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419203" y="4025259"/>
                <a:ext cx="1821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756" name="Ink 755">
                <a:extLst>
                  <a:ext uri="{FF2B5EF4-FFF2-40B4-BE49-F238E27FC236}">
                    <a16:creationId xmlns:a16="http://schemas.microsoft.com/office/drawing/2014/main" id="{2AC61303-0704-C646-8B8A-067E7C3D887A}"/>
                  </a:ext>
                </a:extLst>
              </p14:cNvPr>
              <p14:cNvContentPartPr/>
              <p14:nvPr/>
            </p14:nvContentPartPr>
            <p14:xfrm>
              <a:off x="6824123" y="4252059"/>
              <a:ext cx="79560" cy="147960"/>
            </p14:xfrm>
          </p:contentPart>
        </mc:Choice>
        <mc:Fallback xmlns="">
          <p:pic>
            <p:nvPicPr>
              <p:cNvPr id="756" name="Ink 755">
                <a:extLst>
                  <a:ext uri="{FF2B5EF4-FFF2-40B4-BE49-F238E27FC236}">
                    <a16:creationId xmlns:a16="http://schemas.microsoft.com/office/drawing/2014/main" id="{2AC61303-0704-C646-8B8A-067E7C3D887A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808643" y="4236939"/>
                <a:ext cx="1101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757" name="Ink 756">
                <a:extLst>
                  <a:ext uri="{FF2B5EF4-FFF2-40B4-BE49-F238E27FC236}">
                    <a16:creationId xmlns:a16="http://schemas.microsoft.com/office/drawing/2014/main" id="{0A31B070-71F3-9744-88DA-4E0215C91D6C}"/>
                  </a:ext>
                </a:extLst>
              </p14:cNvPr>
              <p14:cNvContentPartPr/>
              <p14:nvPr/>
            </p14:nvContentPartPr>
            <p14:xfrm>
              <a:off x="6988643" y="4203459"/>
              <a:ext cx="7920" cy="171000"/>
            </p14:xfrm>
          </p:contentPart>
        </mc:Choice>
        <mc:Fallback xmlns="">
          <p:pic>
            <p:nvPicPr>
              <p:cNvPr id="757" name="Ink 756">
                <a:extLst>
                  <a:ext uri="{FF2B5EF4-FFF2-40B4-BE49-F238E27FC236}">
                    <a16:creationId xmlns:a16="http://schemas.microsoft.com/office/drawing/2014/main" id="{0A31B070-71F3-9744-88DA-4E0215C91D6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973523" y="4188339"/>
                <a:ext cx="385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758" name="Ink 757">
                <a:extLst>
                  <a:ext uri="{FF2B5EF4-FFF2-40B4-BE49-F238E27FC236}">
                    <a16:creationId xmlns:a16="http://schemas.microsoft.com/office/drawing/2014/main" id="{774EC6D5-1129-1F45-99A8-8CD0FC3D9AB1}"/>
                  </a:ext>
                </a:extLst>
              </p14:cNvPr>
              <p14:cNvContentPartPr/>
              <p14:nvPr/>
            </p14:nvContentPartPr>
            <p14:xfrm>
              <a:off x="6915923" y="4255299"/>
              <a:ext cx="151200" cy="5400"/>
            </p14:xfrm>
          </p:contentPart>
        </mc:Choice>
        <mc:Fallback xmlns="">
          <p:pic>
            <p:nvPicPr>
              <p:cNvPr id="758" name="Ink 757">
                <a:extLst>
                  <a:ext uri="{FF2B5EF4-FFF2-40B4-BE49-F238E27FC236}">
                    <a16:creationId xmlns:a16="http://schemas.microsoft.com/office/drawing/2014/main" id="{774EC6D5-1129-1F45-99A8-8CD0FC3D9AB1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900443" y="4240179"/>
                <a:ext cx="181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759" name="Ink 758">
                <a:extLst>
                  <a:ext uri="{FF2B5EF4-FFF2-40B4-BE49-F238E27FC236}">
                    <a16:creationId xmlns:a16="http://schemas.microsoft.com/office/drawing/2014/main" id="{CB390775-30D8-6A42-AB78-A79D6659C32F}"/>
                  </a:ext>
                </a:extLst>
              </p14:cNvPr>
              <p14:cNvContentPartPr/>
              <p14:nvPr/>
            </p14:nvContentPartPr>
            <p14:xfrm>
              <a:off x="7050563" y="4279779"/>
              <a:ext cx="80640" cy="107280"/>
            </p14:xfrm>
          </p:contentPart>
        </mc:Choice>
        <mc:Fallback xmlns="">
          <p:pic>
            <p:nvPicPr>
              <p:cNvPr id="759" name="Ink 758">
                <a:extLst>
                  <a:ext uri="{FF2B5EF4-FFF2-40B4-BE49-F238E27FC236}">
                    <a16:creationId xmlns:a16="http://schemas.microsoft.com/office/drawing/2014/main" id="{CB390775-30D8-6A42-AB78-A79D6659C32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035443" y="4264299"/>
                <a:ext cx="1108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760" name="Ink 759">
                <a:extLst>
                  <a:ext uri="{FF2B5EF4-FFF2-40B4-BE49-F238E27FC236}">
                    <a16:creationId xmlns:a16="http://schemas.microsoft.com/office/drawing/2014/main" id="{F0056A2C-8269-E14B-95E8-EA2822FA82D2}"/>
                  </a:ext>
                </a:extLst>
              </p14:cNvPr>
              <p14:cNvContentPartPr/>
              <p14:nvPr/>
            </p14:nvContentPartPr>
            <p14:xfrm>
              <a:off x="7200323" y="4267179"/>
              <a:ext cx="7920" cy="113400"/>
            </p14:xfrm>
          </p:contentPart>
        </mc:Choice>
        <mc:Fallback xmlns="">
          <p:pic>
            <p:nvPicPr>
              <p:cNvPr id="760" name="Ink 759">
                <a:extLst>
                  <a:ext uri="{FF2B5EF4-FFF2-40B4-BE49-F238E27FC236}">
                    <a16:creationId xmlns:a16="http://schemas.microsoft.com/office/drawing/2014/main" id="{F0056A2C-8269-E14B-95E8-EA2822FA82D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184843" y="4252059"/>
                <a:ext cx="38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761" name="Ink 760">
                <a:extLst>
                  <a:ext uri="{FF2B5EF4-FFF2-40B4-BE49-F238E27FC236}">
                    <a16:creationId xmlns:a16="http://schemas.microsoft.com/office/drawing/2014/main" id="{8C1C1F46-05A3-9F40-9602-05FDCAA4A2EC}"/>
                  </a:ext>
                </a:extLst>
              </p14:cNvPr>
              <p14:cNvContentPartPr/>
              <p14:nvPr/>
            </p14:nvContentPartPr>
            <p14:xfrm>
              <a:off x="7204643" y="4273299"/>
              <a:ext cx="71280" cy="22320"/>
            </p14:xfrm>
          </p:contentPart>
        </mc:Choice>
        <mc:Fallback xmlns="">
          <p:pic>
            <p:nvPicPr>
              <p:cNvPr id="761" name="Ink 760">
                <a:extLst>
                  <a:ext uri="{FF2B5EF4-FFF2-40B4-BE49-F238E27FC236}">
                    <a16:creationId xmlns:a16="http://schemas.microsoft.com/office/drawing/2014/main" id="{8C1C1F46-05A3-9F40-9602-05FDCAA4A2E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189523" y="4258179"/>
                <a:ext cx="101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762" name="Ink 761">
                <a:extLst>
                  <a:ext uri="{FF2B5EF4-FFF2-40B4-BE49-F238E27FC236}">
                    <a16:creationId xmlns:a16="http://schemas.microsoft.com/office/drawing/2014/main" id="{B4155365-9241-2443-AAC2-D8D329855A52}"/>
                  </a:ext>
                </a:extLst>
              </p14:cNvPr>
              <p14:cNvContentPartPr/>
              <p14:nvPr/>
            </p14:nvContentPartPr>
            <p14:xfrm>
              <a:off x="7304723" y="4275459"/>
              <a:ext cx="96120" cy="142200"/>
            </p14:xfrm>
          </p:contentPart>
        </mc:Choice>
        <mc:Fallback xmlns="">
          <p:pic>
            <p:nvPicPr>
              <p:cNvPr id="762" name="Ink 761">
                <a:extLst>
                  <a:ext uri="{FF2B5EF4-FFF2-40B4-BE49-F238E27FC236}">
                    <a16:creationId xmlns:a16="http://schemas.microsoft.com/office/drawing/2014/main" id="{B4155365-9241-2443-AAC2-D8D329855A5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289243" y="4260339"/>
                <a:ext cx="1263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764" name="Ink 763">
                <a:extLst>
                  <a:ext uri="{FF2B5EF4-FFF2-40B4-BE49-F238E27FC236}">
                    <a16:creationId xmlns:a16="http://schemas.microsoft.com/office/drawing/2014/main" id="{F0D0D53F-94BC-9C4F-8D19-4DA1EBDA7C9C}"/>
                  </a:ext>
                </a:extLst>
              </p14:cNvPr>
              <p14:cNvContentPartPr/>
              <p14:nvPr/>
            </p14:nvContentPartPr>
            <p14:xfrm>
              <a:off x="7682003" y="3785859"/>
              <a:ext cx="1407600" cy="424080"/>
            </p14:xfrm>
          </p:contentPart>
        </mc:Choice>
        <mc:Fallback xmlns="">
          <p:pic>
            <p:nvPicPr>
              <p:cNvPr id="764" name="Ink 763">
                <a:extLst>
                  <a:ext uri="{FF2B5EF4-FFF2-40B4-BE49-F238E27FC236}">
                    <a16:creationId xmlns:a16="http://schemas.microsoft.com/office/drawing/2014/main" id="{F0D0D53F-94BC-9C4F-8D19-4DA1EBDA7C9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666883" y="3770739"/>
                <a:ext cx="143820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765" name="Ink 764">
                <a:extLst>
                  <a:ext uri="{FF2B5EF4-FFF2-40B4-BE49-F238E27FC236}">
                    <a16:creationId xmlns:a16="http://schemas.microsoft.com/office/drawing/2014/main" id="{5693ADFB-AE36-1B4D-8FFA-D2DEB4A84647}"/>
                  </a:ext>
                </a:extLst>
              </p14:cNvPr>
              <p14:cNvContentPartPr/>
              <p14:nvPr/>
            </p14:nvContentPartPr>
            <p14:xfrm>
              <a:off x="7651763" y="4102299"/>
              <a:ext cx="125640" cy="221040"/>
            </p14:xfrm>
          </p:contentPart>
        </mc:Choice>
        <mc:Fallback xmlns="">
          <p:pic>
            <p:nvPicPr>
              <p:cNvPr id="765" name="Ink 764">
                <a:extLst>
                  <a:ext uri="{FF2B5EF4-FFF2-40B4-BE49-F238E27FC236}">
                    <a16:creationId xmlns:a16="http://schemas.microsoft.com/office/drawing/2014/main" id="{5693ADFB-AE36-1B4D-8FFA-D2DEB4A84647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636643" y="4086819"/>
                <a:ext cx="1562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767" name="Ink 766">
                <a:extLst>
                  <a:ext uri="{FF2B5EF4-FFF2-40B4-BE49-F238E27FC236}">
                    <a16:creationId xmlns:a16="http://schemas.microsoft.com/office/drawing/2014/main" id="{95763291-59A9-2145-BE82-579E9A41D822}"/>
                  </a:ext>
                </a:extLst>
              </p14:cNvPr>
              <p14:cNvContentPartPr/>
              <p14:nvPr/>
            </p14:nvContentPartPr>
            <p14:xfrm>
              <a:off x="9240083" y="3372939"/>
              <a:ext cx="8640" cy="165960"/>
            </p14:xfrm>
          </p:contentPart>
        </mc:Choice>
        <mc:Fallback xmlns="">
          <p:pic>
            <p:nvPicPr>
              <p:cNvPr id="767" name="Ink 766">
                <a:extLst>
                  <a:ext uri="{FF2B5EF4-FFF2-40B4-BE49-F238E27FC236}">
                    <a16:creationId xmlns:a16="http://schemas.microsoft.com/office/drawing/2014/main" id="{95763291-59A9-2145-BE82-579E9A41D822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224603" y="3357819"/>
                <a:ext cx="392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768" name="Ink 767">
                <a:extLst>
                  <a:ext uri="{FF2B5EF4-FFF2-40B4-BE49-F238E27FC236}">
                    <a16:creationId xmlns:a16="http://schemas.microsoft.com/office/drawing/2014/main" id="{AE0439D1-1769-6948-ACF5-C92200032536}"/>
                  </a:ext>
                </a:extLst>
              </p14:cNvPr>
              <p14:cNvContentPartPr/>
              <p14:nvPr/>
            </p14:nvContentPartPr>
            <p14:xfrm>
              <a:off x="9311363" y="3082779"/>
              <a:ext cx="321480" cy="658440"/>
            </p14:xfrm>
          </p:contentPart>
        </mc:Choice>
        <mc:Fallback xmlns="">
          <p:pic>
            <p:nvPicPr>
              <p:cNvPr id="768" name="Ink 767">
                <a:extLst>
                  <a:ext uri="{FF2B5EF4-FFF2-40B4-BE49-F238E27FC236}">
                    <a16:creationId xmlns:a16="http://schemas.microsoft.com/office/drawing/2014/main" id="{AE0439D1-1769-6948-ACF5-C9220003253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296243" y="3067299"/>
                <a:ext cx="351720" cy="68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769" name="Ink 768">
                <a:extLst>
                  <a:ext uri="{FF2B5EF4-FFF2-40B4-BE49-F238E27FC236}">
                    <a16:creationId xmlns:a16="http://schemas.microsoft.com/office/drawing/2014/main" id="{C41291E0-8B5B-8C4E-B1AB-13C5DC51E298}"/>
                  </a:ext>
                </a:extLst>
              </p14:cNvPr>
              <p14:cNvContentPartPr/>
              <p14:nvPr/>
            </p14:nvContentPartPr>
            <p14:xfrm>
              <a:off x="9566963" y="3363939"/>
              <a:ext cx="101520" cy="152640"/>
            </p14:xfrm>
          </p:contentPart>
        </mc:Choice>
        <mc:Fallback xmlns="">
          <p:pic>
            <p:nvPicPr>
              <p:cNvPr id="769" name="Ink 768">
                <a:extLst>
                  <a:ext uri="{FF2B5EF4-FFF2-40B4-BE49-F238E27FC236}">
                    <a16:creationId xmlns:a16="http://schemas.microsoft.com/office/drawing/2014/main" id="{C41291E0-8B5B-8C4E-B1AB-13C5DC51E298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551843" y="3348459"/>
                <a:ext cx="1317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70" name="Ink 769">
                <a:extLst>
                  <a:ext uri="{FF2B5EF4-FFF2-40B4-BE49-F238E27FC236}">
                    <a16:creationId xmlns:a16="http://schemas.microsoft.com/office/drawing/2014/main" id="{B156DF45-DA7C-F74C-8D8D-90507A34834E}"/>
                  </a:ext>
                </a:extLst>
              </p14:cNvPr>
              <p14:cNvContentPartPr/>
              <p14:nvPr/>
            </p14:nvContentPartPr>
            <p14:xfrm>
              <a:off x="9777923" y="3376539"/>
              <a:ext cx="9720" cy="102600"/>
            </p14:xfrm>
          </p:contentPart>
        </mc:Choice>
        <mc:Fallback xmlns="">
          <p:pic>
            <p:nvPicPr>
              <p:cNvPr id="770" name="Ink 769">
                <a:extLst>
                  <a:ext uri="{FF2B5EF4-FFF2-40B4-BE49-F238E27FC236}">
                    <a16:creationId xmlns:a16="http://schemas.microsoft.com/office/drawing/2014/main" id="{B156DF45-DA7C-F74C-8D8D-90507A34834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762443" y="3361419"/>
                <a:ext cx="399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71" name="Ink 770">
                <a:extLst>
                  <a:ext uri="{FF2B5EF4-FFF2-40B4-BE49-F238E27FC236}">
                    <a16:creationId xmlns:a16="http://schemas.microsoft.com/office/drawing/2014/main" id="{5E7EA3BE-A934-0546-A877-E6F974AD0C68}"/>
                  </a:ext>
                </a:extLst>
              </p14:cNvPr>
              <p14:cNvContentPartPr/>
              <p14:nvPr/>
            </p14:nvContentPartPr>
            <p14:xfrm>
              <a:off x="9768563" y="3362859"/>
              <a:ext cx="74520" cy="10800"/>
            </p14:xfrm>
          </p:contentPart>
        </mc:Choice>
        <mc:Fallback xmlns="">
          <p:pic>
            <p:nvPicPr>
              <p:cNvPr id="771" name="Ink 770">
                <a:extLst>
                  <a:ext uri="{FF2B5EF4-FFF2-40B4-BE49-F238E27FC236}">
                    <a16:creationId xmlns:a16="http://schemas.microsoft.com/office/drawing/2014/main" id="{5E7EA3BE-A934-0546-A877-E6F974AD0C6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753443" y="3347379"/>
                <a:ext cx="1047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772" name="Ink 771">
                <a:extLst>
                  <a:ext uri="{FF2B5EF4-FFF2-40B4-BE49-F238E27FC236}">
                    <a16:creationId xmlns:a16="http://schemas.microsoft.com/office/drawing/2014/main" id="{CCE052F9-A6E6-B54E-93C1-96EC35B8D789}"/>
                  </a:ext>
                </a:extLst>
              </p14:cNvPr>
              <p14:cNvContentPartPr/>
              <p14:nvPr/>
            </p14:nvContentPartPr>
            <p14:xfrm>
              <a:off x="9908243" y="3399939"/>
              <a:ext cx="190440" cy="123480"/>
            </p14:xfrm>
          </p:contentPart>
        </mc:Choice>
        <mc:Fallback xmlns="">
          <p:pic>
            <p:nvPicPr>
              <p:cNvPr id="772" name="Ink 771">
                <a:extLst>
                  <a:ext uri="{FF2B5EF4-FFF2-40B4-BE49-F238E27FC236}">
                    <a16:creationId xmlns:a16="http://schemas.microsoft.com/office/drawing/2014/main" id="{CCE052F9-A6E6-B54E-93C1-96EC35B8D78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892763" y="3384459"/>
                <a:ext cx="2210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773" name="Ink 772">
                <a:extLst>
                  <a:ext uri="{FF2B5EF4-FFF2-40B4-BE49-F238E27FC236}">
                    <a16:creationId xmlns:a16="http://schemas.microsoft.com/office/drawing/2014/main" id="{024DBF09-F9CA-3B4D-883B-94B4A9C14AAD}"/>
                  </a:ext>
                </a:extLst>
              </p14:cNvPr>
              <p14:cNvContentPartPr/>
              <p14:nvPr/>
            </p14:nvContentPartPr>
            <p14:xfrm>
              <a:off x="10111643" y="3125259"/>
              <a:ext cx="338040" cy="358200"/>
            </p14:xfrm>
          </p:contentPart>
        </mc:Choice>
        <mc:Fallback xmlns="">
          <p:pic>
            <p:nvPicPr>
              <p:cNvPr id="773" name="Ink 772">
                <a:extLst>
                  <a:ext uri="{FF2B5EF4-FFF2-40B4-BE49-F238E27FC236}">
                    <a16:creationId xmlns:a16="http://schemas.microsoft.com/office/drawing/2014/main" id="{024DBF09-F9CA-3B4D-883B-94B4A9C14AA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0096163" y="3109779"/>
                <a:ext cx="3686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774" name="Ink 773">
                <a:extLst>
                  <a:ext uri="{FF2B5EF4-FFF2-40B4-BE49-F238E27FC236}">
                    <a16:creationId xmlns:a16="http://schemas.microsoft.com/office/drawing/2014/main" id="{59FE85F1-9FAD-924F-8407-AB5906EE7E33}"/>
                  </a:ext>
                </a:extLst>
              </p14:cNvPr>
              <p14:cNvContentPartPr/>
              <p14:nvPr/>
            </p14:nvContentPartPr>
            <p14:xfrm>
              <a:off x="10287323" y="3324699"/>
              <a:ext cx="256320" cy="117000"/>
            </p14:xfrm>
          </p:contentPart>
        </mc:Choice>
        <mc:Fallback xmlns="">
          <p:pic>
            <p:nvPicPr>
              <p:cNvPr id="774" name="Ink 773">
                <a:extLst>
                  <a:ext uri="{FF2B5EF4-FFF2-40B4-BE49-F238E27FC236}">
                    <a16:creationId xmlns:a16="http://schemas.microsoft.com/office/drawing/2014/main" id="{59FE85F1-9FAD-924F-8407-AB5906EE7E3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0272203" y="3309579"/>
                <a:ext cx="2869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775" name="Ink 774">
                <a:extLst>
                  <a:ext uri="{FF2B5EF4-FFF2-40B4-BE49-F238E27FC236}">
                    <a16:creationId xmlns:a16="http://schemas.microsoft.com/office/drawing/2014/main" id="{559273C5-21F2-754B-A583-73D36E2390E2}"/>
                  </a:ext>
                </a:extLst>
              </p14:cNvPr>
              <p14:cNvContentPartPr/>
              <p14:nvPr/>
            </p14:nvContentPartPr>
            <p14:xfrm>
              <a:off x="10327643" y="3221379"/>
              <a:ext cx="127440" cy="16200"/>
            </p14:xfrm>
          </p:contentPart>
        </mc:Choice>
        <mc:Fallback xmlns="">
          <p:pic>
            <p:nvPicPr>
              <p:cNvPr id="775" name="Ink 774">
                <a:extLst>
                  <a:ext uri="{FF2B5EF4-FFF2-40B4-BE49-F238E27FC236}">
                    <a16:creationId xmlns:a16="http://schemas.microsoft.com/office/drawing/2014/main" id="{559273C5-21F2-754B-A583-73D36E2390E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312163" y="3206259"/>
                <a:ext cx="1580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776" name="Ink 775">
                <a:extLst>
                  <a:ext uri="{FF2B5EF4-FFF2-40B4-BE49-F238E27FC236}">
                    <a16:creationId xmlns:a16="http://schemas.microsoft.com/office/drawing/2014/main" id="{E880C882-D366-5143-A697-CDF802B0E69C}"/>
                  </a:ext>
                </a:extLst>
              </p14:cNvPr>
              <p14:cNvContentPartPr/>
              <p14:nvPr/>
            </p14:nvContentPartPr>
            <p14:xfrm>
              <a:off x="10559843" y="3224619"/>
              <a:ext cx="360" cy="360"/>
            </p14:xfrm>
          </p:contentPart>
        </mc:Choice>
        <mc:Fallback xmlns="">
          <p:pic>
            <p:nvPicPr>
              <p:cNvPr id="776" name="Ink 775">
                <a:extLst>
                  <a:ext uri="{FF2B5EF4-FFF2-40B4-BE49-F238E27FC236}">
                    <a16:creationId xmlns:a16="http://schemas.microsoft.com/office/drawing/2014/main" id="{E880C882-D366-5143-A697-CDF802B0E69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544723" y="320913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777" name="Ink 776">
                <a:extLst>
                  <a:ext uri="{FF2B5EF4-FFF2-40B4-BE49-F238E27FC236}">
                    <a16:creationId xmlns:a16="http://schemas.microsoft.com/office/drawing/2014/main" id="{F0214CA4-545E-3B47-9FE6-82C390E3A2BF}"/>
                  </a:ext>
                </a:extLst>
              </p14:cNvPr>
              <p14:cNvContentPartPr/>
              <p14:nvPr/>
            </p14:nvContentPartPr>
            <p14:xfrm>
              <a:off x="10643363" y="3353139"/>
              <a:ext cx="60120" cy="115920"/>
            </p14:xfrm>
          </p:contentPart>
        </mc:Choice>
        <mc:Fallback xmlns="">
          <p:pic>
            <p:nvPicPr>
              <p:cNvPr id="777" name="Ink 776">
                <a:extLst>
                  <a:ext uri="{FF2B5EF4-FFF2-40B4-BE49-F238E27FC236}">
                    <a16:creationId xmlns:a16="http://schemas.microsoft.com/office/drawing/2014/main" id="{F0214CA4-545E-3B47-9FE6-82C390E3A2B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0627883" y="3337659"/>
                <a:ext cx="907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778" name="Ink 777">
                <a:extLst>
                  <a:ext uri="{FF2B5EF4-FFF2-40B4-BE49-F238E27FC236}">
                    <a16:creationId xmlns:a16="http://schemas.microsoft.com/office/drawing/2014/main" id="{A7118AE2-4C42-994D-99AD-881CA90A7059}"/>
                  </a:ext>
                </a:extLst>
              </p14:cNvPr>
              <p14:cNvContentPartPr/>
              <p14:nvPr/>
            </p14:nvContentPartPr>
            <p14:xfrm>
              <a:off x="10776923" y="3343779"/>
              <a:ext cx="113400" cy="172080"/>
            </p14:xfrm>
          </p:contentPart>
        </mc:Choice>
        <mc:Fallback xmlns="">
          <p:pic>
            <p:nvPicPr>
              <p:cNvPr id="778" name="Ink 777">
                <a:extLst>
                  <a:ext uri="{FF2B5EF4-FFF2-40B4-BE49-F238E27FC236}">
                    <a16:creationId xmlns:a16="http://schemas.microsoft.com/office/drawing/2014/main" id="{A7118AE2-4C42-994D-99AD-881CA90A7059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0761803" y="3328659"/>
                <a:ext cx="14400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780" name="Ink 779">
                <a:extLst>
                  <a:ext uri="{FF2B5EF4-FFF2-40B4-BE49-F238E27FC236}">
                    <a16:creationId xmlns:a16="http://schemas.microsoft.com/office/drawing/2014/main" id="{71B358A2-F79A-4144-9C36-73624426339D}"/>
                  </a:ext>
                </a:extLst>
              </p14:cNvPr>
              <p14:cNvContentPartPr/>
              <p14:nvPr/>
            </p14:nvContentPartPr>
            <p14:xfrm>
              <a:off x="9236843" y="3777219"/>
              <a:ext cx="160200" cy="225000"/>
            </p14:xfrm>
          </p:contentPart>
        </mc:Choice>
        <mc:Fallback xmlns="">
          <p:pic>
            <p:nvPicPr>
              <p:cNvPr id="780" name="Ink 779">
                <a:extLst>
                  <a:ext uri="{FF2B5EF4-FFF2-40B4-BE49-F238E27FC236}">
                    <a16:creationId xmlns:a16="http://schemas.microsoft.com/office/drawing/2014/main" id="{71B358A2-F79A-4144-9C36-73624426339D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9221723" y="3762099"/>
                <a:ext cx="1908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781" name="Ink 780">
                <a:extLst>
                  <a:ext uri="{FF2B5EF4-FFF2-40B4-BE49-F238E27FC236}">
                    <a16:creationId xmlns:a16="http://schemas.microsoft.com/office/drawing/2014/main" id="{A7E6F908-5D7E-944C-8A5D-33119E70A474}"/>
                  </a:ext>
                </a:extLst>
              </p14:cNvPr>
              <p14:cNvContentPartPr/>
              <p14:nvPr/>
            </p14:nvContentPartPr>
            <p14:xfrm>
              <a:off x="9471923" y="3687579"/>
              <a:ext cx="103680" cy="262800"/>
            </p14:xfrm>
          </p:contentPart>
        </mc:Choice>
        <mc:Fallback xmlns="">
          <p:pic>
            <p:nvPicPr>
              <p:cNvPr id="781" name="Ink 780">
                <a:extLst>
                  <a:ext uri="{FF2B5EF4-FFF2-40B4-BE49-F238E27FC236}">
                    <a16:creationId xmlns:a16="http://schemas.microsoft.com/office/drawing/2014/main" id="{A7E6F908-5D7E-944C-8A5D-33119E70A474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9456803" y="3672459"/>
                <a:ext cx="13428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782" name="Ink 781">
                <a:extLst>
                  <a:ext uri="{FF2B5EF4-FFF2-40B4-BE49-F238E27FC236}">
                    <a16:creationId xmlns:a16="http://schemas.microsoft.com/office/drawing/2014/main" id="{6B4B31DC-3AD8-F74B-9789-6885667885A0}"/>
                  </a:ext>
                </a:extLst>
              </p14:cNvPr>
              <p14:cNvContentPartPr/>
              <p14:nvPr/>
            </p14:nvContentPartPr>
            <p14:xfrm>
              <a:off x="9617723" y="3809619"/>
              <a:ext cx="69480" cy="135720"/>
            </p14:xfrm>
          </p:contentPart>
        </mc:Choice>
        <mc:Fallback xmlns="">
          <p:pic>
            <p:nvPicPr>
              <p:cNvPr id="782" name="Ink 781">
                <a:extLst>
                  <a:ext uri="{FF2B5EF4-FFF2-40B4-BE49-F238E27FC236}">
                    <a16:creationId xmlns:a16="http://schemas.microsoft.com/office/drawing/2014/main" id="{6B4B31DC-3AD8-F74B-9789-6885667885A0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602243" y="3794499"/>
                <a:ext cx="997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783" name="Ink 782">
                <a:extLst>
                  <a:ext uri="{FF2B5EF4-FFF2-40B4-BE49-F238E27FC236}">
                    <a16:creationId xmlns:a16="http://schemas.microsoft.com/office/drawing/2014/main" id="{2AA3EAB4-355C-0449-88F4-82B8A4F01C1A}"/>
                  </a:ext>
                </a:extLst>
              </p14:cNvPr>
              <p14:cNvContentPartPr/>
              <p14:nvPr/>
            </p14:nvContentPartPr>
            <p14:xfrm>
              <a:off x="9785483" y="3801339"/>
              <a:ext cx="113040" cy="105120"/>
            </p14:xfrm>
          </p:contentPart>
        </mc:Choice>
        <mc:Fallback xmlns="">
          <p:pic>
            <p:nvPicPr>
              <p:cNvPr id="783" name="Ink 782">
                <a:extLst>
                  <a:ext uri="{FF2B5EF4-FFF2-40B4-BE49-F238E27FC236}">
                    <a16:creationId xmlns:a16="http://schemas.microsoft.com/office/drawing/2014/main" id="{2AA3EAB4-355C-0449-88F4-82B8A4F01C1A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770363" y="3786219"/>
                <a:ext cx="1436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784" name="Ink 783">
                <a:extLst>
                  <a:ext uri="{FF2B5EF4-FFF2-40B4-BE49-F238E27FC236}">
                    <a16:creationId xmlns:a16="http://schemas.microsoft.com/office/drawing/2014/main" id="{CA92B93B-D4B0-1A48-8894-3D564F68145B}"/>
                  </a:ext>
                </a:extLst>
              </p14:cNvPr>
              <p14:cNvContentPartPr/>
              <p14:nvPr/>
            </p14:nvContentPartPr>
            <p14:xfrm>
              <a:off x="9968723" y="3682179"/>
              <a:ext cx="26640" cy="241920"/>
            </p14:xfrm>
          </p:contentPart>
        </mc:Choice>
        <mc:Fallback xmlns="">
          <p:pic>
            <p:nvPicPr>
              <p:cNvPr id="784" name="Ink 783">
                <a:extLst>
                  <a:ext uri="{FF2B5EF4-FFF2-40B4-BE49-F238E27FC236}">
                    <a16:creationId xmlns:a16="http://schemas.microsoft.com/office/drawing/2014/main" id="{CA92B93B-D4B0-1A48-8894-3D564F68145B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953243" y="3666699"/>
                <a:ext cx="5724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785" name="Ink 784">
                <a:extLst>
                  <a:ext uri="{FF2B5EF4-FFF2-40B4-BE49-F238E27FC236}">
                    <a16:creationId xmlns:a16="http://schemas.microsoft.com/office/drawing/2014/main" id="{C74AC67B-A100-294B-9FED-F1FB8984F862}"/>
                  </a:ext>
                </a:extLst>
              </p14:cNvPr>
              <p14:cNvContentPartPr/>
              <p14:nvPr/>
            </p14:nvContentPartPr>
            <p14:xfrm>
              <a:off x="9917603" y="3757059"/>
              <a:ext cx="139320" cy="25200"/>
            </p14:xfrm>
          </p:contentPart>
        </mc:Choice>
        <mc:Fallback xmlns="">
          <p:pic>
            <p:nvPicPr>
              <p:cNvPr id="785" name="Ink 784">
                <a:extLst>
                  <a:ext uri="{FF2B5EF4-FFF2-40B4-BE49-F238E27FC236}">
                    <a16:creationId xmlns:a16="http://schemas.microsoft.com/office/drawing/2014/main" id="{C74AC67B-A100-294B-9FED-F1FB8984F862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902483" y="3741939"/>
                <a:ext cx="1695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786" name="Ink 785">
                <a:extLst>
                  <a:ext uri="{FF2B5EF4-FFF2-40B4-BE49-F238E27FC236}">
                    <a16:creationId xmlns:a16="http://schemas.microsoft.com/office/drawing/2014/main" id="{1EB7BF23-4BBD-0A45-94A7-89561AD17829}"/>
                  </a:ext>
                </a:extLst>
              </p14:cNvPr>
              <p14:cNvContentPartPr/>
              <p14:nvPr/>
            </p14:nvContentPartPr>
            <p14:xfrm>
              <a:off x="10313243" y="3771459"/>
              <a:ext cx="54000" cy="185400"/>
            </p14:xfrm>
          </p:contentPart>
        </mc:Choice>
        <mc:Fallback xmlns="">
          <p:pic>
            <p:nvPicPr>
              <p:cNvPr id="786" name="Ink 785">
                <a:extLst>
                  <a:ext uri="{FF2B5EF4-FFF2-40B4-BE49-F238E27FC236}">
                    <a16:creationId xmlns:a16="http://schemas.microsoft.com/office/drawing/2014/main" id="{1EB7BF23-4BBD-0A45-94A7-89561AD17829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0298123" y="3756339"/>
                <a:ext cx="84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787" name="Ink 786">
                <a:extLst>
                  <a:ext uri="{FF2B5EF4-FFF2-40B4-BE49-F238E27FC236}">
                    <a16:creationId xmlns:a16="http://schemas.microsoft.com/office/drawing/2014/main" id="{B9B2D47C-5BE7-FE4F-96DE-B2F0959D9DA7}"/>
                  </a:ext>
                </a:extLst>
              </p14:cNvPr>
              <p14:cNvContentPartPr/>
              <p14:nvPr/>
            </p14:nvContentPartPr>
            <p14:xfrm>
              <a:off x="10511243" y="3597939"/>
              <a:ext cx="36000" cy="296280"/>
            </p14:xfrm>
          </p:contentPart>
        </mc:Choice>
        <mc:Fallback xmlns="">
          <p:pic>
            <p:nvPicPr>
              <p:cNvPr id="787" name="Ink 786">
                <a:extLst>
                  <a:ext uri="{FF2B5EF4-FFF2-40B4-BE49-F238E27FC236}">
                    <a16:creationId xmlns:a16="http://schemas.microsoft.com/office/drawing/2014/main" id="{B9B2D47C-5BE7-FE4F-96DE-B2F0959D9DA7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0495763" y="3582459"/>
                <a:ext cx="662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788" name="Ink 787">
                <a:extLst>
                  <a:ext uri="{FF2B5EF4-FFF2-40B4-BE49-F238E27FC236}">
                    <a16:creationId xmlns:a16="http://schemas.microsoft.com/office/drawing/2014/main" id="{4B900270-AFD0-7542-AA5C-1F51AED50FD9}"/>
                  </a:ext>
                </a:extLst>
              </p14:cNvPr>
              <p14:cNvContentPartPr/>
              <p14:nvPr/>
            </p14:nvContentPartPr>
            <p14:xfrm>
              <a:off x="10445363" y="3699459"/>
              <a:ext cx="153720" cy="10080"/>
            </p14:xfrm>
          </p:contentPart>
        </mc:Choice>
        <mc:Fallback xmlns="">
          <p:pic>
            <p:nvPicPr>
              <p:cNvPr id="788" name="Ink 787">
                <a:extLst>
                  <a:ext uri="{FF2B5EF4-FFF2-40B4-BE49-F238E27FC236}">
                    <a16:creationId xmlns:a16="http://schemas.microsoft.com/office/drawing/2014/main" id="{4B900270-AFD0-7542-AA5C-1F51AED50FD9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0429883" y="3684339"/>
                <a:ext cx="1839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789" name="Ink 788">
                <a:extLst>
                  <a:ext uri="{FF2B5EF4-FFF2-40B4-BE49-F238E27FC236}">
                    <a16:creationId xmlns:a16="http://schemas.microsoft.com/office/drawing/2014/main" id="{50BC9AC4-690C-7948-8FC6-FBECF3D45D86}"/>
                  </a:ext>
                </a:extLst>
              </p14:cNvPr>
              <p14:cNvContentPartPr/>
              <p14:nvPr/>
            </p14:nvContentPartPr>
            <p14:xfrm>
              <a:off x="10659203" y="3768939"/>
              <a:ext cx="8280" cy="131400"/>
            </p14:xfrm>
          </p:contentPart>
        </mc:Choice>
        <mc:Fallback xmlns="">
          <p:pic>
            <p:nvPicPr>
              <p:cNvPr id="789" name="Ink 788">
                <a:extLst>
                  <a:ext uri="{FF2B5EF4-FFF2-40B4-BE49-F238E27FC236}">
                    <a16:creationId xmlns:a16="http://schemas.microsoft.com/office/drawing/2014/main" id="{50BC9AC4-690C-7948-8FC6-FBECF3D45D86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0644083" y="3753819"/>
                <a:ext cx="388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790" name="Ink 789">
                <a:extLst>
                  <a:ext uri="{FF2B5EF4-FFF2-40B4-BE49-F238E27FC236}">
                    <a16:creationId xmlns:a16="http://schemas.microsoft.com/office/drawing/2014/main" id="{AFD2229A-DF5D-7C47-BEE1-AAE4F38342B0}"/>
                  </a:ext>
                </a:extLst>
              </p14:cNvPr>
              <p14:cNvContentPartPr/>
              <p14:nvPr/>
            </p14:nvContentPartPr>
            <p14:xfrm>
              <a:off x="10650923" y="3792699"/>
              <a:ext cx="102600" cy="8640"/>
            </p14:xfrm>
          </p:contentPart>
        </mc:Choice>
        <mc:Fallback xmlns="">
          <p:pic>
            <p:nvPicPr>
              <p:cNvPr id="790" name="Ink 789">
                <a:extLst>
                  <a:ext uri="{FF2B5EF4-FFF2-40B4-BE49-F238E27FC236}">
                    <a16:creationId xmlns:a16="http://schemas.microsoft.com/office/drawing/2014/main" id="{AFD2229A-DF5D-7C47-BEE1-AAE4F38342B0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0635803" y="3777579"/>
                <a:ext cx="1332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791" name="Ink 790">
                <a:extLst>
                  <a:ext uri="{FF2B5EF4-FFF2-40B4-BE49-F238E27FC236}">
                    <a16:creationId xmlns:a16="http://schemas.microsoft.com/office/drawing/2014/main" id="{3E357CFE-6792-5646-B1C1-B1DF50E447ED}"/>
                  </a:ext>
                </a:extLst>
              </p14:cNvPr>
              <p14:cNvContentPartPr/>
              <p14:nvPr/>
            </p14:nvContentPartPr>
            <p14:xfrm>
              <a:off x="10816523" y="3749499"/>
              <a:ext cx="119160" cy="165240"/>
            </p14:xfrm>
          </p:contentPart>
        </mc:Choice>
        <mc:Fallback xmlns="">
          <p:pic>
            <p:nvPicPr>
              <p:cNvPr id="791" name="Ink 790">
                <a:extLst>
                  <a:ext uri="{FF2B5EF4-FFF2-40B4-BE49-F238E27FC236}">
                    <a16:creationId xmlns:a16="http://schemas.microsoft.com/office/drawing/2014/main" id="{3E357CFE-6792-5646-B1C1-B1DF50E447ED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10801403" y="3734019"/>
                <a:ext cx="1497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792" name="Ink 791">
                <a:extLst>
                  <a:ext uri="{FF2B5EF4-FFF2-40B4-BE49-F238E27FC236}">
                    <a16:creationId xmlns:a16="http://schemas.microsoft.com/office/drawing/2014/main" id="{8F2D8C77-5AB9-4849-AE59-475436509D5F}"/>
                  </a:ext>
                </a:extLst>
              </p14:cNvPr>
              <p14:cNvContentPartPr/>
              <p14:nvPr/>
            </p14:nvContentPartPr>
            <p14:xfrm>
              <a:off x="10965923" y="3762459"/>
              <a:ext cx="141480" cy="135360"/>
            </p14:xfrm>
          </p:contentPart>
        </mc:Choice>
        <mc:Fallback xmlns="">
          <p:pic>
            <p:nvPicPr>
              <p:cNvPr id="792" name="Ink 791">
                <a:extLst>
                  <a:ext uri="{FF2B5EF4-FFF2-40B4-BE49-F238E27FC236}">
                    <a16:creationId xmlns:a16="http://schemas.microsoft.com/office/drawing/2014/main" id="{8F2D8C77-5AB9-4849-AE59-475436509D5F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0950803" y="3747339"/>
                <a:ext cx="1717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793" name="Ink 792">
                <a:extLst>
                  <a:ext uri="{FF2B5EF4-FFF2-40B4-BE49-F238E27FC236}">
                    <a16:creationId xmlns:a16="http://schemas.microsoft.com/office/drawing/2014/main" id="{A004B6AA-E892-7944-BBF6-C3B22C8824C7}"/>
                  </a:ext>
                </a:extLst>
              </p14:cNvPr>
              <p14:cNvContentPartPr/>
              <p14:nvPr/>
            </p14:nvContentPartPr>
            <p14:xfrm>
              <a:off x="11172923" y="3722859"/>
              <a:ext cx="232920" cy="202320"/>
            </p14:xfrm>
          </p:contentPart>
        </mc:Choice>
        <mc:Fallback xmlns="">
          <p:pic>
            <p:nvPicPr>
              <p:cNvPr id="793" name="Ink 792">
                <a:extLst>
                  <a:ext uri="{FF2B5EF4-FFF2-40B4-BE49-F238E27FC236}">
                    <a16:creationId xmlns:a16="http://schemas.microsoft.com/office/drawing/2014/main" id="{A004B6AA-E892-7944-BBF6-C3B22C8824C7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1157803" y="3707739"/>
                <a:ext cx="2635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795" name="Ink 794">
                <a:extLst>
                  <a:ext uri="{FF2B5EF4-FFF2-40B4-BE49-F238E27FC236}">
                    <a16:creationId xmlns:a16="http://schemas.microsoft.com/office/drawing/2014/main" id="{F87C3361-084F-724C-8C65-BE72159ED365}"/>
                  </a:ext>
                </a:extLst>
              </p14:cNvPr>
              <p14:cNvContentPartPr/>
              <p14:nvPr/>
            </p14:nvContentPartPr>
            <p14:xfrm>
              <a:off x="9215963" y="4208139"/>
              <a:ext cx="105120" cy="149040"/>
            </p14:xfrm>
          </p:contentPart>
        </mc:Choice>
        <mc:Fallback xmlns="">
          <p:pic>
            <p:nvPicPr>
              <p:cNvPr id="795" name="Ink 794">
                <a:extLst>
                  <a:ext uri="{FF2B5EF4-FFF2-40B4-BE49-F238E27FC236}">
                    <a16:creationId xmlns:a16="http://schemas.microsoft.com/office/drawing/2014/main" id="{F87C3361-084F-724C-8C65-BE72159ED36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200483" y="4193019"/>
                <a:ext cx="135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796" name="Ink 795">
                <a:extLst>
                  <a:ext uri="{FF2B5EF4-FFF2-40B4-BE49-F238E27FC236}">
                    <a16:creationId xmlns:a16="http://schemas.microsoft.com/office/drawing/2014/main" id="{60D39DAD-4D71-CC45-BD82-3CD9195B0AC6}"/>
                  </a:ext>
                </a:extLst>
              </p14:cNvPr>
              <p14:cNvContentPartPr/>
              <p14:nvPr/>
            </p14:nvContentPartPr>
            <p14:xfrm>
              <a:off x="9388763" y="4199859"/>
              <a:ext cx="93240" cy="151920"/>
            </p14:xfrm>
          </p:contentPart>
        </mc:Choice>
        <mc:Fallback xmlns="">
          <p:pic>
            <p:nvPicPr>
              <p:cNvPr id="796" name="Ink 795">
                <a:extLst>
                  <a:ext uri="{FF2B5EF4-FFF2-40B4-BE49-F238E27FC236}">
                    <a16:creationId xmlns:a16="http://schemas.microsoft.com/office/drawing/2014/main" id="{60D39DAD-4D71-CC45-BD82-3CD9195B0AC6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373283" y="4184739"/>
                <a:ext cx="1238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797" name="Ink 796">
                <a:extLst>
                  <a:ext uri="{FF2B5EF4-FFF2-40B4-BE49-F238E27FC236}">
                    <a16:creationId xmlns:a16="http://schemas.microsoft.com/office/drawing/2014/main" id="{6F0792A6-6FDB-9D44-831B-5EE3F1E8EB0B}"/>
                  </a:ext>
                </a:extLst>
              </p14:cNvPr>
              <p14:cNvContentPartPr/>
              <p14:nvPr/>
            </p14:nvContentPartPr>
            <p14:xfrm>
              <a:off x="9585323" y="4088259"/>
              <a:ext cx="90720" cy="263880"/>
            </p14:xfrm>
          </p:contentPart>
        </mc:Choice>
        <mc:Fallback xmlns="">
          <p:pic>
            <p:nvPicPr>
              <p:cNvPr id="797" name="Ink 796">
                <a:extLst>
                  <a:ext uri="{FF2B5EF4-FFF2-40B4-BE49-F238E27FC236}">
                    <a16:creationId xmlns:a16="http://schemas.microsoft.com/office/drawing/2014/main" id="{6F0792A6-6FDB-9D44-831B-5EE3F1E8EB0B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9569843" y="4073139"/>
                <a:ext cx="1209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798" name="Ink 797">
                <a:extLst>
                  <a:ext uri="{FF2B5EF4-FFF2-40B4-BE49-F238E27FC236}">
                    <a16:creationId xmlns:a16="http://schemas.microsoft.com/office/drawing/2014/main" id="{668F68A5-EB79-A642-9999-F546AAA8A302}"/>
                  </a:ext>
                </a:extLst>
              </p14:cNvPr>
              <p14:cNvContentPartPr/>
              <p14:nvPr/>
            </p14:nvContentPartPr>
            <p14:xfrm>
              <a:off x="10019843" y="4084299"/>
              <a:ext cx="15840" cy="237960"/>
            </p14:xfrm>
          </p:contentPart>
        </mc:Choice>
        <mc:Fallback xmlns="">
          <p:pic>
            <p:nvPicPr>
              <p:cNvPr id="798" name="Ink 797">
                <a:extLst>
                  <a:ext uri="{FF2B5EF4-FFF2-40B4-BE49-F238E27FC236}">
                    <a16:creationId xmlns:a16="http://schemas.microsoft.com/office/drawing/2014/main" id="{668F68A5-EB79-A642-9999-F546AAA8A302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0004723" y="4068819"/>
                <a:ext cx="464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799" name="Ink 798">
                <a:extLst>
                  <a:ext uri="{FF2B5EF4-FFF2-40B4-BE49-F238E27FC236}">
                    <a16:creationId xmlns:a16="http://schemas.microsoft.com/office/drawing/2014/main" id="{A9E7ED72-AE06-714A-99D4-159EE12DCE8C}"/>
                  </a:ext>
                </a:extLst>
              </p14:cNvPr>
              <p14:cNvContentPartPr/>
              <p14:nvPr/>
            </p14:nvContentPartPr>
            <p14:xfrm>
              <a:off x="9888443" y="4123899"/>
              <a:ext cx="239040" cy="19800"/>
            </p14:xfrm>
          </p:contentPart>
        </mc:Choice>
        <mc:Fallback xmlns="">
          <p:pic>
            <p:nvPicPr>
              <p:cNvPr id="799" name="Ink 798">
                <a:extLst>
                  <a:ext uri="{FF2B5EF4-FFF2-40B4-BE49-F238E27FC236}">
                    <a16:creationId xmlns:a16="http://schemas.microsoft.com/office/drawing/2014/main" id="{A9E7ED72-AE06-714A-99D4-159EE12DCE8C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9872963" y="4108419"/>
                <a:ext cx="2696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800" name="Ink 799">
                <a:extLst>
                  <a:ext uri="{FF2B5EF4-FFF2-40B4-BE49-F238E27FC236}">
                    <a16:creationId xmlns:a16="http://schemas.microsoft.com/office/drawing/2014/main" id="{72403117-033B-4C48-9DD4-8A4EDBED8DFF}"/>
                  </a:ext>
                </a:extLst>
              </p14:cNvPr>
              <p14:cNvContentPartPr/>
              <p14:nvPr/>
            </p14:nvContentPartPr>
            <p14:xfrm>
              <a:off x="10123163" y="4059819"/>
              <a:ext cx="266040" cy="269640"/>
            </p14:xfrm>
          </p:contentPart>
        </mc:Choice>
        <mc:Fallback xmlns="">
          <p:pic>
            <p:nvPicPr>
              <p:cNvPr id="800" name="Ink 799">
                <a:extLst>
                  <a:ext uri="{FF2B5EF4-FFF2-40B4-BE49-F238E27FC236}">
                    <a16:creationId xmlns:a16="http://schemas.microsoft.com/office/drawing/2014/main" id="{72403117-033B-4C48-9DD4-8A4EDBED8DFF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10108043" y="4044699"/>
                <a:ext cx="29664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801" name="Ink 800">
                <a:extLst>
                  <a:ext uri="{FF2B5EF4-FFF2-40B4-BE49-F238E27FC236}">
                    <a16:creationId xmlns:a16="http://schemas.microsoft.com/office/drawing/2014/main" id="{5365F1D2-BEA5-AA4E-8346-1D791450220E}"/>
                  </a:ext>
                </a:extLst>
              </p14:cNvPr>
              <p14:cNvContentPartPr/>
              <p14:nvPr/>
            </p14:nvContentPartPr>
            <p14:xfrm>
              <a:off x="10412243" y="4037139"/>
              <a:ext cx="213840" cy="322560"/>
            </p14:xfrm>
          </p:contentPart>
        </mc:Choice>
        <mc:Fallback xmlns="">
          <p:pic>
            <p:nvPicPr>
              <p:cNvPr id="801" name="Ink 800">
                <a:extLst>
                  <a:ext uri="{FF2B5EF4-FFF2-40B4-BE49-F238E27FC236}">
                    <a16:creationId xmlns:a16="http://schemas.microsoft.com/office/drawing/2014/main" id="{5365F1D2-BEA5-AA4E-8346-1D791450220E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0396763" y="4021659"/>
                <a:ext cx="24444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804" name="Ink 803">
                <a:extLst>
                  <a:ext uri="{FF2B5EF4-FFF2-40B4-BE49-F238E27FC236}">
                    <a16:creationId xmlns:a16="http://schemas.microsoft.com/office/drawing/2014/main" id="{33F9E379-3FA8-5F44-B731-1529767EA821}"/>
                  </a:ext>
                </a:extLst>
              </p14:cNvPr>
              <p14:cNvContentPartPr/>
              <p14:nvPr/>
            </p14:nvContentPartPr>
            <p14:xfrm>
              <a:off x="2816963" y="4702419"/>
              <a:ext cx="269640" cy="15120"/>
            </p14:xfrm>
          </p:contentPart>
        </mc:Choice>
        <mc:Fallback xmlns="">
          <p:pic>
            <p:nvPicPr>
              <p:cNvPr id="804" name="Ink 803">
                <a:extLst>
                  <a:ext uri="{FF2B5EF4-FFF2-40B4-BE49-F238E27FC236}">
                    <a16:creationId xmlns:a16="http://schemas.microsoft.com/office/drawing/2014/main" id="{33F9E379-3FA8-5F44-B731-1529767EA821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2801843" y="4686939"/>
                <a:ext cx="3002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805" name="Ink 804">
                <a:extLst>
                  <a:ext uri="{FF2B5EF4-FFF2-40B4-BE49-F238E27FC236}">
                    <a16:creationId xmlns:a16="http://schemas.microsoft.com/office/drawing/2014/main" id="{A3D31822-6BB4-D648-A08C-17F79CA02A22}"/>
                  </a:ext>
                </a:extLst>
              </p14:cNvPr>
              <p14:cNvContentPartPr/>
              <p14:nvPr/>
            </p14:nvContentPartPr>
            <p14:xfrm>
              <a:off x="2944043" y="4534299"/>
              <a:ext cx="36000" cy="179280"/>
            </p14:xfrm>
          </p:contentPart>
        </mc:Choice>
        <mc:Fallback xmlns="">
          <p:pic>
            <p:nvPicPr>
              <p:cNvPr id="805" name="Ink 804">
                <a:extLst>
                  <a:ext uri="{FF2B5EF4-FFF2-40B4-BE49-F238E27FC236}">
                    <a16:creationId xmlns:a16="http://schemas.microsoft.com/office/drawing/2014/main" id="{A3D31822-6BB4-D648-A08C-17F79CA02A22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2928923" y="4518819"/>
                <a:ext cx="662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806" name="Ink 805">
                <a:extLst>
                  <a:ext uri="{FF2B5EF4-FFF2-40B4-BE49-F238E27FC236}">
                    <a16:creationId xmlns:a16="http://schemas.microsoft.com/office/drawing/2014/main" id="{FC6CC146-9A40-8144-AB58-F38EF116D060}"/>
                  </a:ext>
                </a:extLst>
              </p14:cNvPr>
              <p14:cNvContentPartPr/>
              <p14:nvPr/>
            </p14:nvContentPartPr>
            <p14:xfrm>
              <a:off x="2851163" y="4599099"/>
              <a:ext cx="96840" cy="91440"/>
            </p14:xfrm>
          </p:contentPart>
        </mc:Choice>
        <mc:Fallback xmlns="">
          <p:pic>
            <p:nvPicPr>
              <p:cNvPr id="806" name="Ink 805">
                <a:extLst>
                  <a:ext uri="{FF2B5EF4-FFF2-40B4-BE49-F238E27FC236}">
                    <a16:creationId xmlns:a16="http://schemas.microsoft.com/office/drawing/2014/main" id="{FC6CC146-9A40-8144-AB58-F38EF116D060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2835683" y="4583619"/>
                <a:ext cx="1274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807" name="Ink 806">
                <a:extLst>
                  <a:ext uri="{FF2B5EF4-FFF2-40B4-BE49-F238E27FC236}">
                    <a16:creationId xmlns:a16="http://schemas.microsoft.com/office/drawing/2014/main" id="{37BC3D01-03B8-A242-9A31-97D46C5BEDEB}"/>
                  </a:ext>
                </a:extLst>
              </p14:cNvPr>
              <p14:cNvContentPartPr/>
              <p14:nvPr/>
            </p14:nvContentPartPr>
            <p14:xfrm>
              <a:off x="2856563" y="4372659"/>
              <a:ext cx="154440" cy="164520"/>
            </p14:xfrm>
          </p:contentPart>
        </mc:Choice>
        <mc:Fallback xmlns="">
          <p:pic>
            <p:nvPicPr>
              <p:cNvPr id="807" name="Ink 806">
                <a:extLst>
                  <a:ext uri="{FF2B5EF4-FFF2-40B4-BE49-F238E27FC236}">
                    <a16:creationId xmlns:a16="http://schemas.microsoft.com/office/drawing/2014/main" id="{37BC3D01-03B8-A242-9A31-97D46C5BEDEB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2841443" y="4357539"/>
                <a:ext cx="1850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808" name="Ink 807">
                <a:extLst>
                  <a:ext uri="{FF2B5EF4-FFF2-40B4-BE49-F238E27FC236}">
                    <a16:creationId xmlns:a16="http://schemas.microsoft.com/office/drawing/2014/main" id="{C8602C2C-2C1B-674F-ADE1-9CCB51F82D24}"/>
                  </a:ext>
                </a:extLst>
              </p14:cNvPr>
              <p14:cNvContentPartPr/>
              <p14:nvPr/>
            </p14:nvContentPartPr>
            <p14:xfrm>
              <a:off x="2908403" y="4271499"/>
              <a:ext cx="191520" cy="105840"/>
            </p14:xfrm>
          </p:contentPart>
        </mc:Choice>
        <mc:Fallback xmlns="">
          <p:pic>
            <p:nvPicPr>
              <p:cNvPr id="808" name="Ink 807">
                <a:extLst>
                  <a:ext uri="{FF2B5EF4-FFF2-40B4-BE49-F238E27FC236}">
                    <a16:creationId xmlns:a16="http://schemas.microsoft.com/office/drawing/2014/main" id="{C8602C2C-2C1B-674F-ADE1-9CCB51F82D24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2892923" y="4256019"/>
                <a:ext cx="2221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809" name="Ink 808">
                <a:extLst>
                  <a:ext uri="{FF2B5EF4-FFF2-40B4-BE49-F238E27FC236}">
                    <a16:creationId xmlns:a16="http://schemas.microsoft.com/office/drawing/2014/main" id="{A69EB00F-EE48-FA4E-81C2-29C2F841BA79}"/>
                  </a:ext>
                </a:extLst>
              </p14:cNvPr>
              <p14:cNvContentPartPr/>
              <p14:nvPr/>
            </p14:nvContentPartPr>
            <p14:xfrm>
              <a:off x="2755403" y="4155579"/>
              <a:ext cx="254880" cy="16200"/>
            </p14:xfrm>
          </p:contentPart>
        </mc:Choice>
        <mc:Fallback xmlns="">
          <p:pic>
            <p:nvPicPr>
              <p:cNvPr id="809" name="Ink 808">
                <a:extLst>
                  <a:ext uri="{FF2B5EF4-FFF2-40B4-BE49-F238E27FC236}">
                    <a16:creationId xmlns:a16="http://schemas.microsoft.com/office/drawing/2014/main" id="{A69EB00F-EE48-FA4E-81C2-29C2F841BA79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2740283" y="4140459"/>
                <a:ext cx="2854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810" name="Ink 809">
                <a:extLst>
                  <a:ext uri="{FF2B5EF4-FFF2-40B4-BE49-F238E27FC236}">
                    <a16:creationId xmlns:a16="http://schemas.microsoft.com/office/drawing/2014/main" id="{DFA6F1DA-1DAB-DF49-B678-1123B35C060C}"/>
                  </a:ext>
                </a:extLst>
              </p14:cNvPr>
              <p14:cNvContentPartPr/>
              <p14:nvPr/>
            </p14:nvContentPartPr>
            <p14:xfrm>
              <a:off x="2787803" y="3875859"/>
              <a:ext cx="253440" cy="161280"/>
            </p14:xfrm>
          </p:contentPart>
        </mc:Choice>
        <mc:Fallback xmlns="">
          <p:pic>
            <p:nvPicPr>
              <p:cNvPr id="810" name="Ink 809">
                <a:extLst>
                  <a:ext uri="{FF2B5EF4-FFF2-40B4-BE49-F238E27FC236}">
                    <a16:creationId xmlns:a16="http://schemas.microsoft.com/office/drawing/2014/main" id="{DFA6F1DA-1DAB-DF49-B678-1123B35C060C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2772683" y="3860739"/>
                <a:ext cx="2836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811" name="Ink 810">
                <a:extLst>
                  <a:ext uri="{FF2B5EF4-FFF2-40B4-BE49-F238E27FC236}">
                    <a16:creationId xmlns:a16="http://schemas.microsoft.com/office/drawing/2014/main" id="{5F0AEB81-D02E-2D41-9896-22EA5FBC1964}"/>
                  </a:ext>
                </a:extLst>
              </p14:cNvPr>
              <p14:cNvContentPartPr/>
              <p14:nvPr/>
            </p14:nvContentPartPr>
            <p14:xfrm>
              <a:off x="2777363" y="3677499"/>
              <a:ext cx="239760" cy="163440"/>
            </p14:xfrm>
          </p:contentPart>
        </mc:Choice>
        <mc:Fallback xmlns="">
          <p:pic>
            <p:nvPicPr>
              <p:cNvPr id="811" name="Ink 810">
                <a:extLst>
                  <a:ext uri="{FF2B5EF4-FFF2-40B4-BE49-F238E27FC236}">
                    <a16:creationId xmlns:a16="http://schemas.microsoft.com/office/drawing/2014/main" id="{5F0AEB81-D02E-2D41-9896-22EA5FBC1964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2761883" y="3662379"/>
                <a:ext cx="270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813" name="Ink 812">
                <a:extLst>
                  <a:ext uri="{FF2B5EF4-FFF2-40B4-BE49-F238E27FC236}">
                    <a16:creationId xmlns:a16="http://schemas.microsoft.com/office/drawing/2014/main" id="{A1BCBDCC-1C9A-1046-8CCC-BBE039173204}"/>
                  </a:ext>
                </a:extLst>
              </p14:cNvPr>
              <p14:cNvContentPartPr/>
              <p14:nvPr/>
            </p14:nvContentPartPr>
            <p14:xfrm>
              <a:off x="2470643" y="3185739"/>
              <a:ext cx="717840" cy="1779120"/>
            </p14:xfrm>
          </p:contentPart>
        </mc:Choice>
        <mc:Fallback xmlns="">
          <p:pic>
            <p:nvPicPr>
              <p:cNvPr id="813" name="Ink 812">
                <a:extLst>
                  <a:ext uri="{FF2B5EF4-FFF2-40B4-BE49-F238E27FC236}">
                    <a16:creationId xmlns:a16="http://schemas.microsoft.com/office/drawing/2014/main" id="{A1BCBDCC-1C9A-1046-8CCC-BBE039173204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2455163" y="3170619"/>
                <a:ext cx="748080" cy="18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828" name="Ink 827">
                <a:extLst>
                  <a:ext uri="{FF2B5EF4-FFF2-40B4-BE49-F238E27FC236}">
                    <a16:creationId xmlns:a16="http://schemas.microsoft.com/office/drawing/2014/main" id="{B0C007F3-7CEC-E448-BA50-1BFE7B9377C2}"/>
                  </a:ext>
                </a:extLst>
              </p14:cNvPr>
              <p14:cNvContentPartPr/>
              <p14:nvPr/>
            </p14:nvContentPartPr>
            <p14:xfrm>
              <a:off x="6280883" y="1658259"/>
              <a:ext cx="11520" cy="243720"/>
            </p14:xfrm>
          </p:contentPart>
        </mc:Choice>
        <mc:Fallback xmlns="">
          <p:pic>
            <p:nvPicPr>
              <p:cNvPr id="828" name="Ink 827">
                <a:extLst>
                  <a:ext uri="{FF2B5EF4-FFF2-40B4-BE49-F238E27FC236}">
                    <a16:creationId xmlns:a16="http://schemas.microsoft.com/office/drawing/2014/main" id="{B0C007F3-7CEC-E448-BA50-1BFE7B9377C2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6265403" y="1642779"/>
                <a:ext cx="4212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829" name="Ink 828">
                <a:extLst>
                  <a:ext uri="{FF2B5EF4-FFF2-40B4-BE49-F238E27FC236}">
                    <a16:creationId xmlns:a16="http://schemas.microsoft.com/office/drawing/2014/main" id="{FA03CE8D-0944-FC41-A24E-0D414E5D960B}"/>
                  </a:ext>
                </a:extLst>
              </p14:cNvPr>
              <p14:cNvContentPartPr/>
              <p14:nvPr/>
            </p14:nvContentPartPr>
            <p14:xfrm>
              <a:off x="6324083" y="1789659"/>
              <a:ext cx="84600" cy="67320"/>
            </p14:xfrm>
          </p:contentPart>
        </mc:Choice>
        <mc:Fallback xmlns="">
          <p:pic>
            <p:nvPicPr>
              <p:cNvPr id="829" name="Ink 828">
                <a:extLst>
                  <a:ext uri="{FF2B5EF4-FFF2-40B4-BE49-F238E27FC236}">
                    <a16:creationId xmlns:a16="http://schemas.microsoft.com/office/drawing/2014/main" id="{FA03CE8D-0944-FC41-A24E-0D414E5D960B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6308603" y="1774539"/>
                <a:ext cx="1152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830" name="Ink 829">
                <a:extLst>
                  <a:ext uri="{FF2B5EF4-FFF2-40B4-BE49-F238E27FC236}">
                    <a16:creationId xmlns:a16="http://schemas.microsoft.com/office/drawing/2014/main" id="{088B5E3C-59B3-D24B-90C5-914D6B7752F5}"/>
                  </a:ext>
                </a:extLst>
              </p14:cNvPr>
              <p14:cNvContentPartPr/>
              <p14:nvPr/>
            </p14:nvContentPartPr>
            <p14:xfrm>
              <a:off x="6345683" y="1657179"/>
              <a:ext cx="132840" cy="89280"/>
            </p14:xfrm>
          </p:contentPart>
        </mc:Choice>
        <mc:Fallback xmlns="">
          <p:pic>
            <p:nvPicPr>
              <p:cNvPr id="830" name="Ink 829">
                <a:extLst>
                  <a:ext uri="{FF2B5EF4-FFF2-40B4-BE49-F238E27FC236}">
                    <a16:creationId xmlns:a16="http://schemas.microsoft.com/office/drawing/2014/main" id="{088B5E3C-59B3-D24B-90C5-914D6B7752F5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6330203" y="1641699"/>
                <a:ext cx="1634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832" name="Ink 831">
                <a:extLst>
                  <a:ext uri="{FF2B5EF4-FFF2-40B4-BE49-F238E27FC236}">
                    <a16:creationId xmlns:a16="http://schemas.microsoft.com/office/drawing/2014/main" id="{40481E70-8206-AC4D-B432-C55592E936CE}"/>
                  </a:ext>
                </a:extLst>
              </p14:cNvPr>
              <p14:cNvContentPartPr/>
              <p14:nvPr/>
            </p14:nvContentPartPr>
            <p14:xfrm>
              <a:off x="6445763" y="1715139"/>
              <a:ext cx="120600" cy="144360"/>
            </p14:xfrm>
          </p:contentPart>
        </mc:Choice>
        <mc:Fallback xmlns="">
          <p:pic>
            <p:nvPicPr>
              <p:cNvPr id="832" name="Ink 831">
                <a:extLst>
                  <a:ext uri="{FF2B5EF4-FFF2-40B4-BE49-F238E27FC236}">
                    <a16:creationId xmlns:a16="http://schemas.microsoft.com/office/drawing/2014/main" id="{40481E70-8206-AC4D-B432-C55592E936CE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6430643" y="1700019"/>
                <a:ext cx="1512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833" name="Ink 832">
                <a:extLst>
                  <a:ext uri="{FF2B5EF4-FFF2-40B4-BE49-F238E27FC236}">
                    <a16:creationId xmlns:a16="http://schemas.microsoft.com/office/drawing/2014/main" id="{C70DF028-E341-F84E-AE3C-82EB701EFBA5}"/>
                  </a:ext>
                </a:extLst>
              </p14:cNvPr>
              <p14:cNvContentPartPr/>
              <p14:nvPr/>
            </p14:nvContentPartPr>
            <p14:xfrm>
              <a:off x="6633323" y="1723419"/>
              <a:ext cx="81720" cy="256680"/>
            </p14:xfrm>
          </p:contentPart>
        </mc:Choice>
        <mc:Fallback xmlns="">
          <p:pic>
            <p:nvPicPr>
              <p:cNvPr id="833" name="Ink 832">
                <a:extLst>
                  <a:ext uri="{FF2B5EF4-FFF2-40B4-BE49-F238E27FC236}">
                    <a16:creationId xmlns:a16="http://schemas.microsoft.com/office/drawing/2014/main" id="{C70DF028-E341-F84E-AE3C-82EB701EFBA5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6618203" y="1708299"/>
                <a:ext cx="1119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834" name="Ink 833">
                <a:extLst>
                  <a:ext uri="{FF2B5EF4-FFF2-40B4-BE49-F238E27FC236}">
                    <a16:creationId xmlns:a16="http://schemas.microsoft.com/office/drawing/2014/main" id="{E2D40F53-517A-C74C-ABC0-42428EB6002F}"/>
                  </a:ext>
                </a:extLst>
              </p14:cNvPr>
              <p14:cNvContentPartPr/>
              <p14:nvPr/>
            </p14:nvContentPartPr>
            <p14:xfrm>
              <a:off x="6828443" y="1609659"/>
              <a:ext cx="18360" cy="273240"/>
            </p14:xfrm>
          </p:contentPart>
        </mc:Choice>
        <mc:Fallback xmlns="">
          <p:pic>
            <p:nvPicPr>
              <p:cNvPr id="834" name="Ink 833">
                <a:extLst>
                  <a:ext uri="{FF2B5EF4-FFF2-40B4-BE49-F238E27FC236}">
                    <a16:creationId xmlns:a16="http://schemas.microsoft.com/office/drawing/2014/main" id="{E2D40F53-517A-C74C-ABC0-42428EB6002F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6812963" y="1594539"/>
                <a:ext cx="4896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836" name="Ink 835">
                <a:extLst>
                  <a:ext uri="{FF2B5EF4-FFF2-40B4-BE49-F238E27FC236}">
                    <a16:creationId xmlns:a16="http://schemas.microsoft.com/office/drawing/2014/main" id="{F3440B57-7965-6746-A90C-EA681FE6807F}"/>
                  </a:ext>
                </a:extLst>
              </p14:cNvPr>
              <p14:cNvContentPartPr/>
              <p14:nvPr/>
            </p14:nvContentPartPr>
            <p14:xfrm>
              <a:off x="4249763" y="1725579"/>
              <a:ext cx="79920" cy="227160"/>
            </p14:xfrm>
          </p:contentPart>
        </mc:Choice>
        <mc:Fallback xmlns="">
          <p:pic>
            <p:nvPicPr>
              <p:cNvPr id="836" name="Ink 835">
                <a:extLst>
                  <a:ext uri="{FF2B5EF4-FFF2-40B4-BE49-F238E27FC236}">
                    <a16:creationId xmlns:a16="http://schemas.microsoft.com/office/drawing/2014/main" id="{F3440B57-7965-6746-A90C-EA681FE6807F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4234283" y="1710099"/>
                <a:ext cx="1105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838" name="Ink 837">
                <a:extLst>
                  <a:ext uri="{FF2B5EF4-FFF2-40B4-BE49-F238E27FC236}">
                    <a16:creationId xmlns:a16="http://schemas.microsoft.com/office/drawing/2014/main" id="{F9FA3578-2C30-D14E-ACC9-D33EAB1B1BC8}"/>
                  </a:ext>
                </a:extLst>
              </p14:cNvPr>
              <p14:cNvContentPartPr/>
              <p14:nvPr/>
            </p14:nvContentPartPr>
            <p14:xfrm>
              <a:off x="7090523" y="1617939"/>
              <a:ext cx="129960" cy="253440"/>
            </p14:xfrm>
          </p:contentPart>
        </mc:Choice>
        <mc:Fallback xmlns="">
          <p:pic>
            <p:nvPicPr>
              <p:cNvPr id="838" name="Ink 837">
                <a:extLst>
                  <a:ext uri="{FF2B5EF4-FFF2-40B4-BE49-F238E27FC236}">
                    <a16:creationId xmlns:a16="http://schemas.microsoft.com/office/drawing/2014/main" id="{F9FA3578-2C30-D14E-ACC9-D33EAB1B1BC8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7075403" y="1602819"/>
                <a:ext cx="16056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839" name="Ink 838">
                <a:extLst>
                  <a:ext uri="{FF2B5EF4-FFF2-40B4-BE49-F238E27FC236}">
                    <a16:creationId xmlns:a16="http://schemas.microsoft.com/office/drawing/2014/main" id="{DE0076B9-A8CC-994D-8470-1B9A8FE8481E}"/>
                  </a:ext>
                </a:extLst>
              </p14:cNvPr>
              <p14:cNvContentPartPr/>
              <p14:nvPr/>
            </p14:nvContentPartPr>
            <p14:xfrm>
              <a:off x="7385723" y="1649259"/>
              <a:ext cx="6480" cy="212040"/>
            </p14:xfrm>
          </p:contentPart>
        </mc:Choice>
        <mc:Fallback xmlns="">
          <p:pic>
            <p:nvPicPr>
              <p:cNvPr id="839" name="Ink 838">
                <a:extLst>
                  <a:ext uri="{FF2B5EF4-FFF2-40B4-BE49-F238E27FC236}">
                    <a16:creationId xmlns:a16="http://schemas.microsoft.com/office/drawing/2014/main" id="{DE0076B9-A8CC-994D-8470-1B9A8FE8481E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7370603" y="1634139"/>
                <a:ext cx="370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840" name="Ink 839">
                <a:extLst>
                  <a:ext uri="{FF2B5EF4-FFF2-40B4-BE49-F238E27FC236}">
                    <a16:creationId xmlns:a16="http://schemas.microsoft.com/office/drawing/2014/main" id="{B2B1B0D4-7228-5740-B15F-4C2B67B6DB0F}"/>
                  </a:ext>
                </a:extLst>
              </p14:cNvPr>
              <p14:cNvContentPartPr/>
              <p14:nvPr/>
            </p14:nvContentPartPr>
            <p14:xfrm>
              <a:off x="7310843" y="1852659"/>
              <a:ext cx="144720" cy="20520"/>
            </p14:xfrm>
          </p:contentPart>
        </mc:Choice>
        <mc:Fallback xmlns="">
          <p:pic>
            <p:nvPicPr>
              <p:cNvPr id="840" name="Ink 839">
                <a:extLst>
                  <a:ext uri="{FF2B5EF4-FFF2-40B4-BE49-F238E27FC236}">
                    <a16:creationId xmlns:a16="http://schemas.microsoft.com/office/drawing/2014/main" id="{B2B1B0D4-7228-5740-B15F-4C2B67B6DB0F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7295363" y="1837179"/>
                <a:ext cx="1753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841" name="Ink 840">
                <a:extLst>
                  <a:ext uri="{FF2B5EF4-FFF2-40B4-BE49-F238E27FC236}">
                    <a16:creationId xmlns:a16="http://schemas.microsoft.com/office/drawing/2014/main" id="{1EAA1040-09BE-B14A-8C33-1341F781D61D}"/>
                  </a:ext>
                </a:extLst>
              </p14:cNvPr>
              <p14:cNvContentPartPr/>
              <p14:nvPr/>
            </p14:nvContentPartPr>
            <p14:xfrm>
              <a:off x="7315163" y="1609659"/>
              <a:ext cx="173160" cy="21960"/>
            </p14:xfrm>
          </p:contentPart>
        </mc:Choice>
        <mc:Fallback xmlns="">
          <p:pic>
            <p:nvPicPr>
              <p:cNvPr id="841" name="Ink 840">
                <a:extLst>
                  <a:ext uri="{FF2B5EF4-FFF2-40B4-BE49-F238E27FC236}">
                    <a16:creationId xmlns:a16="http://schemas.microsoft.com/office/drawing/2014/main" id="{1EAA1040-09BE-B14A-8C33-1341F781D61D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7300043" y="1594539"/>
                <a:ext cx="2037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844" name="Ink 843">
                <a:extLst>
                  <a:ext uri="{FF2B5EF4-FFF2-40B4-BE49-F238E27FC236}">
                    <a16:creationId xmlns:a16="http://schemas.microsoft.com/office/drawing/2014/main" id="{4A50D3FD-6F11-804A-8E04-1AE8221081BB}"/>
                  </a:ext>
                </a:extLst>
              </p14:cNvPr>
              <p14:cNvContentPartPr/>
              <p14:nvPr/>
            </p14:nvContentPartPr>
            <p14:xfrm>
              <a:off x="8875403" y="1448379"/>
              <a:ext cx="65160" cy="323280"/>
            </p14:xfrm>
          </p:contentPart>
        </mc:Choice>
        <mc:Fallback xmlns="">
          <p:pic>
            <p:nvPicPr>
              <p:cNvPr id="844" name="Ink 843">
                <a:extLst>
                  <a:ext uri="{FF2B5EF4-FFF2-40B4-BE49-F238E27FC236}">
                    <a16:creationId xmlns:a16="http://schemas.microsoft.com/office/drawing/2014/main" id="{4A50D3FD-6F11-804A-8E04-1AE8221081BB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8860283" y="1433259"/>
                <a:ext cx="9576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845" name="Ink 844">
                <a:extLst>
                  <a:ext uri="{FF2B5EF4-FFF2-40B4-BE49-F238E27FC236}">
                    <a16:creationId xmlns:a16="http://schemas.microsoft.com/office/drawing/2014/main" id="{1CF842D1-2C71-3A41-A729-6626ECEB4713}"/>
                  </a:ext>
                </a:extLst>
              </p14:cNvPr>
              <p14:cNvContentPartPr/>
              <p14:nvPr/>
            </p14:nvContentPartPr>
            <p14:xfrm>
              <a:off x="8913563" y="1515699"/>
              <a:ext cx="166320" cy="245160"/>
            </p14:xfrm>
          </p:contentPart>
        </mc:Choice>
        <mc:Fallback xmlns="">
          <p:pic>
            <p:nvPicPr>
              <p:cNvPr id="845" name="Ink 844">
                <a:extLst>
                  <a:ext uri="{FF2B5EF4-FFF2-40B4-BE49-F238E27FC236}">
                    <a16:creationId xmlns:a16="http://schemas.microsoft.com/office/drawing/2014/main" id="{1CF842D1-2C71-3A41-A729-6626ECEB4713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8898083" y="1500579"/>
                <a:ext cx="19692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846" name="Ink 845">
                <a:extLst>
                  <a:ext uri="{FF2B5EF4-FFF2-40B4-BE49-F238E27FC236}">
                    <a16:creationId xmlns:a16="http://schemas.microsoft.com/office/drawing/2014/main" id="{81710C32-6081-E14E-901A-0D16FB8D43B8}"/>
                  </a:ext>
                </a:extLst>
              </p14:cNvPr>
              <p14:cNvContentPartPr/>
              <p14:nvPr/>
            </p14:nvContentPartPr>
            <p14:xfrm>
              <a:off x="9120923" y="1569339"/>
              <a:ext cx="80280" cy="154440"/>
            </p14:xfrm>
          </p:contentPart>
        </mc:Choice>
        <mc:Fallback xmlns="">
          <p:pic>
            <p:nvPicPr>
              <p:cNvPr id="846" name="Ink 845">
                <a:extLst>
                  <a:ext uri="{FF2B5EF4-FFF2-40B4-BE49-F238E27FC236}">
                    <a16:creationId xmlns:a16="http://schemas.microsoft.com/office/drawing/2014/main" id="{81710C32-6081-E14E-901A-0D16FB8D43B8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9105803" y="1553859"/>
                <a:ext cx="1108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847" name="Ink 846">
                <a:extLst>
                  <a:ext uri="{FF2B5EF4-FFF2-40B4-BE49-F238E27FC236}">
                    <a16:creationId xmlns:a16="http://schemas.microsoft.com/office/drawing/2014/main" id="{0A5745B8-6609-9843-8CCC-DD5FB03EFD8F}"/>
                  </a:ext>
                </a:extLst>
              </p14:cNvPr>
              <p14:cNvContentPartPr/>
              <p14:nvPr/>
            </p14:nvContentPartPr>
            <p14:xfrm>
              <a:off x="9242603" y="1626219"/>
              <a:ext cx="93600" cy="271080"/>
            </p14:xfrm>
          </p:contentPart>
        </mc:Choice>
        <mc:Fallback xmlns="">
          <p:pic>
            <p:nvPicPr>
              <p:cNvPr id="847" name="Ink 846">
                <a:extLst>
                  <a:ext uri="{FF2B5EF4-FFF2-40B4-BE49-F238E27FC236}">
                    <a16:creationId xmlns:a16="http://schemas.microsoft.com/office/drawing/2014/main" id="{0A5745B8-6609-9843-8CCC-DD5FB03EFD8F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9227123" y="1611099"/>
                <a:ext cx="12384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848" name="Ink 847">
                <a:extLst>
                  <a:ext uri="{FF2B5EF4-FFF2-40B4-BE49-F238E27FC236}">
                    <a16:creationId xmlns:a16="http://schemas.microsoft.com/office/drawing/2014/main" id="{34F0BE11-1CEA-CF45-A4F5-FC2FA8C14203}"/>
                  </a:ext>
                </a:extLst>
              </p14:cNvPr>
              <p14:cNvContentPartPr/>
              <p14:nvPr/>
            </p14:nvContentPartPr>
            <p14:xfrm>
              <a:off x="9452483" y="1468539"/>
              <a:ext cx="9720" cy="241920"/>
            </p14:xfrm>
          </p:contentPart>
        </mc:Choice>
        <mc:Fallback xmlns="">
          <p:pic>
            <p:nvPicPr>
              <p:cNvPr id="848" name="Ink 847">
                <a:extLst>
                  <a:ext uri="{FF2B5EF4-FFF2-40B4-BE49-F238E27FC236}">
                    <a16:creationId xmlns:a16="http://schemas.microsoft.com/office/drawing/2014/main" id="{34F0BE11-1CEA-CF45-A4F5-FC2FA8C14203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9437003" y="1453059"/>
                <a:ext cx="399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849" name="Ink 848">
                <a:extLst>
                  <a:ext uri="{FF2B5EF4-FFF2-40B4-BE49-F238E27FC236}">
                    <a16:creationId xmlns:a16="http://schemas.microsoft.com/office/drawing/2014/main" id="{0E09A628-035D-AB4A-B286-D1436326B8D3}"/>
                  </a:ext>
                </a:extLst>
              </p14:cNvPr>
              <p14:cNvContentPartPr/>
              <p14:nvPr/>
            </p14:nvContentPartPr>
            <p14:xfrm>
              <a:off x="9591083" y="1477539"/>
              <a:ext cx="136800" cy="267840"/>
            </p14:xfrm>
          </p:contentPart>
        </mc:Choice>
        <mc:Fallback xmlns="">
          <p:pic>
            <p:nvPicPr>
              <p:cNvPr id="849" name="Ink 848">
                <a:extLst>
                  <a:ext uri="{FF2B5EF4-FFF2-40B4-BE49-F238E27FC236}">
                    <a16:creationId xmlns:a16="http://schemas.microsoft.com/office/drawing/2014/main" id="{0E09A628-035D-AB4A-B286-D1436326B8D3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9575963" y="1462059"/>
                <a:ext cx="16704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850" name="Ink 849">
                <a:extLst>
                  <a:ext uri="{FF2B5EF4-FFF2-40B4-BE49-F238E27FC236}">
                    <a16:creationId xmlns:a16="http://schemas.microsoft.com/office/drawing/2014/main" id="{3F46B240-71BC-4247-B723-8CAB08DD7972}"/>
                  </a:ext>
                </a:extLst>
              </p14:cNvPr>
              <p14:cNvContentPartPr/>
              <p14:nvPr/>
            </p14:nvContentPartPr>
            <p14:xfrm>
              <a:off x="9867203" y="1485099"/>
              <a:ext cx="181800" cy="273240"/>
            </p14:xfrm>
          </p:contentPart>
        </mc:Choice>
        <mc:Fallback xmlns="">
          <p:pic>
            <p:nvPicPr>
              <p:cNvPr id="850" name="Ink 849">
                <a:extLst>
                  <a:ext uri="{FF2B5EF4-FFF2-40B4-BE49-F238E27FC236}">
                    <a16:creationId xmlns:a16="http://schemas.microsoft.com/office/drawing/2014/main" id="{3F46B240-71BC-4247-B723-8CAB08DD7972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9852083" y="1469979"/>
                <a:ext cx="21204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851" name="Ink 850">
                <a:extLst>
                  <a:ext uri="{FF2B5EF4-FFF2-40B4-BE49-F238E27FC236}">
                    <a16:creationId xmlns:a16="http://schemas.microsoft.com/office/drawing/2014/main" id="{F3DD795D-6D60-904C-A70D-D5757DC7F7AC}"/>
                  </a:ext>
                </a:extLst>
              </p14:cNvPr>
              <p14:cNvContentPartPr/>
              <p14:nvPr/>
            </p14:nvContentPartPr>
            <p14:xfrm>
              <a:off x="10382363" y="1611459"/>
              <a:ext cx="174600" cy="112680"/>
            </p14:xfrm>
          </p:contentPart>
        </mc:Choice>
        <mc:Fallback xmlns="">
          <p:pic>
            <p:nvPicPr>
              <p:cNvPr id="851" name="Ink 850">
                <a:extLst>
                  <a:ext uri="{FF2B5EF4-FFF2-40B4-BE49-F238E27FC236}">
                    <a16:creationId xmlns:a16="http://schemas.microsoft.com/office/drawing/2014/main" id="{F3DD795D-6D60-904C-A70D-D5757DC7F7AC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10367243" y="1595979"/>
                <a:ext cx="2052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852" name="Ink 851">
                <a:extLst>
                  <a:ext uri="{FF2B5EF4-FFF2-40B4-BE49-F238E27FC236}">
                    <a16:creationId xmlns:a16="http://schemas.microsoft.com/office/drawing/2014/main" id="{73712AEC-0867-8E49-B4B5-73CCC76CFF0B}"/>
                  </a:ext>
                </a:extLst>
              </p14:cNvPr>
              <p14:cNvContentPartPr/>
              <p14:nvPr/>
            </p14:nvContentPartPr>
            <p14:xfrm>
              <a:off x="10573883" y="1425699"/>
              <a:ext cx="21960" cy="323640"/>
            </p14:xfrm>
          </p:contentPart>
        </mc:Choice>
        <mc:Fallback xmlns="">
          <p:pic>
            <p:nvPicPr>
              <p:cNvPr id="852" name="Ink 851">
                <a:extLst>
                  <a:ext uri="{FF2B5EF4-FFF2-40B4-BE49-F238E27FC236}">
                    <a16:creationId xmlns:a16="http://schemas.microsoft.com/office/drawing/2014/main" id="{73712AEC-0867-8E49-B4B5-73CCC76CFF0B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10558403" y="1410579"/>
                <a:ext cx="5256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853" name="Ink 852">
                <a:extLst>
                  <a:ext uri="{FF2B5EF4-FFF2-40B4-BE49-F238E27FC236}">
                    <a16:creationId xmlns:a16="http://schemas.microsoft.com/office/drawing/2014/main" id="{FAE291E4-C3D2-F24A-AF37-77222CC90BB2}"/>
                  </a:ext>
                </a:extLst>
              </p14:cNvPr>
              <p14:cNvContentPartPr/>
              <p14:nvPr/>
            </p14:nvContentPartPr>
            <p14:xfrm>
              <a:off x="10666403" y="1599939"/>
              <a:ext cx="12600" cy="163440"/>
            </p14:xfrm>
          </p:contentPart>
        </mc:Choice>
        <mc:Fallback xmlns="">
          <p:pic>
            <p:nvPicPr>
              <p:cNvPr id="853" name="Ink 852">
                <a:extLst>
                  <a:ext uri="{FF2B5EF4-FFF2-40B4-BE49-F238E27FC236}">
                    <a16:creationId xmlns:a16="http://schemas.microsoft.com/office/drawing/2014/main" id="{FAE291E4-C3D2-F24A-AF37-77222CC90BB2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10651283" y="1584819"/>
                <a:ext cx="4320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854" name="Ink 853">
                <a:extLst>
                  <a:ext uri="{FF2B5EF4-FFF2-40B4-BE49-F238E27FC236}">
                    <a16:creationId xmlns:a16="http://schemas.microsoft.com/office/drawing/2014/main" id="{C72CC5C2-32CF-9142-919E-D990E49E7272}"/>
                  </a:ext>
                </a:extLst>
              </p14:cNvPr>
              <p14:cNvContentPartPr/>
              <p14:nvPr/>
            </p14:nvContentPartPr>
            <p14:xfrm>
              <a:off x="10676483" y="1495179"/>
              <a:ext cx="360" cy="360"/>
            </p14:xfrm>
          </p:contentPart>
        </mc:Choice>
        <mc:Fallback xmlns="">
          <p:pic>
            <p:nvPicPr>
              <p:cNvPr id="854" name="Ink 853">
                <a:extLst>
                  <a:ext uri="{FF2B5EF4-FFF2-40B4-BE49-F238E27FC236}">
                    <a16:creationId xmlns:a16="http://schemas.microsoft.com/office/drawing/2014/main" id="{C72CC5C2-32CF-9142-919E-D990E49E727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661363" y="148005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855" name="Ink 854">
                <a:extLst>
                  <a:ext uri="{FF2B5EF4-FFF2-40B4-BE49-F238E27FC236}">
                    <a16:creationId xmlns:a16="http://schemas.microsoft.com/office/drawing/2014/main" id="{7B333ACA-0710-904D-8FE7-9A627B6A509A}"/>
                  </a:ext>
                </a:extLst>
              </p14:cNvPr>
              <p14:cNvContentPartPr/>
              <p14:nvPr/>
            </p14:nvContentPartPr>
            <p14:xfrm>
              <a:off x="10778003" y="1605699"/>
              <a:ext cx="74880" cy="149760"/>
            </p14:xfrm>
          </p:contentPart>
        </mc:Choice>
        <mc:Fallback xmlns="">
          <p:pic>
            <p:nvPicPr>
              <p:cNvPr id="855" name="Ink 854">
                <a:extLst>
                  <a:ext uri="{FF2B5EF4-FFF2-40B4-BE49-F238E27FC236}">
                    <a16:creationId xmlns:a16="http://schemas.microsoft.com/office/drawing/2014/main" id="{7B333ACA-0710-904D-8FE7-9A627B6A509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0762883" y="1590579"/>
                <a:ext cx="1054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856" name="Ink 855">
                <a:extLst>
                  <a:ext uri="{FF2B5EF4-FFF2-40B4-BE49-F238E27FC236}">
                    <a16:creationId xmlns:a16="http://schemas.microsoft.com/office/drawing/2014/main" id="{8D69C811-18F8-B540-9273-B0D4F935ED94}"/>
                  </a:ext>
                </a:extLst>
              </p14:cNvPr>
              <p14:cNvContentPartPr/>
              <p14:nvPr/>
            </p14:nvContentPartPr>
            <p14:xfrm>
              <a:off x="10913363" y="1591299"/>
              <a:ext cx="200880" cy="156600"/>
            </p14:xfrm>
          </p:contentPart>
        </mc:Choice>
        <mc:Fallback xmlns="">
          <p:pic>
            <p:nvPicPr>
              <p:cNvPr id="856" name="Ink 855">
                <a:extLst>
                  <a:ext uri="{FF2B5EF4-FFF2-40B4-BE49-F238E27FC236}">
                    <a16:creationId xmlns:a16="http://schemas.microsoft.com/office/drawing/2014/main" id="{8D69C811-18F8-B540-9273-B0D4F935ED94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0897883" y="1576179"/>
                <a:ext cx="2314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857" name="Ink 856">
                <a:extLst>
                  <a:ext uri="{FF2B5EF4-FFF2-40B4-BE49-F238E27FC236}">
                    <a16:creationId xmlns:a16="http://schemas.microsoft.com/office/drawing/2014/main" id="{A873AB60-6B27-C041-8D68-8CBF5AD1B739}"/>
                  </a:ext>
                </a:extLst>
              </p14:cNvPr>
              <p14:cNvContentPartPr/>
              <p14:nvPr/>
            </p14:nvContentPartPr>
            <p14:xfrm>
              <a:off x="11170763" y="1488339"/>
              <a:ext cx="7560" cy="265680"/>
            </p14:xfrm>
          </p:contentPart>
        </mc:Choice>
        <mc:Fallback xmlns="">
          <p:pic>
            <p:nvPicPr>
              <p:cNvPr id="857" name="Ink 856">
                <a:extLst>
                  <a:ext uri="{FF2B5EF4-FFF2-40B4-BE49-F238E27FC236}">
                    <a16:creationId xmlns:a16="http://schemas.microsoft.com/office/drawing/2014/main" id="{A873AB60-6B27-C041-8D68-8CBF5AD1B739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11155643" y="1473219"/>
                <a:ext cx="3816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858" name="Ink 857">
                <a:extLst>
                  <a:ext uri="{FF2B5EF4-FFF2-40B4-BE49-F238E27FC236}">
                    <a16:creationId xmlns:a16="http://schemas.microsoft.com/office/drawing/2014/main" id="{48F6AE0D-1653-1E47-AE3B-4CBBFFBAF3DB}"/>
                  </a:ext>
                </a:extLst>
              </p14:cNvPr>
              <p14:cNvContentPartPr/>
              <p14:nvPr/>
            </p14:nvContentPartPr>
            <p14:xfrm>
              <a:off x="11053043" y="1535859"/>
              <a:ext cx="167040" cy="39600"/>
            </p14:xfrm>
          </p:contentPart>
        </mc:Choice>
        <mc:Fallback xmlns="">
          <p:pic>
            <p:nvPicPr>
              <p:cNvPr id="858" name="Ink 857">
                <a:extLst>
                  <a:ext uri="{FF2B5EF4-FFF2-40B4-BE49-F238E27FC236}">
                    <a16:creationId xmlns:a16="http://schemas.microsoft.com/office/drawing/2014/main" id="{48F6AE0D-1653-1E47-AE3B-4CBBFFBAF3DB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1037923" y="1520379"/>
                <a:ext cx="1972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859" name="Ink 858">
                <a:extLst>
                  <a:ext uri="{FF2B5EF4-FFF2-40B4-BE49-F238E27FC236}">
                    <a16:creationId xmlns:a16="http://schemas.microsoft.com/office/drawing/2014/main" id="{6B8A2603-A161-C840-B574-70494E6F3465}"/>
                  </a:ext>
                </a:extLst>
              </p14:cNvPr>
              <p14:cNvContentPartPr/>
              <p14:nvPr/>
            </p14:nvContentPartPr>
            <p14:xfrm>
              <a:off x="11283443" y="1614339"/>
              <a:ext cx="50760" cy="192240"/>
            </p14:xfrm>
          </p:contentPart>
        </mc:Choice>
        <mc:Fallback xmlns="">
          <p:pic>
            <p:nvPicPr>
              <p:cNvPr id="859" name="Ink 858">
                <a:extLst>
                  <a:ext uri="{FF2B5EF4-FFF2-40B4-BE49-F238E27FC236}">
                    <a16:creationId xmlns:a16="http://schemas.microsoft.com/office/drawing/2014/main" id="{6B8A2603-A161-C840-B574-70494E6F3465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1268323" y="1599219"/>
                <a:ext cx="8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865" name="Ink 864">
                <a:extLst>
                  <a:ext uri="{FF2B5EF4-FFF2-40B4-BE49-F238E27FC236}">
                    <a16:creationId xmlns:a16="http://schemas.microsoft.com/office/drawing/2014/main" id="{60AB612E-882A-5A41-87F2-5A37BC9569FB}"/>
                  </a:ext>
                </a:extLst>
              </p14:cNvPr>
              <p14:cNvContentPartPr/>
              <p14:nvPr/>
            </p14:nvContentPartPr>
            <p14:xfrm>
              <a:off x="6876683" y="2035179"/>
              <a:ext cx="13680" cy="872640"/>
            </p14:xfrm>
          </p:contentPart>
        </mc:Choice>
        <mc:Fallback xmlns="">
          <p:pic>
            <p:nvPicPr>
              <p:cNvPr id="865" name="Ink 864">
                <a:extLst>
                  <a:ext uri="{FF2B5EF4-FFF2-40B4-BE49-F238E27FC236}">
                    <a16:creationId xmlns:a16="http://schemas.microsoft.com/office/drawing/2014/main" id="{60AB612E-882A-5A41-87F2-5A37BC9569FB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861563" y="2019699"/>
                <a:ext cx="44280" cy="90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866" name="Ink 865">
                <a:extLst>
                  <a:ext uri="{FF2B5EF4-FFF2-40B4-BE49-F238E27FC236}">
                    <a16:creationId xmlns:a16="http://schemas.microsoft.com/office/drawing/2014/main" id="{B16ABE3B-B97D-A241-B399-191B144C445C}"/>
                  </a:ext>
                </a:extLst>
              </p14:cNvPr>
              <p14:cNvContentPartPr/>
              <p14:nvPr/>
            </p14:nvContentPartPr>
            <p14:xfrm>
              <a:off x="6792443" y="2933019"/>
              <a:ext cx="195840" cy="214920"/>
            </p14:xfrm>
          </p:contentPart>
        </mc:Choice>
        <mc:Fallback xmlns="">
          <p:pic>
            <p:nvPicPr>
              <p:cNvPr id="866" name="Ink 865">
                <a:extLst>
                  <a:ext uri="{FF2B5EF4-FFF2-40B4-BE49-F238E27FC236}">
                    <a16:creationId xmlns:a16="http://schemas.microsoft.com/office/drawing/2014/main" id="{B16ABE3B-B97D-A241-B399-191B144C445C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776963" y="2917539"/>
                <a:ext cx="2264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867" name="Ink 866">
                <a:extLst>
                  <a:ext uri="{FF2B5EF4-FFF2-40B4-BE49-F238E27FC236}">
                    <a16:creationId xmlns:a16="http://schemas.microsoft.com/office/drawing/2014/main" id="{3C7CA409-9E09-6140-9E09-31D80F26D3C6}"/>
                  </a:ext>
                </a:extLst>
              </p14:cNvPr>
              <p14:cNvContentPartPr/>
              <p14:nvPr/>
            </p14:nvContentPartPr>
            <p14:xfrm>
              <a:off x="6774443" y="1988379"/>
              <a:ext cx="253800" cy="175680"/>
            </p14:xfrm>
          </p:contentPart>
        </mc:Choice>
        <mc:Fallback xmlns="">
          <p:pic>
            <p:nvPicPr>
              <p:cNvPr id="867" name="Ink 866">
                <a:extLst>
                  <a:ext uri="{FF2B5EF4-FFF2-40B4-BE49-F238E27FC236}">
                    <a16:creationId xmlns:a16="http://schemas.microsoft.com/office/drawing/2014/main" id="{3C7CA409-9E09-6140-9E09-31D80F26D3C6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759323" y="1973259"/>
                <a:ext cx="284400" cy="20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89" name="Group 888">
            <a:extLst>
              <a:ext uri="{FF2B5EF4-FFF2-40B4-BE49-F238E27FC236}">
                <a16:creationId xmlns:a16="http://schemas.microsoft.com/office/drawing/2014/main" id="{E197FF7D-32A9-A940-8A17-AC255B39414D}"/>
              </a:ext>
            </a:extLst>
          </p:cNvPr>
          <p:cNvGrpSpPr/>
          <p:nvPr/>
        </p:nvGrpSpPr>
        <p:grpSpPr>
          <a:xfrm>
            <a:off x="1444643" y="1604259"/>
            <a:ext cx="3987000" cy="1517760"/>
            <a:chOff x="1444643" y="1604259"/>
            <a:chExt cx="3987000" cy="15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E71EEF54-2FF9-DA49-A948-8EEEAA1452C8}"/>
                    </a:ext>
                  </a:extLst>
                </p14:cNvPr>
                <p14:cNvContentPartPr/>
                <p14:nvPr/>
              </p14:nvContentPartPr>
              <p14:xfrm>
                <a:off x="3855203" y="1792179"/>
                <a:ext cx="12600" cy="21168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E71EEF54-2FF9-DA49-A948-8EEEAA1452C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840083" y="1777059"/>
                  <a:ext cx="432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08BD2770-2856-C74E-B3DD-08AFA6B82BDE}"/>
                    </a:ext>
                  </a:extLst>
                </p14:cNvPr>
                <p14:cNvContentPartPr/>
                <p14:nvPr/>
              </p14:nvContentPartPr>
              <p14:xfrm>
                <a:off x="3864923" y="1853019"/>
                <a:ext cx="154080" cy="17964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08BD2770-2856-C74E-B3DD-08AFA6B82BD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849803" y="1837899"/>
                  <a:ext cx="184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7B788A93-DBAD-E248-873F-AEE05C523606}"/>
                    </a:ext>
                  </a:extLst>
                </p14:cNvPr>
                <p14:cNvContentPartPr/>
                <p14:nvPr/>
              </p14:nvContentPartPr>
              <p14:xfrm>
                <a:off x="3909203" y="1736739"/>
                <a:ext cx="144720" cy="18648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7B788A93-DBAD-E248-873F-AEE05C52360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894083" y="1721619"/>
                  <a:ext cx="175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D03CE236-B6A5-1343-BB45-1F5A424F77FF}"/>
                    </a:ext>
                  </a:extLst>
                </p14:cNvPr>
                <p14:cNvContentPartPr/>
                <p14:nvPr/>
              </p14:nvContentPartPr>
              <p14:xfrm>
                <a:off x="4067243" y="1766619"/>
                <a:ext cx="68400" cy="20808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D03CE236-B6A5-1343-BB45-1F5A424F77F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051763" y="1751499"/>
                  <a:ext cx="986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19ABD221-C83A-5F43-B44F-D0B9D52EB1A0}"/>
                    </a:ext>
                  </a:extLst>
                </p14:cNvPr>
                <p14:cNvContentPartPr/>
                <p14:nvPr/>
              </p14:nvContentPartPr>
              <p14:xfrm>
                <a:off x="4182803" y="1828179"/>
                <a:ext cx="91800" cy="22608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19ABD221-C83A-5F43-B44F-D0B9D52EB1A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67683" y="1813059"/>
                  <a:ext cx="1224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F69DD196-5056-954B-9DF6-62A29AD38E29}"/>
                    </a:ext>
                  </a:extLst>
                </p14:cNvPr>
                <p14:cNvContentPartPr/>
                <p14:nvPr/>
              </p14:nvContentPartPr>
              <p14:xfrm>
                <a:off x="4373603" y="1694619"/>
                <a:ext cx="110880" cy="26244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F69DD196-5056-954B-9DF6-62A29AD38E2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58483" y="1679499"/>
                  <a:ext cx="1414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8F68D5AD-C486-374C-8643-93769DE8F286}"/>
                    </a:ext>
                  </a:extLst>
                </p14:cNvPr>
                <p14:cNvContentPartPr/>
                <p14:nvPr/>
              </p14:nvContentPartPr>
              <p14:xfrm>
                <a:off x="4561883" y="1678419"/>
                <a:ext cx="169920" cy="27576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8F68D5AD-C486-374C-8643-93769DE8F28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546403" y="1663299"/>
                  <a:ext cx="2005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19997F5F-0CD2-B54A-862B-1E007E8065F4}"/>
                    </a:ext>
                  </a:extLst>
                </p14:cNvPr>
                <p14:cNvContentPartPr/>
                <p14:nvPr/>
              </p14:nvContentPartPr>
              <p14:xfrm>
                <a:off x="4929443" y="1760499"/>
                <a:ext cx="145800" cy="14472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19997F5F-0CD2-B54A-862B-1E007E8065F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914323" y="1745379"/>
                  <a:ext cx="176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B7406FE8-B5DC-3D46-AAC4-5B6EAF40D334}"/>
                    </a:ext>
                  </a:extLst>
                </p14:cNvPr>
                <p14:cNvContentPartPr/>
                <p14:nvPr/>
              </p14:nvContentPartPr>
              <p14:xfrm>
                <a:off x="5135003" y="1763019"/>
                <a:ext cx="111240" cy="14220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B7406FE8-B5DC-3D46-AAC4-5B6EAF40D33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119883" y="1747899"/>
                  <a:ext cx="141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5FA74155-F9DC-8F4C-BA44-58A04A7F6801}"/>
                    </a:ext>
                  </a:extLst>
                </p14:cNvPr>
                <p14:cNvContentPartPr/>
                <p14:nvPr/>
              </p14:nvContentPartPr>
              <p14:xfrm>
                <a:off x="5357123" y="1745739"/>
                <a:ext cx="7560" cy="17136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5FA74155-F9DC-8F4C-BA44-58A04A7F680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342003" y="1730259"/>
                  <a:ext cx="38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BF395BBC-9F90-5E4D-93C4-6916A8DB6EE0}"/>
                    </a:ext>
                  </a:extLst>
                </p14:cNvPr>
                <p14:cNvContentPartPr/>
                <p14:nvPr/>
              </p14:nvContentPartPr>
              <p14:xfrm>
                <a:off x="5321123" y="1906659"/>
                <a:ext cx="110520" cy="1404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BF395BBC-9F90-5E4D-93C4-6916A8DB6EE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306003" y="1891179"/>
                  <a:ext cx="140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DBCEADC8-C45C-0044-9ACF-6F2166E7AB93}"/>
                    </a:ext>
                  </a:extLst>
                </p14:cNvPr>
                <p14:cNvContentPartPr/>
                <p14:nvPr/>
              </p14:nvContentPartPr>
              <p14:xfrm>
                <a:off x="5275403" y="1725939"/>
                <a:ext cx="118080" cy="1116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DBCEADC8-C45C-0044-9ACF-6F2166E7AB9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260283" y="1710819"/>
                  <a:ext cx="148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7175B444-AAE0-5648-921A-C63C4FE58FA9}"/>
                    </a:ext>
                  </a:extLst>
                </p14:cNvPr>
                <p14:cNvContentPartPr/>
                <p14:nvPr/>
              </p14:nvContentPartPr>
              <p14:xfrm>
                <a:off x="4861403" y="2110779"/>
                <a:ext cx="25560" cy="98676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7175B444-AAE0-5648-921A-C63C4FE58FA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846283" y="2095299"/>
                  <a:ext cx="56160" cy="10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4BF14699-9F76-3B48-86D5-E8657BD6AD4B}"/>
                    </a:ext>
                  </a:extLst>
                </p14:cNvPr>
                <p14:cNvContentPartPr/>
                <p14:nvPr/>
              </p14:nvContentPartPr>
              <p14:xfrm>
                <a:off x="4792643" y="2971899"/>
                <a:ext cx="154440" cy="15012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4BF14699-9F76-3B48-86D5-E8657BD6AD4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777523" y="2956779"/>
                  <a:ext cx="185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765B77DF-CEB5-5B4C-A076-6C7E79484DFB}"/>
                    </a:ext>
                  </a:extLst>
                </p14:cNvPr>
                <p14:cNvContentPartPr/>
                <p14:nvPr/>
              </p14:nvContentPartPr>
              <p14:xfrm>
                <a:off x="4769963" y="2041299"/>
                <a:ext cx="236520" cy="16344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765B77DF-CEB5-5B4C-A076-6C7E79484DF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754843" y="2025819"/>
                  <a:ext cx="266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FBB24466-E65B-9648-850E-619FE52F190C}"/>
                    </a:ext>
                  </a:extLst>
                </p14:cNvPr>
                <p14:cNvContentPartPr/>
                <p14:nvPr/>
              </p14:nvContentPartPr>
              <p14:xfrm>
                <a:off x="1444643" y="1660059"/>
                <a:ext cx="15120" cy="38448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FBB24466-E65B-9648-850E-619FE52F190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429523" y="1644939"/>
                  <a:ext cx="457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7FF2AB32-AD9C-5B4C-AC62-77B8B0807494}"/>
                    </a:ext>
                  </a:extLst>
                </p14:cNvPr>
                <p14:cNvContentPartPr/>
                <p14:nvPr/>
              </p14:nvContentPartPr>
              <p14:xfrm>
                <a:off x="1468403" y="1818459"/>
                <a:ext cx="139320" cy="14112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7FF2AB32-AD9C-5B4C-AC62-77B8B080749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453283" y="1803339"/>
                  <a:ext cx="169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B02123BC-5DA3-7247-AA49-F99A1AEB1D69}"/>
                    </a:ext>
                  </a:extLst>
                </p14:cNvPr>
                <p14:cNvContentPartPr/>
                <p14:nvPr/>
              </p14:nvContentPartPr>
              <p14:xfrm>
                <a:off x="1506563" y="1693179"/>
                <a:ext cx="68760" cy="12636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B02123BC-5DA3-7247-AA49-F99A1AEB1D6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491083" y="1677699"/>
                  <a:ext cx="99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834B73C9-F88C-B04F-AA60-DDF5E0937853}"/>
                    </a:ext>
                  </a:extLst>
                </p14:cNvPr>
                <p14:cNvContentPartPr/>
                <p14:nvPr/>
              </p14:nvContentPartPr>
              <p14:xfrm>
                <a:off x="1545083" y="1768059"/>
                <a:ext cx="154800" cy="19944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834B73C9-F88C-B04F-AA60-DDF5E093785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529963" y="1752939"/>
                  <a:ext cx="185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4BF704D9-B6F0-7949-B377-19BC1812A4F7}"/>
                    </a:ext>
                  </a:extLst>
                </p14:cNvPr>
                <p14:cNvContentPartPr/>
                <p14:nvPr/>
              </p14:nvContentPartPr>
              <p14:xfrm>
                <a:off x="1749563" y="1790379"/>
                <a:ext cx="109800" cy="23832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4BF704D9-B6F0-7949-B377-19BC1812A4F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734443" y="1774899"/>
                  <a:ext cx="140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909C96F8-9191-4B45-9EE5-EC892EEC69BF}"/>
                    </a:ext>
                  </a:extLst>
                </p14:cNvPr>
                <p14:cNvContentPartPr/>
                <p14:nvPr/>
              </p14:nvContentPartPr>
              <p14:xfrm>
                <a:off x="1948283" y="1643139"/>
                <a:ext cx="5040" cy="302040"/>
              </p14:xfrm>
            </p:contentPart>
          </mc:Choice>
          <mc:Fallback xmlns=""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909C96F8-9191-4B45-9EE5-EC892EEC69B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932803" y="1628019"/>
                  <a:ext cx="35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876" name="Ink 875">
                  <a:extLst>
                    <a:ext uri="{FF2B5EF4-FFF2-40B4-BE49-F238E27FC236}">
                      <a16:creationId xmlns:a16="http://schemas.microsoft.com/office/drawing/2014/main" id="{672088BE-FDE3-964D-BC52-9D53D18E0B84}"/>
                    </a:ext>
                  </a:extLst>
                </p14:cNvPr>
                <p14:cNvContentPartPr/>
                <p14:nvPr/>
              </p14:nvContentPartPr>
              <p14:xfrm>
                <a:off x="2068883" y="1807299"/>
                <a:ext cx="81000" cy="41400"/>
              </p14:xfrm>
            </p:contentPart>
          </mc:Choice>
          <mc:Fallback xmlns="">
            <p:pic>
              <p:nvPicPr>
                <p:cNvPr id="876" name="Ink 875">
                  <a:extLst>
                    <a:ext uri="{FF2B5EF4-FFF2-40B4-BE49-F238E27FC236}">
                      <a16:creationId xmlns:a16="http://schemas.microsoft.com/office/drawing/2014/main" id="{672088BE-FDE3-964D-BC52-9D53D18E0B8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053763" y="1792179"/>
                  <a:ext cx="111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E640A069-0593-D641-BD8A-8E3A223DEAAE}"/>
                    </a:ext>
                  </a:extLst>
                </p14:cNvPr>
                <p14:cNvContentPartPr/>
                <p14:nvPr/>
              </p14:nvContentPartPr>
              <p14:xfrm>
                <a:off x="2291723" y="1790379"/>
                <a:ext cx="116280" cy="244440"/>
              </p14:xfrm>
            </p:contentPart>
          </mc:Choice>
          <mc:Fallback xmlns=""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E640A069-0593-D641-BD8A-8E3A223DEAA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276243" y="1774899"/>
                  <a:ext cx="1468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E83BC4A7-7184-724E-9B86-19E6700E1A40}"/>
                    </a:ext>
                  </a:extLst>
                </p14:cNvPr>
                <p14:cNvContentPartPr/>
                <p14:nvPr/>
              </p14:nvContentPartPr>
              <p14:xfrm>
                <a:off x="2456603" y="1783179"/>
                <a:ext cx="113400" cy="23544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E83BC4A7-7184-724E-9B86-19E6700E1A4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441483" y="1767699"/>
                  <a:ext cx="144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DC75F44F-8D8B-EC40-8F75-FB62E6D926F5}"/>
                    </a:ext>
                  </a:extLst>
                </p14:cNvPr>
                <p14:cNvContentPartPr/>
                <p14:nvPr/>
              </p14:nvContentPartPr>
              <p14:xfrm>
                <a:off x="2667923" y="1604259"/>
                <a:ext cx="11160" cy="29232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DC75F44F-8D8B-EC40-8F75-FB62E6D926F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652803" y="1588779"/>
                  <a:ext cx="417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880" name="Ink 879">
                  <a:extLst>
                    <a:ext uri="{FF2B5EF4-FFF2-40B4-BE49-F238E27FC236}">
                      <a16:creationId xmlns:a16="http://schemas.microsoft.com/office/drawing/2014/main" id="{9DA6C7B6-4F7A-8248-8AFF-C4DA43969D41}"/>
                    </a:ext>
                  </a:extLst>
                </p14:cNvPr>
                <p14:cNvContentPartPr/>
                <p14:nvPr/>
              </p14:nvContentPartPr>
              <p14:xfrm>
                <a:off x="2626523" y="1760859"/>
                <a:ext cx="106920" cy="20520"/>
              </p14:xfrm>
            </p:contentPart>
          </mc:Choice>
          <mc:Fallback xmlns="">
            <p:pic>
              <p:nvPicPr>
                <p:cNvPr id="880" name="Ink 879">
                  <a:extLst>
                    <a:ext uri="{FF2B5EF4-FFF2-40B4-BE49-F238E27FC236}">
                      <a16:creationId xmlns:a16="http://schemas.microsoft.com/office/drawing/2014/main" id="{9DA6C7B6-4F7A-8248-8AFF-C4DA43969D4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611043" y="1745739"/>
                  <a:ext cx="1371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0D77FCFB-9424-D847-BDA1-E80B3140FAD6}"/>
                    </a:ext>
                  </a:extLst>
                </p14:cNvPr>
                <p14:cNvContentPartPr/>
                <p14:nvPr/>
              </p14:nvContentPartPr>
              <p14:xfrm>
                <a:off x="2730563" y="1625859"/>
                <a:ext cx="98640" cy="245160"/>
              </p14:xfrm>
            </p:contentPart>
          </mc:Choice>
          <mc:Fallback xmlns=""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0D77FCFB-9424-D847-BDA1-E80B3140FAD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715443" y="1610379"/>
                  <a:ext cx="1292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AC568BBB-42BC-004C-A099-122AA87B3DFD}"/>
                    </a:ext>
                  </a:extLst>
                </p14:cNvPr>
                <p14:cNvContentPartPr/>
                <p14:nvPr/>
              </p14:nvContentPartPr>
              <p14:xfrm>
                <a:off x="2860883" y="1759059"/>
                <a:ext cx="61560" cy="149400"/>
              </p14:xfrm>
            </p:contentPart>
          </mc:Choice>
          <mc:Fallback xmlns=""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AC568BBB-42BC-004C-A099-122AA87B3DF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845403" y="1743579"/>
                  <a:ext cx="92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883" name="Ink 882">
                  <a:extLst>
                    <a:ext uri="{FF2B5EF4-FFF2-40B4-BE49-F238E27FC236}">
                      <a16:creationId xmlns:a16="http://schemas.microsoft.com/office/drawing/2014/main" id="{9402A5A1-AACE-B04C-888F-252EE6BB21DB}"/>
                    </a:ext>
                  </a:extLst>
                </p14:cNvPr>
                <p14:cNvContentPartPr/>
                <p14:nvPr/>
              </p14:nvContentPartPr>
              <p14:xfrm>
                <a:off x="2972483" y="1745019"/>
                <a:ext cx="86760" cy="145440"/>
              </p14:xfrm>
            </p:contentPart>
          </mc:Choice>
          <mc:Fallback xmlns="">
            <p:pic>
              <p:nvPicPr>
                <p:cNvPr id="883" name="Ink 882">
                  <a:extLst>
                    <a:ext uri="{FF2B5EF4-FFF2-40B4-BE49-F238E27FC236}">
                      <a16:creationId xmlns:a16="http://schemas.microsoft.com/office/drawing/2014/main" id="{9402A5A1-AACE-B04C-888F-252EE6BB21D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957003" y="1729899"/>
                  <a:ext cx="117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885" name="Ink 884">
                  <a:extLst>
                    <a:ext uri="{FF2B5EF4-FFF2-40B4-BE49-F238E27FC236}">
                      <a16:creationId xmlns:a16="http://schemas.microsoft.com/office/drawing/2014/main" id="{8B222B80-F008-0045-A231-9F43842C3611}"/>
                    </a:ext>
                  </a:extLst>
                </p14:cNvPr>
                <p14:cNvContentPartPr/>
                <p14:nvPr/>
              </p14:nvContentPartPr>
              <p14:xfrm>
                <a:off x="2258243" y="2135259"/>
                <a:ext cx="2146680" cy="876600"/>
              </p14:xfrm>
            </p:contentPart>
          </mc:Choice>
          <mc:Fallback xmlns="">
            <p:pic>
              <p:nvPicPr>
                <p:cNvPr id="885" name="Ink 884">
                  <a:extLst>
                    <a:ext uri="{FF2B5EF4-FFF2-40B4-BE49-F238E27FC236}">
                      <a16:creationId xmlns:a16="http://schemas.microsoft.com/office/drawing/2014/main" id="{8B222B80-F008-0045-A231-9F43842C361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243123" y="2120139"/>
                  <a:ext cx="2177280" cy="9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886" name="Ink 885">
                  <a:extLst>
                    <a:ext uri="{FF2B5EF4-FFF2-40B4-BE49-F238E27FC236}">
                      <a16:creationId xmlns:a16="http://schemas.microsoft.com/office/drawing/2014/main" id="{6405C969-66BD-5745-A61D-B4EA1EB74B5D}"/>
                    </a:ext>
                  </a:extLst>
                </p14:cNvPr>
                <p14:cNvContentPartPr/>
                <p14:nvPr/>
              </p14:nvContentPartPr>
              <p14:xfrm>
                <a:off x="4288283" y="2945619"/>
                <a:ext cx="216360" cy="168120"/>
              </p14:xfrm>
            </p:contentPart>
          </mc:Choice>
          <mc:Fallback xmlns="">
            <p:pic>
              <p:nvPicPr>
                <p:cNvPr id="886" name="Ink 885">
                  <a:extLst>
                    <a:ext uri="{FF2B5EF4-FFF2-40B4-BE49-F238E27FC236}">
                      <a16:creationId xmlns:a16="http://schemas.microsoft.com/office/drawing/2014/main" id="{6405C969-66BD-5745-A61D-B4EA1EB74B5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273163" y="2930499"/>
                  <a:ext cx="246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F240A428-9CDE-5C48-B2A0-1157784F3EC4}"/>
                    </a:ext>
                  </a:extLst>
                </p14:cNvPr>
                <p14:cNvContentPartPr/>
                <p14:nvPr/>
              </p14:nvContentPartPr>
              <p14:xfrm>
                <a:off x="2238083" y="2075859"/>
                <a:ext cx="298080" cy="302040"/>
              </p14:xfrm>
            </p:contentPart>
          </mc:Choice>
          <mc:Fallback xmlns=""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F240A428-9CDE-5C48-B2A0-1157784F3EC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222963" y="2060739"/>
                  <a:ext cx="32868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890" name="Ink 889">
                <a:extLst>
                  <a:ext uri="{FF2B5EF4-FFF2-40B4-BE49-F238E27FC236}">
                    <a16:creationId xmlns:a16="http://schemas.microsoft.com/office/drawing/2014/main" id="{F19233D5-A9FE-2347-8CE2-4415A85F2232}"/>
                  </a:ext>
                </a:extLst>
              </p14:cNvPr>
              <p14:cNvContentPartPr/>
              <p14:nvPr/>
            </p14:nvContentPartPr>
            <p14:xfrm>
              <a:off x="3831803" y="1807659"/>
              <a:ext cx="1614960" cy="78840"/>
            </p14:xfrm>
          </p:contentPart>
        </mc:Choice>
        <mc:Fallback xmlns="">
          <p:pic>
            <p:nvPicPr>
              <p:cNvPr id="890" name="Ink 889">
                <a:extLst>
                  <a:ext uri="{FF2B5EF4-FFF2-40B4-BE49-F238E27FC236}">
                    <a16:creationId xmlns:a16="http://schemas.microsoft.com/office/drawing/2014/main" id="{F19233D5-A9FE-2347-8CE2-4415A85F2232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3741803" y="1628019"/>
                <a:ext cx="1794600" cy="4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8640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 fontScale="90000"/>
          </a:bodyPr>
          <a:lstStyle/>
          <a:p>
            <a:r>
              <a:rPr lang="en-US" dirty="0"/>
              <a:t>Why use </a:t>
            </a:r>
            <a:r>
              <a:rPr lang="en-US" dirty="0" err="1"/>
              <a:t>ksqlDB</a:t>
            </a:r>
            <a:r>
              <a:rPr lang="en-US" dirty="0"/>
              <a:t>?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DA937-EB7B-E349-B35F-3F022A400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4294967295"/>
          </p:nvPr>
        </p:nvSpPr>
        <p:spPr>
          <a:xfrm>
            <a:off x="8947150" y="5826125"/>
            <a:ext cx="3244850" cy="1227138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8505825" cy="273050"/>
          </a:xfrm>
        </p:spPr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0396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17F1A306-9989-BF41-908D-A44FE2819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37" t="7983" b="26359"/>
          <a:stretch/>
        </p:blipFill>
        <p:spPr>
          <a:xfrm>
            <a:off x="7261523" y="1976232"/>
            <a:ext cx="4803129" cy="38144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20</a:t>
            </a:fld>
            <a:endParaRPr lang="en-US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3200" dirty="0"/>
              <a:t>How it works</a:t>
            </a:r>
            <a:br>
              <a:rPr lang="en-US" dirty="0"/>
            </a:br>
            <a:r>
              <a:rPr lang="en-US" dirty="0" err="1"/>
              <a:t>ksqlDB</a:t>
            </a:r>
            <a:r>
              <a:rPr lang="en-US" dirty="0"/>
              <a:t> vs Kafka Streams 1/3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17" name="Ink 816">
                <a:extLst>
                  <a:ext uri="{FF2B5EF4-FFF2-40B4-BE49-F238E27FC236}">
                    <a16:creationId xmlns:a16="http://schemas.microsoft.com/office/drawing/2014/main" id="{D376E15F-C37D-B34D-AD85-99C0F342F3FE}"/>
                  </a:ext>
                </a:extLst>
              </p14:cNvPr>
              <p14:cNvContentPartPr/>
              <p14:nvPr/>
            </p14:nvContentPartPr>
            <p14:xfrm>
              <a:off x="3297563" y="1892619"/>
              <a:ext cx="1902240" cy="55800"/>
            </p14:xfrm>
          </p:contentPart>
        </mc:Choice>
        <mc:Fallback xmlns="">
          <p:pic>
            <p:nvPicPr>
              <p:cNvPr id="817" name="Ink 816">
                <a:extLst>
                  <a:ext uri="{FF2B5EF4-FFF2-40B4-BE49-F238E27FC236}">
                    <a16:creationId xmlns:a16="http://schemas.microsoft.com/office/drawing/2014/main" id="{D376E15F-C37D-B34D-AD85-99C0F342F3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82083" y="1877499"/>
                <a:ext cx="19328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5DD7B23-5D24-E840-9FD2-95B3A9949F49}"/>
                  </a:ext>
                </a:extLst>
              </p14:cNvPr>
              <p14:cNvContentPartPr/>
              <p14:nvPr/>
            </p14:nvContentPartPr>
            <p14:xfrm>
              <a:off x="6819803" y="1882179"/>
              <a:ext cx="137520" cy="3978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5DD7B23-5D24-E840-9FD2-95B3A9949F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04323" y="1866699"/>
                <a:ext cx="168120" cy="40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533108E-D769-944B-9081-AC57E244F046}"/>
                  </a:ext>
                </a:extLst>
              </p14:cNvPr>
              <p14:cNvContentPartPr/>
              <p14:nvPr/>
            </p14:nvContentPartPr>
            <p14:xfrm>
              <a:off x="6773003" y="5838219"/>
              <a:ext cx="242640" cy="178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533108E-D769-944B-9081-AC57E244F04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7523" y="5822739"/>
                <a:ext cx="27324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95D2B6-7B69-C149-A884-634D2958DDF6}"/>
                  </a:ext>
                </a:extLst>
              </p14:cNvPr>
              <p14:cNvContentPartPr/>
              <p14:nvPr/>
            </p14:nvContentPartPr>
            <p14:xfrm>
              <a:off x="6776603" y="1807659"/>
              <a:ext cx="335160" cy="222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95D2B6-7B69-C149-A884-634D2958DDF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61123" y="1792179"/>
                <a:ext cx="36576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8677C74-FDE5-BE41-AB6F-97C04172B7DF}"/>
                  </a:ext>
                </a:extLst>
              </p14:cNvPr>
              <p14:cNvContentPartPr/>
              <p14:nvPr/>
            </p14:nvContentPartPr>
            <p14:xfrm>
              <a:off x="6148403" y="5824899"/>
              <a:ext cx="353520" cy="664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8677C74-FDE5-BE41-AB6F-97C04172B7D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32939" y="5809419"/>
                <a:ext cx="384089" cy="6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FDCB468-5AA7-924F-87F8-D4EFD19E4F8B}"/>
                  </a:ext>
                </a:extLst>
              </p14:cNvPr>
              <p14:cNvContentPartPr/>
              <p14:nvPr/>
            </p14:nvContentPartPr>
            <p14:xfrm>
              <a:off x="6433523" y="5921379"/>
              <a:ext cx="135720" cy="313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FDCB468-5AA7-924F-87F8-D4EFD19E4F8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18043" y="5905899"/>
                <a:ext cx="16632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5258C6F-FAA8-5443-A4CF-F8CD16735F59}"/>
                  </a:ext>
                </a:extLst>
              </p14:cNvPr>
              <p14:cNvContentPartPr/>
              <p14:nvPr/>
            </p14:nvContentPartPr>
            <p14:xfrm>
              <a:off x="6531083" y="6098499"/>
              <a:ext cx="88920" cy="137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5258C6F-FAA8-5443-A4CF-F8CD16735F5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15540" y="6083019"/>
                <a:ext cx="119644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EAD105B-DBBA-C844-8ED5-4821BAE28430}"/>
                  </a:ext>
                </a:extLst>
              </p14:cNvPr>
              <p14:cNvContentPartPr/>
              <p14:nvPr/>
            </p14:nvContentPartPr>
            <p14:xfrm>
              <a:off x="6694163" y="6122619"/>
              <a:ext cx="67320" cy="90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EAD105B-DBBA-C844-8ED5-4821BAE2843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78600" y="6107139"/>
                <a:ext cx="98085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45B8CB-EE87-7D42-8CB5-27DC4C828491}"/>
                  </a:ext>
                </a:extLst>
              </p14:cNvPr>
              <p14:cNvContentPartPr/>
              <p14:nvPr/>
            </p14:nvContentPartPr>
            <p14:xfrm>
              <a:off x="6694883" y="6156459"/>
              <a:ext cx="113040" cy="46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45B8CB-EE87-7D42-8CB5-27DC4C82849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79403" y="6140979"/>
                <a:ext cx="1436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78F5D51-D6C8-724E-8C40-7CE9F0D937BB}"/>
                  </a:ext>
                </a:extLst>
              </p14:cNvPr>
              <p14:cNvContentPartPr/>
              <p14:nvPr/>
            </p14:nvContentPartPr>
            <p14:xfrm>
              <a:off x="6902963" y="6111099"/>
              <a:ext cx="15840" cy="92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78F5D51-D6C8-724E-8C40-7CE9F0D937B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87123" y="6095619"/>
                <a:ext cx="47152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1679BBD-C055-D946-BD42-7D161512D55B}"/>
                  </a:ext>
                </a:extLst>
              </p14:cNvPr>
              <p14:cNvContentPartPr/>
              <p14:nvPr/>
            </p14:nvContentPartPr>
            <p14:xfrm>
              <a:off x="7037603" y="5952339"/>
              <a:ext cx="74160" cy="267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1679BBD-C055-D946-BD42-7D161512D55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22047" y="5936859"/>
                <a:ext cx="104909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B2787B8-B59C-5C40-A118-A06040B4362E}"/>
                  </a:ext>
                </a:extLst>
              </p14:cNvPr>
              <p14:cNvContentPartPr/>
              <p14:nvPr/>
            </p14:nvContentPartPr>
            <p14:xfrm>
              <a:off x="7180163" y="6111099"/>
              <a:ext cx="21600" cy="79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B2787B8-B59C-5C40-A118-A06040B4362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164683" y="6095619"/>
                <a:ext cx="522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D5E105F-CEF6-264A-8009-6E3C03EB05DA}"/>
                  </a:ext>
                </a:extLst>
              </p14:cNvPr>
              <p14:cNvContentPartPr/>
              <p14:nvPr/>
            </p14:nvContentPartPr>
            <p14:xfrm>
              <a:off x="7278803" y="5948739"/>
              <a:ext cx="86760" cy="282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D5E105F-CEF6-264A-8009-6E3C03EB05D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263323" y="5933239"/>
                <a:ext cx="117360" cy="312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F3F772-BB45-D34C-A8B7-33DB025CAA6C}"/>
                  </a:ext>
                </a:extLst>
              </p14:cNvPr>
              <p14:cNvContentPartPr/>
              <p14:nvPr/>
            </p14:nvContentPartPr>
            <p14:xfrm>
              <a:off x="7395083" y="6109299"/>
              <a:ext cx="25200" cy="130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F3F772-BB45-D34C-A8B7-33DB025CAA6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379603" y="6093862"/>
                <a:ext cx="55800" cy="160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4AE9D4-8DC7-A342-8E6E-CEBAAB37E990}"/>
                  </a:ext>
                </a:extLst>
              </p14:cNvPr>
              <p14:cNvContentPartPr/>
              <p14:nvPr/>
            </p14:nvContentPartPr>
            <p14:xfrm>
              <a:off x="7527203" y="5973579"/>
              <a:ext cx="47520" cy="257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4AE9D4-8DC7-A342-8E6E-CEBAAB37E99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511839" y="5958099"/>
                <a:ext cx="7789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9260531-399E-CF4F-8D49-F0EE953A21F8}"/>
                  </a:ext>
                </a:extLst>
              </p14:cNvPr>
              <p14:cNvContentPartPr/>
              <p14:nvPr/>
            </p14:nvContentPartPr>
            <p14:xfrm>
              <a:off x="7497323" y="6048099"/>
              <a:ext cx="79560" cy="7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9260531-399E-CF4F-8D49-F0EE953A21F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481843" y="6032619"/>
                <a:ext cx="1101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69D0FDA-1FBC-AE43-926B-2B2A2F1B8A80}"/>
                  </a:ext>
                </a:extLst>
              </p14:cNvPr>
              <p14:cNvContentPartPr/>
              <p14:nvPr/>
            </p14:nvContentPartPr>
            <p14:xfrm>
              <a:off x="7629443" y="6095259"/>
              <a:ext cx="95400" cy="211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69D0FDA-1FBC-AE43-926B-2B2A2F1B8A8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13963" y="6079753"/>
                <a:ext cx="126000" cy="241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90" name="Ink 789">
                <a:extLst>
                  <a:ext uri="{FF2B5EF4-FFF2-40B4-BE49-F238E27FC236}">
                    <a16:creationId xmlns:a16="http://schemas.microsoft.com/office/drawing/2014/main" id="{F4E8FEBC-3F05-4C4D-B471-ECF993982177}"/>
                  </a:ext>
                </a:extLst>
              </p14:cNvPr>
              <p14:cNvContentPartPr/>
              <p14:nvPr/>
            </p14:nvContentPartPr>
            <p14:xfrm>
              <a:off x="6540083" y="1576899"/>
              <a:ext cx="92880" cy="170640"/>
            </p14:xfrm>
          </p:contentPart>
        </mc:Choice>
        <mc:Fallback xmlns="">
          <p:pic>
            <p:nvPicPr>
              <p:cNvPr id="790" name="Ink 789">
                <a:extLst>
                  <a:ext uri="{FF2B5EF4-FFF2-40B4-BE49-F238E27FC236}">
                    <a16:creationId xmlns:a16="http://schemas.microsoft.com/office/drawing/2014/main" id="{F4E8FEBC-3F05-4C4D-B471-ECF99398217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524603" y="1561419"/>
                <a:ext cx="1234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91" name="Ink 790">
                <a:extLst>
                  <a:ext uri="{FF2B5EF4-FFF2-40B4-BE49-F238E27FC236}">
                    <a16:creationId xmlns:a16="http://schemas.microsoft.com/office/drawing/2014/main" id="{C4CC86D3-6123-A140-8049-5A3684187684}"/>
                  </a:ext>
                </a:extLst>
              </p14:cNvPr>
              <p14:cNvContentPartPr/>
              <p14:nvPr/>
            </p14:nvContentPartPr>
            <p14:xfrm>
              <a:off x="6697763" y="1583739"/>
              <a:ext cx="48240" cy="171720"/>
            </p14:xfrm>
          </p:contentPart>
        </mc:Choice>
        <mc:Fallback xmlns="">
          <p:pic>
            <p:nvPicPr>
              <p:cNvPr id="791" name="Ink 790">
                <a:extLst>
                  <a:ext uri="{FF2B5EF4-FFF2-40B4-BE49-F238E27FC236}">
                    <a16:creationId xmlns:a16="http://schemas.microsoft.com/office/drawing/2014/main" id="{C4CC86D3-6123-A140-8049-5A368418768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682167" y="1568259"/>
                <a:ext cx="7907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92" name="Ink 791">
                <a:extLst>
                  <a:ext uri="{FF2B5EF4-FFF2-40B4-BE49-F238E27FC236}">
                    <a16:creationId xmlns:a16="http://schemas.microsoft.com/office/drawing/2014/main" id="{84F023BC-80C3-0D43-B5C9-A790EF8550A5}"/>
                  </a:ext>
                </a:extLst>
              </p14:cNvPr>
              <p14:cNvContentPartPr/>
              <p14:nvPr/>
            </p14:nvContentPartPr>
            <p14:xfrm>
              <a:off x="6798203" y="1602099"/>
              <a:ext cx="71280" cy="139320"/>
            </p14:xfrm>
          </p:contentPart>
        </mc:Choice>
        <mc:Fallback xmlns="">
          <p:pic>
            <p:nvPicPr>
              <p:cNvPr id="792" name="Ink 791">
                <a:extLst>
                  <a:ext uri="{FF2B5EF4-FFF2-40B4-BE49-F238E27FC236}">
                    <a16:creationId xmlns:a16="http://schemas.microsoft.com/office/drawing/2014/main" id="{84F023BC-80C3-0D43-B5C9-A790EF8550A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782723" y="1586619"/>
                <a:ext cx="1018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94" name="Ink 793">
                <a:extLst>
                  <a:ext uri="{FF2B5EF4-FFF2-40B4-BE49-F238E27FC236}">
                    <a16:creationId xmlns:a16="http://schemas.microsoft.com/office/drawing/2014/main" id="{A6C094CA-D68C-D942-AE44-BB2951694F67}"/>
                  </a:ext>
                </a:extLst>
              </p14:cNvPr>
              <p14:cNvContentPartPr/>
              <p14:nvPr/>
            </p14:nvContentPartPr>
            <p14:xfrm>
              <a:off x="7068563" y="1548099"/>
              <a:ext cx="86400" cy="141840"/>
            </p14:xfrm>
          </p:contentPart>
        </mc:Choice>
        <mc:Fallback xmlns="">
          <p:pic>
            <p:nvPicPr>
              <p:cNvPr id="794" name="Ink 793">
                <a:extLst>
                  <a:ext uri="{FF2B5EF4-FFF2-40B4-BE49-F238E27FC236}">
                    <a16:creationId xmlns:a16="http://schemas.microsoft.com/office/drawing/2014/main" id="{A6C094CA-D68C-D942-AE44-BB2951694F6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053083" y="1532658"/>
                <a:ext cx="117000" cy="172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95" name="Ink 794">
                <a:extLst>
                  <a:ext uri="{FF2B5EF4-FFF2-40B4-BE49-F238E27FC236}">
                    <a16:creationId xmlns:a16="http://schemas.microsoft.com/office/drawing/2014/main" id="{E12E7199-568B-AE4D-8BEF-B1DC8D9DA612}"/>
                  </a:ext>
                </a:extLst>
              </p14:cNvPr>
              <p14:cNvContentPartPr/>
              <p14:nvPr/>
            </p14:nvContentPartPr>
            <p14:xfrm>
              <a:off x="7156043" y="1409139"/>
              <a:ext cx="123840" cy="489960"/>
            </p14:xfrm>
          </p:contentPart>
        </mc:Choice>
        <mc:Fallback xmlns="">
          <p:pic>
            <p:nvPicPr>
              <p:cNvPr id="795" name="Ink 794">
                <a:extLst>
                  <a:ext uri="{FF2B5EF4-FFF2-40B4-BE49-F238E27FC236}">
                    <a16:creationId xmlns:a16="http://schemas.microsoft.com/office/drawing/2014/main" id="{E12E7199-568B-AE4D-8BEF-B1DC8D9DA61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140563" y="1393659"/>
                <a:ext cx="15444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96" name="Ink 795">
                <a:extLst>
                  <a:ext uri="{FF2B5EF4-FFF2-40B4-BE49-F238E27FC236}">
                    <a16:creationId xmlns:a16="http://schemas.microsoft.com/office/drawing/2014/main" id="{E53E1720-E93D-864F-A08C-D5E11BBDB8FD}"/>
                  </a:ext>
                </a:extLst>
              </p14:cNvPr>
              <p14:cNvContentPartPr/>
              <p14:nvPr/>
            </p14:nvContentPartPr>
            <p14:xfrm>
              <a:off x="7367363" y="1572219"/>
              <a:ext cx="97560" cy="126000"/>
            </p14:xfrm>
          </p:contentPart>
        </mc:Choice>
        <mc:Fallback xmlns="">
          <p:pic>
            <p:nvPicPr>
              <p:cNvPr id="796" name="Ink 795">
                <a:extLst>
                  <a:ext uri="{FF2B5EF4-FFF2-40B4-BE49-F238E27FC236}">
                    <a16:creationId xmlns:a16="http://schemas.microsoft.com/office/drawing/2014/main" id="{E53E1720-E93D-864F-A08C-D5E11BBDB8F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351883" y="1556739"/>
                <a:ext cx="1281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97" name="Ink 796">
                <a:extLst>
                  <a:ext uri="{FF2B5EF4-FFF2-40B4-BE49-F238E27FC236}">
                    <a16:creationId xmlns:a16="http://schemas.microsoft.com/office/drawing/2014/main" id="{A9ED368C-76E5-B042-A337-1990D34D2137}"/>
                  </a:ext>
                </a:extLst>
              </p14:cNvPr>
              <p14:cNvContentPartPr/>
              <p14:nvPr/>
            </p14:nvContentPartPr>
            <p14:xfrm>
              <a:off x="7531163" y="1534779"/>
              <a:ext cx="185760" cy="183960"/>
            </p14:xfrm>
          </p:contentPart>
        </mc:Choice>
        <mc:Fallback xmlns="">
          <p:pic>
            <p:nvPicPr>
              <p:cNvPr id="797" name="Ink 796">
                <a:extLst>
                  <a:ext uri="{FF2B5EF4-FFF2-40B4-BE49-F238E27FC236}">
                    <a16:creationId xmlns:a16="http://schemas.microsoft.com/office/drawing/2014/main" id="{A9ED368C-76E5-B042-A337-1990D34D213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515713" y="1519299"/>
                <a:ext cx="216301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4650CD4-0A46-A142-84DA-2D51EB816704}"/>
                  </a:ext>
                </a:extLst>
              </p14:cNvPr>
              <p14:cNvContentPartPr/>
              <p14:nvPr/>
            </p14:nvContentPartPr>
            <p14:xfrm>
              <a:off x="2567123" y="5002659"/>
              <a:ext cx="147960" cy="385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4650CD4-0A46-A142-84DA-2D51EB81670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551643" y="4987179"/>
                <a:ext cx="17856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BE768A1-E8EB-8643-BA72-52927F395E9A}"/>
                  </a:ext>
                </a:extLst>
              </p14:cNvPr>
              <p14:cNvContentPartPr/>
              <p14:nvPr/>
            </p14:nvContentPartPr>
            <p14:xfrm>
              <a:off x="2725163" y="5232339"/>
              <a:ext cx="8640" cy="167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BE768A1-E8EB-8643-BA72-52927F395E9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709683" y="5216859"/>
                <a:ext cx="392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429B821-BE46-2845-9CC4-B34F90572F40}"/>
                  </a:ext>
                </a:extLst>
              </p14:cNvPr>
              <p14:cNvContentPartPr/>
              <p14:nvPr/>
            </p14:nvContentPartPr>
            <p14:xfrm>
              <a:off x="2724083" y="5267619"/>
              <a:ext cx="85320" cy="7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429B821-BE46-2845-9CC4-B34F90572F4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708603" y="5252139"/>
                <a:ext cx="1159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FE6209A-335F-F24D-8A3B-5B6D8F9D326B}"/>
                  </a:ext>
                </a:extLst>
              </p14:cNvPr>
              <p14:cNvContentPartPr/>
              <p14:nvPr/>
            </p14:nvContentPartPr>
            <p14:xfrm>
              <a:off x="2841443" y="5243859"/>
              <a:ext cx="60840" cy="133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FE6209A-335F-F24D-8A3B-5B6D8F9D326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825963" y="5228379"/>
                <a:ext cx="914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41EF7F9-3605-9F43-8582-6A426813B84D}"/>
                  </a:ext>
                </a:extLst>
              </p14:cNvPr>
              <p14:cNvContentPartPr/>
              <p14:nvPr/>
            </p14:nvContentPartPr>
            <p14:xfrm>
              <a:off x="3041243" y="5028579"/>
              <a:ext cx="72000" cy="322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41EF7F9-3605-9F43-8582-6A426813B84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025685" y="5013099"/>
                <a:ext cx="102754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BD0748F-7F1C-7942-BE4D-903B76B76292}"/>
                  </a:ext>
                </a:extLst>
              </p14:cNvPr>
              <p14:cNvContentPartPr/>
              <p14:nvPr/>
            </p14:nvContentPartPr>
            <p14:xfrm>
              <a:off x="3153563" y="5206779"/>
              <a:ext cx="99000" cy="144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BD0748F-7F1C-7942-BE4D-903B76B7629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138083" y="5191338"/>
                <a:ext cx="129600" cy="174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005446E-E9F4-784C-ADD8-E2BDF733C4DE}"/>
                  </a:ext>
                </a:extLst>
              </p14:cNvPr>
              <p14:cNvContentPartPr/>
              <p14:nvPr/>
            </p14:nvContentPartPr>
            <p14:xfrm>
              <a:off x="2976083" y="5279139"/>
              <a:ext cx="82440" cy="110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005446E-E9F4-784C-ADD8-E2BDF733C4D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960603" y="5263659"/>
                <a:ext cx="1130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8EAC7A1-D97E-1A4B-BAC4-2DDE8F834534}"/>
                  </a:ext>
                </a:extLst>
              </p14:cNvPr>
              <p14:cNvContentPartPr/>
              <p14:nvPr/>
            </p14:nvContentPartPr>
            <p14:xfrm>
              <a:off x="3313043" y="5235939"/>
              <a:ext cx="271080" cy="149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8EAC7A1-D97E-1A4B-BAC4-2DDE8F83453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297563" y="5220459"/>
                <a:ext cx="3016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0F1EC75-5216-FC41-82F8-3F33E08D43D7}"/>
                  </a:ext>
                </a:extLst>
              </p14:cNvPr>
              <p14:cNvContentPartPr/>
              <p14:nvPr/>
            </p14:nvContentPartPr>
            <p14:xfrm>
              <a:off x="3566843" y="5266899"/>
              <a:ext cx="82800" cy="22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0F1EC75-5216-FC41-82F8-3F33E08D43D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551363" y="5251419"/>
                <a:ext cx="1134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C357658-E160-BB44-8CEB-7A37A7F161BA}"/>
                  </a:ext>
                </a:extLst>
              </p14:cNvPr>
              <p14:cNvContentPartPr/>
              <p14:nvPr/>
            </p14:nvContentPartPr>
            <p14:xfrm>
              <a:off x="3627683" y="5000499"/>
              <a:ext cx="353160" cy="594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C357658-E160-BB44-8CEB-7A37A7F161B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612203" y="4985010"/>
                <a:ext cx="383760" cy="624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10AC892-0E9C-F845-9E87-1DF03BC0300D}"/>
                  </a:ext>
                </a:extLst>
              </p14:cNvPr>
              <p14:cNvContentPartPr/>
              <p14:nvPr/>
            </p14:nvContentPartPr>
            <p14:xfrm>
              <a:off x="3927203" y="5048739"/>
              <a:ext cx="238680" cy="3690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10AC892-0E9C-F845-9E87-1DF03BC0300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911723" y="5033259"/>
                <a:ext cx="26928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167BC1F-9B55-9C47-8A5C-1B0A5B33881F}"/>
                  </a:ext>
                </a:extLst>
              </p14:cNvPr>
              <p14:cNvContentPartPr/>
              <p14:nvPr/>
            </p14:nvContentPartPr>
            <p14:xfrm>
              <a:off x="4235363" y="5252139"/>
              <a:ext cx="85320" cy="1634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167BC1F-9B55-9C47-8A5C-1B0A5B33881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219883" y="5236659"/>
                <a:ext cx="1159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5E171D9-A9C2-434E-8031-B9C381D3D3ED}"/>
                  </a:ext>
                </a:extLst>
              </p14:cNvPr>
              <p14:cNvContentPartPr/>
              <p14:nvPr/>
            </p14:nvContentPartPr>
            <p14:xfrm>
              <a:off x="4355963" y="5238099"/>
              <a:ext cx="48600" cy="177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5E171D9-A9C2-434E-8031-B9C381D3D3E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340483" y="5222619"/>
                <a:ext cx="792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FE259BB-190F-2849-B9CB-3320D1FD31A6}"/>
                  </a:ext>
                </a:extLst>
              </p14:cNvPr>
              <p14:cNvContentPartPr/>
              <p14:nvPr/>
            </p14:nvContentPartPr>
            <p14:xfrm>
              <a:off x="4450643" y="5270499"/>
              <a:ext cx="86400" cy="123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FE259BB-190F-2849-B9CB-3320D1FD31A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435163" y="5255019"/>
                <a:ext cx="1170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38F2847-6871-D24A-9ACA-E5802A8E7166}"/>
                  </a:ext>
                </a:extLst>
              </p14:cNvPr>
              <p14:cNvContentPartPr/>
              <p14:nvPr/>
            </p14:nvContentPartPr>
            <p14:xfrm>
              <a:off x="4626683" y="5251779"/>
              <a:ext cx="343800" cy="170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38F2847-6871-D24A-9ACA-E5802A8E716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611203" y="5236299"/>
                <a:ext cx="3744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D61E4F1-4158-1E42-8B02-E7A88B2DF05C}"/>
                  </a:ext>
                </a:extLst>
              </p14:cNvPr>
              <p14:cNvContentPartPr/>
              <p14:nvPr/>
            </p14:nvContentPartPr>
            <p14:xfrm>
              <a:off x="5179643" y="5114259"/>
              <a:ext cx="133920" cy="292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D61E4F1-4158-1E42-8B02-E7A88B2DF05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164163" y="5098779"/>
                <a:ext cx="16452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5FAFB4A-8690-8C40-B8D1-C2C0BDD7952A}"/>
                  </a:ext>
                </a:extLst>
              </p14:cNvPr>
              <p14:cNvContentPartPr/>
              <p14:nvPr/>
            </p14:nvContentPartPr>
            <p14:xfrm>
              <a:off x="5205203" y="5246379"/>
              <a:ext cx="133560" cy="198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5FAFB4A-8690-8C40-B8D1-C2C0BDD7952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189723" y="5231175"/>
                <a:ext cx="164160" cy="49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B580148-5F2E-394D-ABCA-648DDAC5EA26}"/>
                  </a:ext>
                </a:extLst>
              </p14:cNvPr>
              <p14:cNvContentPartPr/>
              <p14:nvPr/>
            </p14:nvContentPartPr>
            <p14:xfrm>
              <a:off x="5408243" y="5150259"/>
              <a:ext cx="5040" cy="258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B580148-5F2E-394D-ABCA-648DDAC5EA26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392763" y="5134800"/>
                <a:ext cx="35640" cy="289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6BBC4E5-8554-C845-AF5F-ABA0E26DE2BB}"/>
                  </a:ext>
                </a:extLst>
              </p14:cNvPr>
              <p14:cNvContentPartPr/>
              <p14:nvPr/>
            </p14:nvContentPartPr>
            <p14:xfrm>
              <a:off x="5404643" y="5098779"/>
              <a:ext cx="105120" cy="1321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6BBC4E5-8554-C845-AF5F-ABA0E26DE2B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389163" y="5083299"/>
                <a:ext cx="1357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04BEC57-DA03-6044-A31F-5B37E37B9F70}"/>
                  </a:ext>
                </a:extLst>
              </p14:cNvPr>
              <p14:cNvContentPartPr/>
              <p14:nvPr/>
            </p14:nvContentPartPr>
            <p14:xfrm>
              <a:off x="5561243" y="5129739"/>
              <a:ext cx="15840" cy="219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04BEC57-DA03-6044-A31F-5B37E37B9F70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545763" y="5114259"/>
                <a:ext cx="464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728D439-FE81-9C4F-9F03-2C66B718F96B}"/>
                  </a:ext>
                </a:extLst>
              </p14:cNvPr>
              <p14:cNvContentPartPr/>
              <p14:nvPr/>
            </p14:nvContentPartPr>
            <p14:xfrm>
              <a:off x="5486363" y="5387139"/>
              <a:ext cx="105120" cy="169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728D439-FE81-9C4F-9F03-2C66B718F96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470936" y="5371322"/>
                <a:ext cx="135616" cy="48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B1EDFB1-8185-6849-8D22-2ABCC66579FE}"/>
                  </a:ext>
                </a:extLst>
              </p14:cNvPr>
              <p14:cNvContentPartPr/>
              <p14:nvPr/>
            </p14:nvContentPartPr>
            <p14:xfrm>
              <a:off x="5497163" y="5136939"/>
              <a:ext cx="106920" cy="230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B1EDFB1-8185-6849-8D22-2ABCC66579FE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481683" y="5121459"/>
                <a:ext cx="1375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6565E6A-3BD9-584C-B075-7F27D63D871B}"/>
                  </a:ext>
                </a:extLst>
              </p14:cNvPr>
              <p14:cNvContentPartPr/>
              <p14:nvPr/>
            </p14:nvContentPartPr>
            <p14:xfrm>
              <a:off x="5693723" y="5287059"/>
              <a:ext cx="59040" cy="111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6565E6A-3BD9-584C-B075-7F27D63D871B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678243" y="5271579"/>
                <a:ext cx="896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20" name="Ink 719">
                <a:extLst>
                  <a:ext uri="{FF2B5EF4-FFF2-40B4-BE49-F238E27FC236}">
                    <a16:creationId xmlns:a16="http://schemas.microsoft.com/office/drawing/2014/main" id="{2FDE96B5-04B8-9042-963D-F5AEAC453D38}"/>
                  </a:ext>
                </a:extLst>
              </p14:cNvPr>
              <p14:cNvContentPartPr/>
              <p14:nvPr/>
            </p14:nvContentPartPr>
            <p14:xfrm>
              <a:off x="2821643" y="3440979"/>
              <a:ext cx="12600" cy="485280"/>
            </p14:xfrm>
          </p:contentPart>
        </mc:Choice>
        <mc:Fallback xmlns="">
          <p:pic>
            <p:nvPicPr>
              <p:cNvPr id="720" name="Ink 719">
                <a:extLst>
                  <a:ext uri="{FF2B5EF4-FFF2-40B4-BE49-F238E27FC236}">
                    <a16:creationId xmlns:a16="http://schemas.microsoft.com/office/drawing/2014/main" id="{2FDE96B5-04B8-9042-963D-F5AEAC453D3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806163" y="3425499"/>
                <a:ext cx="4320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21" name="Ink 720">
                <a:extLst>
                  <a:ext uri="{FF2B5EF4-FFF2-40B4-BE49-F238E27FC236}">
                    <a16:creationId xmlns:a16="http://schemas.microsoft.com/office/drawing/2014/main" id="{43EC403E-4900-CF47-B58E-05BCC0FD202E}"/>
                  </a:ext>
                </a:extLst>
              </p14:cNvPr>
              <p14:cNvContentPartPr/>
              <p14:nvPr/>
            </p14:nvContentPartPr>
            <p14:xfrm>
              <a:off x="2849363" y="3683259"/>
              <a:ext cx="146520" cy="217800"/>
            </p14:xfrm>
          </p:contentPart>
        </mc:Choice>
        <mc:Fallback xmlns="">
          <p:pic>
            <p:nvPicPr>
              <p:cNvPr id="721" name="Ink 720">
                <a:extLst>
                  <a:ext uri="{FF2B5EF4-FFF2-40B4-BE49-F238E27FC236}">
                    <a16:creationId xmlns:a16="http://schemas.microsoft.com/office/drawing/2014/main" id="{43EC403E-4900-CF47-B58E-05BCC0FD202E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833883" y="3667779"/>
                <a:ext cx="1771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22" name="Ink 721">
                <a:extLst>
                  <a:ext uri="{FF2B5EF4-FFF2-40B4-BE49-F238E27FC236}">
                    <a16:creationId xmlns:a16="http://schemas.microsoft.com/office/drawing/2014/main" id="{491F88DD-9C34-F349-A604-AA2C9E39C4B1}"/>
                  </a:ext>
                </a:extLst>
              </p14:cNvPr>
              <p14:cNvContentPartPr/>
              <p14:nvPr/>
            </p14:nvContentPartPr>
            <p14:xfrm>
              <a:off x="2885003" y="3460419"/>
              <a:ext cx="168120" cy="199440"/>
            </p14:xfrm>
          </p:contentPart>
        </mc:Choice>
        <mc:Fallback xmlns="">
          <p:pic>
            <p:nvPicPr>
              <p:cNvPr id="722" name="Ink 721">
                <a:extLst>
                  <a:ext uri="{FF2B5EF4-FFF2-40B4-BE49-F238E27FC236}">
                    <a16:creationId xmlns:a16="http://schemas.microsoft.com/office/drawing/2014/main" id="{491F88DD-9C34-F349-A604-AA2C9E39C4B1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869523" y="3444911"/>
                <a:ext cx="198720" cy="230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723" name="Ink 722">
                <a:extLst>
                  <a:ext uri="{FF2B5EF4-FFF2-40B4-BE49-F238E27FC236}">
                    <a16:creationId xmlns:a16="http://schemas.microsoft.com/office/drawing/2014/main" id="{04BABF2A-C8EE-EF4A-B73D-2521872EC290}"/>
                  </a:ext>
                </a:extLst>
              </p14:cNvPr>
              <p14:cNvContentPartPr/>
              <p14:nvPr/>
            </p14:nvContentPartPr>
            <p14:xfrm>
              <a:off x="3045563" y="3442059"/>
              <a:ext cx="306360" cy="591840"/>
            </p14:xfrm>
          </p:contentPart>
        </mc:Choice>
        <mc:Fallback xmlns="">
          <p:pic>
            <p:nvPicPr>
              <p:cNvPr id="723" name="Ink 722">
                <a:extLst>
                  <a:ext uri="{FF2B5EF4-FFF2-40B4-BE49-F238E27FC236}">
                    <a16:creationId xmlns:a16="http://schemas.microsoft.com/office/drawing/2014/main" id="{04BABF2A-C8EE-EF4A-B73D-2521872EC290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030083" y="3426579"/>
                <a:ext cx="336960" cy="62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24" name="Ink 723">
                <a:extLst>
                  <a:ext uri="{FF2B5EF4-FFF2-40B4-BE49-F238E27FC236}">
                    <a16:creationId xmlns:a16="http://schemas.microsoft.com/office/drawing/2014/main" id="{B79A3426-C577-1643-8201-FFA29B35732C}"/>
                  </a:ext>
                </a:extLst>
              </p14:cNvPr>
              <p14:cNvContentPartPr/>
              <p14:nvPr/>
            </p14:nvContentPartPr>
            <p14:xfrm>
              <a:off x="3379283" y="3498939"/>
              <a:ext cx="19800" cy="391680"/>
            </p14:xfrm>
          </p:contentPart>
        </mc:Choice>
        <mc:Fallback xmlns="">
          <p:pic>
            <p:nvPicPr>
              <p:cNvPr id="724" name="Ink 723">
                <a:extLst>
                  <a:ext uri="{FF2B5EF4-FFF2-40B4-BE49-F238E27FC236}">
                    <a16:creationId xmlns:a16="http://schemas.microsoft.com/office/drawing/2014/main" id="{B79A3426-C577-1643-8201-FFA29B35732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363803" y="3483459"/>
                <a:ext cx="5040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25" name="Ink 724">
                <a:extLst>
                  <a:ext uri="{FF2B5EF4-FFF2-40B4-BE49-F238E27FC236}">
                    <a16:creationId xmlns:a16="http://schemas.microsoft.com/office/drawing/2014/main" id="{C509CE27-AE74-1C40-9B5C-1B1D339C7ECF}"/>
                  </a:ext>
                </a:extLst>
              </p14:cNvPr>
              <p14:cNvContentPartPr/>
              <p14:nvPr/>
            </p14:nvContentPartPr>
            <p14:xfrm>
              <a:off x="3415283" y="3692979"/>
              <a:ext cx="103680" cy="122400"/>
            </p14:xfrm>
          </p:contentPart>
        </mc:Choice>
        <mc:Fallback xmlns="">
          <p:pic>
            <p:nvPicPr>
              <p:cNvPr id="725" name="Ink 724">
                <a:extLst>
                  <a:ext uri="{FF2B5EF4-FFF2-40B4-BE49-F238E27FC236}">
                    <a16:creationId xmlns:a16="http://schemas.microsoft.com/office/drawing/2014/main" id="{C509CE27-AE74-1C40-9B5C-1B1D339C7ECF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399803" y="3677499"/>
                <a:ext cx="1342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26" name="Ink 725">
                <a:extLst>
                  <a:ext uri="{FF2B5EF4-FFF2-40B4-BE49-F238E27FC236}">
                    <a16:creationId xmlns:a16="http://schemas.microsoft.com/office/drawing/2014/main" id="{59A88CE2-7158-F249-AEE9-CFB3EE9563E6}"/>
                  </a:ext>
                </a:extLst>
              </p14:cNvPr>
              <p14:cNvContentPartPr/>
              <p14:nvPr/>
            </p14:nvContentPartPr>
            <p14:xfrm>
              <a:off x="3453803" y="3548979"/>
              <a:ext cx="104760" cy="130320"/>
            </p14:xfrm>
          </p:contentPart>
        </mc:Choice>
        <mc:Fallback xmlns="">
          <p:pic>
            <p:nvPicPr>
              <p:cNvPr id="726" name="Ink 725">
                <a:extLst>
                  <a:ext uri="{FF2B5EF4-FFF2-40B4-BE49-F238E27FC236}">
                    <a16:creationId xmlns:a16="http://schemas.microsoft.com/office/drawing/2014/main" id="{59A88CE2-7158-F249-AEE9-CFB3EE9563E6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438323" y="3533542"/>
                <a:ext cx="135360" cy="160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27" name="Ink 726">
                <a:extLst>
                  <a:ext uri="{FF2B5EF4-FFF2-40B4-BE49-F238E27FC236}">
                    <a16:creationId xmlns:a16="http://schemas.microsoft.com/office/drawing/2014/main" id="{D6636D37-5A51-C946-BD5B-FEF5D3268031}"/>
                  </a:ext>
                </a:extLst>
              </p14:cNvPr>
              <p14:cNvContentPartPr/>
              <p14:nvPr/>
            </p14:nvContentPartPr>
            <p14:xfrm>
              <a:off x="3588083" y="3662019"/>
              <a:ext cx="135000" cy="224640"/>
            </p14:xfrm>
          </p:contentPart>
        </mc:Choice>
        <mc:Fallback xmlns="">
          <p:pic>
            <p:nvPicPr>
              <p:cNvPr id="727" name="Ink 726">
                <a:extLst>
                  <a:ext uri="{FF2B5EF4-FFF2-40B4-BE49-F238E27FC236}">
                    <a16:creationId xmlns:a16="http://schemas.microsoft.com/office/drawing/2014/main" id="{D6636D37-5A51-C946-BD5B-FEF5D3268031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572603" y="3646514"/>
                <a:ext cx="165600" cy="255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29" name="Ink 728">
                <a:extLst>
                  <a:ext uri="{FF2B5EF4-FFF2-40B4-BE49-F238E27FC236}">
                    <a16:creationId xmlns:a16="http://schemas.microsoft.com/office/drawing/2014/main" id="{4B201880-D079-4A43-BEC2-B2F614BB49D3}"/>
                  </a:ext>
                </a:extLst>
              </p14:cNvPr>
              <p14:cNvContentPartPr/>
              <p14:nvPr/>
            </p14:nvContentPartPr>
            <p14:xfrm>
              <a:off x="4101083" y="3351339"/>
              <a:ext cx="155880" cy="407520"/>
            </p14:xfrm>
          </p:contentPart>
        </mc:Choice>
        <mc:Fallback xmlns="">
          <p:pic>
            <p:nvPicPr>
              <p:cNvPr id="729" name="Ink 728">
                <a:extLst>
                  <a:ext uri="{FF2B5EF4-FFF2-40B4-BE49-F238E27FC236}">
                    <a16:creationId xmlns:a16="http://schemas.microsoft.com/office/drawing/2014/main" id="{4B201880-D079-4A43-BEC2-B2F614BB49D3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085603" y="3335859"/>
                <a:ext cx="18648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30" name="Ink 729">
                <a:extLst>
                  <a:ext uri="{FF2B5EF4-FFF2-40B4-BE49-F238E27FC236}">
                    <a16:creationId xmlns:a16="http://schemas.microsoft.com/office/drawing/2014/main" id="{555668F7-1E5C-0A45-8605-C13A4AD2B002}"/>
                  </a:ext>
                </a:extLst>
              </p14:cNvPr>
              <p14:cNvContentPartPr/>
              <p14:nvPr/>
            </p14:nvContentPartPr>
            <p14:xfrm>
              <a:off x="4429763" y="3364299"/>
              <a:ext cx="29520" cy="453240"/>
            </p14:xfrm>
          </p:contentPart>
        </mc:Choice>
        <mc:Fallback xmlns="">
          <p:pic>
            <p:nvPicPr>
              <p:cNvPr id="730" name="Ink 729">
                <a:extLst>
                  <a:ext uri="{FF2B5EF4-FFF2-40B4-BE49-F238E27FC236}">
                    <a16:creationId xmlns:a16="http://schemas.microsoft.com/office/drawing/2014/main" id="{555668F7-1E5C-0A45-8605-C13A4AD2B002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414470" y="3348819"/>
                <a:ext cx="59751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31" name="Ink 730">
                <a:extLst>
                  <a:ext uri="{FF2B5EF4-FFF2-40B4-BE49-F238E27FC236}">
                    <a16:creationId xmlns:a16="http://schemas.microsoft.com/office/drawing/2014/main" id="{65BF1852-1E86-A148-BF33-AFE3DD059950}"/>
                  </a:ext>
                </a:extLst>
              </p14:cNvPr>
              <p14:cNvContentPartPr/>
              <p14:nvPr/>
            </p14:nvContentPartPr>
            <p14:xfrm>
              <a:off x="4330403" y="3538539"/>
              <a:ext cx="198720" cy="39600"/>
            </p14:xfrm>
          </p:contentPart>
        </mc:Choice>
        <mc:Fallback xmlns="">
          <p:pic>
            <p:nvPicPr>
              <p:cNvPr id="731" name="Ink 730">
                <a:extLst>
                  <a:ext uri="{FF2B5EF4-FFF2-40B4-BE49-F238E27FC236}">
                    <a16:creationId xmlns:a16="http://schemas.microsoft.com/office/drawing/2014/main" id="{65BF1852-1E86-A148-BF33-AFE3DD059950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314923" y="3522917"/>
                <a:ext cx="229320" cy="70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32" name="Ink 731">
                <a:extLst>
                  <a:ext uri="{FF2B5EF4-FFF2-40B4-BE49-F238E27FC236}">
                    <a16:creationId xmlns:a16="http://schemas.microsoft.com/office/drawing/2014/main" id="{5FCD2B41-FF46-EB41-839A-A3CAA406C710}"/>
                  </a:ext>
                </a:extLst>
              </p14:cNvPr>
              <p14:cNvContentPartPr/>
              <p14:nvPr/>
            </p14:nvContentPartPr>
            <p14:xfrm>
              <a:off x="4568363" y="3642939"/>
              <a:ext cx="6120" cy="165960"/>
            </p14:xfrm>
          </p:contentPart>
        </mc:Choice>
        <mc:Fallback xmlns="">
          <p:pic>
            <p:nvPicPr>
              <p:cNvPr id="732" name="Ink 731">
                <a:extLst>
                  <a:ext uri="{FF2B5EF4-FFF2-40B4-BE49-F238E27FC236}">
                    <a16:creationId xmlns:a16="http://schemas.microsoft.com/office/drawing/2014/main" id="{5FCD2B41-FF46-EB41-839A-A3CAA406C710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552883" y="3627459"/>
                <a:ext cx="367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33" name="Ink 732">
                <a:extLst>
                  <a:ext uri="{FF2B5EF4-FFF2-40B4-BE49-F238E27FC236}">
                    <a16:creationId xmlns:a16="http://schemas.microsoft.com/office/drawing/2014/main" id="{5D395393-D288-C949-9741-CF589BD3FC3E}"/>
                  </a:ext>
                </a:extLst>
              </p14:cNvPr>
              <p14:cNvContentPartPr/>
              <p14:nvPr/>
            </p14:nvContentPartPr>
            <p14:xfrm>
              <a:off x="4532363" y="3588939"/>
              <a:ext cx="149400" cy="27720"/>
            </p14:xfrm>
          </p:contentPart>
        </mc:Choice>
        <mc:Fallback xmlns="">
          <p:pic>
            <p:nvPicPr>
              <p:cNvPr id="733" name="Ink 732">
                <a:extLst>
                  <a:ext uri="{FF2B5EF4-FFF2-40B4-BE49-F238E27FC236}">
                    <a16:creationId xmlns:a16="http://schemas.microsoft.com/office/drawing/2014/main" id="{5D395393-D288-C949-9741-CF589BD3FC3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516883" y="3573255"/>
                <a:ext cx="180000" cy="58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34" name="Ink 733">
                <a:extLst>
                  <a:ext uri="{FF2B5EF4-FFF2-40B4-BE49-F238E27FC236}">
                    <a16:creationId xmlns:a16="http://schemas.microsoft.com/office/drawing/2014/main" id="{B4769AC8-EE07-5F44-9D25-D74C5E974E1B}"/>
                  </a:ext>
                </a:extLst>
              </p14:cNvPr>
              <p14:cNvContentPartPr/>
              <p14:nvPr/>
            </p14:nvContentPartPr>
            <p14:xfrm>
              <a:off x="4696163" y="3616659"/>
              <a:ext cx="63720" cy="149040"/>
            </p14:xfrm>
          </p:contentPart>
        </mc:Choice>
        <mc:Fallback xmlns="">
          <p:pic>
            <p:nvPicPr>
              <p:cNvPr id="734" name="Ink 733">
                <a:extLst>
                  <a:ext uri="{FF2B5EF4-FFF2-40B4-BE49-F238E27FC236}">
                    <a16:creationId xmlns:a16="http://schemas.microsoft.com/office/drawing/2014/main" id="{B4769AC8-EE07-5F44-9D25-D74C5E974E1B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680683" y="3601179"/>
                <a:ext cx="943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35" name="Ink 734">
                <a:extLst>
                  <a:ext uri="{FF2B5EF4-FFF2-40B4-BE49-F238E27FC236}">
                    <a16:creationId xmlns:a16="http://schemas.microsoft.com/office/drawing/2014/main" id="{A54F9957-2437-2948-B573-15A26D606633}"/>
                  </a:ext>
                </a:extLst>
              </p14:cNvPr>
              <p14:cNvContentPartPr/>
              <p14:nvPr/>
            </p14:nvContentPartPr>
            <p14:xfrm>
              <a:off x="4847723" y="3644019"/>
              <a:ext cx="111960" cy="135000"/>
            </p14:xfrm>
          </p:contentPart>
        </mc:Choice>
        <mc:Fallback xmlns="">
          <p:pic>
            <p:nvPicPr>
              <p:cNvPr id="735" name="Ink 734">
                <a:extLst>
                  <a:ext uri="{FF2B5EF4-FFF2-40B4-BE49-F238E27FC236}">
                    <a16:creationId xmlns:a16="http://schemas.microsoft.com/office/drawing/2014/main" id="{A54F9957-2437-2948-B573-15A26D606633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832243" y="3628498"/>
                <a:ext cx="142560" cy="165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36" name="Ink 735">
                <a:extLst>
                  <a:ext uri="{FF2B5EF4-FFF2-40B4-BE49-F238E27FC236}">
                    <a16:creationId xmlns:a16="http://schemas.microsoft.com/office/drawing/2014/main" id="{B31A51CE-0116-1E46-9205-28112C15B653}"/>
                  </a:ext>
                </a:extLst>
              </p14:cNvPr>
              <p14:cNvContentPartPr/>
              <p14:nvPr/>
            </p14:nvContentPartPr>
            <p14:xfrm>
              <a:off x="5028083" y="3609099"/>
              <a:ext cx="210240" cy="196920"/>
            </p14:xfrm>
          </p:contentPart>
        </mc:Choice>
        <mc:Fallback xmlns="">
          <p:pic>
            <p:nvPicPr>
              <p:cNvPr id="736" name="Ink 735">
                <a:extLst>
                  <a:ext uri="{FF2B5EF4-FFF2-40B4-BE49-F238E27FC236}">
                    <a16:creationId xmlns:a16="http://schemas.microsoft.com/office/drawing/2014/main" id="{B31A51CE-0116-1E46-9205-28112C15B65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012603" y="3593619"/>
                <a:ext cx="2408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38" name="Ink 737">
                <a:extLst>
                  <a:ext uri="{FF2B5EF4-FFF2-40B4-BE49-F238E27FC236}">
                    <a16:creationId xmlns:a16="http://schemas.microsoft.com/office/drawing/2014/main" id="{DA6D2129-F749-A847-A2D4-2AD28FC1BAB8}"/>
                  </a:ext>
                </a:extLst>
              </p14:cNvPr>
              <p14:cNvContentPartPr/>
              <p14:nvPr/>
            </p14:nvContentPartPr>
            <p14:xfrm>
              <a:off x="5303843" y="3593259"/>
              <a:ext cx="114480" cy="193680"/>
            </p14:xfrm>
          </p:contentPart>
        </mc:Choice>
        <mc:Fallback xmlns="">
          <p:pic>
            <p:nvPicPr>
              <p:cNvPr id="738" name="Ink 737">
                <a:extLst>
                  <a:ext uri="{FF2B5EF4-FFF2-40B4-BE49-F238E27FC236}">
                    <a16:creationId xmlns:a16="http://schemas.microsoft.com/office/drawing/2014/main" id="{DA6D2129-F749-A847-A2D4-2AD28FC1BAB8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288363" y="3577779"/>
                <a:ext cx="1450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99" name="Ink 798">
                <a:extLst>
                  <a:ext uri="{FF2B5EF4-FFF2-40B4-BE49-F238E27FC236}">
                    <a16:creationId xmlns:a16="http://schemas.microsoft.com/office/drawing/2014/main" id="{9B9D51F1-8AE4-F945-804F-7F8E177A5BF2}"/>
                  </a:ext>
                </a:extLst>
              </p14:cNvPr>
              <p14:cNvContentPartPr/>
              <p14:nvPr/>
            </p14:nvContentPartPr>
            <p14:xfrm>
              <a:off x="3260483" y="2282499"/>
              <a:ext cx="36360" cy="490320"/>
            </p14:xfrm>
          </p:contentPart>
        </mc:Choice>
        <mc:Fallback xmlns="">
          <p:pic>
            <p:nvPicPr>
              <p:cNvPr id="799" name="Ink 798">
                <a:extLst>
                  <a:ext uri="{FF2B5EF4-FFF2-40B4-BE49-F238E27FC236}">
                    <a16:creationId xmlns:a16="http://schemas.microsoft.com/office/drawing/2014/main" id="{9B9D51F1-8AE4-F945-804F-7F8E177A5BF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245003" y="2267019"/>
                <a:ext cx="6696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800" name="Ink 799">
                <a:extLst>
                  <a:ext uri="{FF2B5EF4-FFF2-40B4-BE49-F238E27FC236}">
                    <a16:creationId xmlns:a16="http://schemas.microsoft.com/office/drawing/2014/main" id="{035B7B52-AD4F-5143-93C9-D7FB67EB17D5}"/>
                  </a:ext>
                </a:extLst>
              </p14:cNvPr>
              <p14:cNvContentPartPr/>
              <p14:nvPr/>
            </p14:nvContentPartPr>
            <p14:xfrm>
              <a:off x="3360203" y="2503539"/>
              <a:ext cx="122760" cy="208440"/>
            </p14:xfrm>
          </p:contentPart>
        </mc:Choice>
        <mc:Fallback xmlns="">
          <p:pic>
            <p:nvPicPr>
              <p:cNvPr id="800" name="Ink 799">
                <a:extLst>
                  <a:ext uri="{FF2B5EF4-FFF2-40B4-BE49-F238E27FC236}">
                    <a16:creationId xmlns:a16="http://schemas.microsoft.com/office/drawing/2014/main" id="{035B7B52-AD4F-5143-93C9-D7FB67EB17D5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344723" y="2488086"/>
                <a:ext cx="153360" cy="238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801" name="Ink 800">
                <a:extLst>
                  <a:ext uri="{FF2B5EF4-FFF2-40B4-BE49-F238E27FC236}">
                    <a16:creationId xmlns:a16="http://schemas.microsoft.com/office/drawing/2014/main" id="{5E3EF6CA-2F53-6146-8FDE-13934B912D2E}"/>
                  </a:ext>
                </a:extLst>
              </p14:cNvPr>
              <p14:cNvContentPartPr/>
              <p14:nvPr/>
            </p14:nvContentPartPr>
            <p14:xfrm>
              <a:off x="3346163" y="2319579"/>
              <a:ext cx="192240" cy="194400"/>
            </p14:xfrm>
          </p:contentPart>
        </mc:Choice>
        <mc:Fallback xmlns="">
          <p:pic>
            <p:nvPicPr>
              <p:cNvPr id="801" name="Ink 800">
                <a:extLst>
                  <a:ext uri="{FF2B5EF4-FFF2-40B4-BE49-F238E27FC236}">
                    <a16:creationId xmlns:a16="http://schemas.microsoft.com/office/drawing/2014/main" id="{5E3EF6CA-2F53-6146-8FDE-13934B912D2E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330654" y="2304099"/>
                <a:ext cx="222897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803" name="Ink 802">
                <a:extLst>
                  <a:ext uri="{FF2B5EF4-FFF2-40B4-BE49-F238E27FC236}">
                    <a16:creationId xmlns:a16="http://schemas.microsoft.com/office/drawing/2014/main" id="{975FDD4B-F4E8-5B43-9647-5D9BC6247684}"/>
                  </a:ext>
                </a:extLst>
              </p14:cNvPr>
              <p14:cNvContentPartPr/>
              <p14:nvPr/>
            </p14:nvContentPartPr>
            <p14:xfrm>
              <a:off x="3581603" y="2426859"/>
              <a:ext cx="135720" cy="276840"/>
            </p14:xfrm>
          </p:contentPart>
        </mc:Choice>
        <mc:Fallback xmlns="">
          <p:pic>
            <p:nvPicPr>
              <p:cNvPr id="803" name="Ink 802">
                <a:extLst>
                  <a:ext uri="{FF2B5EF4-FFF2-40B4-BE49-F238E27FC236}">
                    <a16:creationId xmlns:a16="http://schemas.microsoft.com/office/drawing/2014/main" id="{975FDD4B-F4E8-5B43-9647-5D9BC6247684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566123" y="2411379"/>
                <a:ext cx="1663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804" name="Ink 803">
                <a:extLst>
                  <a:ext uri="{FF2B5EF4-FFF2-40B4-BE49-F238E27FC236}">
                    <a16:creationId xmlns:a16="http://schemas.microsoft.com/office/drawing/2014/main" id="{8DDCAF71-F815-4641-937F-CB4CEBCE5BFB}"/>
                  </a:ext>
                </a:extLst>
              </p14:cNvPr>
              <p14:cNvContentPartPr/>
              <p14:nvPr/>
            </p14:nvContentPartPr>
            <p14:xfrm>
              <a:off x="3818123" y="2452779"/>
              <a:ext cx="114480" cy="317160"/>
            </p14:xfrm>
          </p:contentPart>
        </mc:Choice>
        <mc:Fallback xmlns="">
          <p:pic>
            <p:nvPicPr>
              <p:cNvPr id="804" name="Ink 803">
                <a:extLst>
                  <a:ext uri="{FF2B5EF4-FFF2-40B4-BE49-F238E27FC236}">
                    <a16:creationId xmlns:a16="http://schemas.microsoft.com/office/drawing/2014/main" id="{8DDCAF71-F815-4641-937F-CB4CEBCE5BFB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802643" y="2437299"/>
                <a:ext cx="14508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805" name="Ink 804">
                <a:extLst>
                  <a:ext uri="{FF2B5EF4-FFF2-40B4-BE49-F238E27FC236}">
                    <a16:creationId xmlns:a16="http://schemas.microsoft.com/office/drawing/2014/main" id="{71DFC976-851A-284F-A9F0-E7D67EABAD81}"/>
                  </a:ext>
                </a:extLst>
              </p14:cNvPr>
              <p14:cNvContentPartPr/>
              <p14:nvPr/>
            </p14:nvContentPartPr>
            <p14:xfrm>
              <a:off x="4086323" y="2256219"/>
              <a:ext cx="36360" cy="414720"/>
            </p14:xfrm>
          </p:contentPart>
        </mc:Choice>
        <mc:Fallback xmlns="">
          <p:pic>
            <p:nvPicPr>
              <p:cNvPr id="805" name="Ink 804">
                <a:extLst>
                  <a:ext uri="{FF2B5EF4-FFF2-40B4-BE49-F238E27FC236}">
                    <a16:creationId xmlns:a16="http://schemas.microsoft.com/office/drawing/2014/main" id="{71DFC976-851A-284F-A9F0-E7D67EABAD81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070843" y="2240752"/>
                <a:ext cx="66960" cy="445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806" name="Ink 805">
                <a:extLst>
                  <a:ext uri="{FF2B5EF4-FFF2-40B4-BE49-F238E27FC236}">
                    <a16:creationId xmlns:a16="http://schemas.microsoft.com/office/drawing/2014/main" id="{DA70BD24-AD7D-FC44-8767-1F28016984D0}"/>
                  </a:ext>
                </a:extLst>
              </p14:cNvPr>
              <p14:cNvContentPartPr/>
              <p14:nvPr/>
            </p14:nvContentPartPr>
            <p14:xfrm>
              <a:off x="4325363" y="2303379"/>
              <a:ext cx="164880" cy="402120"/>
            </p14:xfrm>
          </p:contentPart>
        </mc:Choice>
        <mc:Fallback xmlns="">
          <p:pic>
            <p:nvPicPr>
              <p:cNvPr id="806" name="Ink 805">
                <a:extLst>
                  <a:ext uri="{FF2B5EF4-FFF2-40B4-BE49-F238E27FC236}">
                    <a16:creationId xmlns:a16="http://schemas.microsoft.com/office/drawing/2014/main" id="{DA70BD24-AD7D-FC44-8767-1F28016984D0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309883" y="2287913"/>
                <a:ext cx="195480" cy="432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807" name="Ink 806">
                <a:extLst>
                  <a:ext uri="{FF2B5EF4-FFF2-40B4-BE49-F238E27FC236}">
                    <a16:creationId xmlns:a16="http://schemas.microsoft.com/office/drawing/2014/main" id="{14C0ED38-D501-D649-AC04-2853D4FB5DC6}"/>
                  </a:ext>
                </a:extLst>
              </p14:cNvPr>
              <p14:cNvContentPartPr/>
              <p14:nvPr/>
            </p14:nvContentPartPr>
            <p14:xfrm>
              <a:off x="4582403" y="2288619"/>
              <a:ext cx="176040" cy="431280"/>
            </p14:xfrm>
          </p:contentPart>
        </mc:Choice>
        <mc:Fallback xmlns="">
          <p:pic>
            <p:nvPicPr>
              <p:cNvPr id="807" name="Ink 806">
                <a:extLst>
                  <a:ext uri="{FF2B5EF4-FFF2-40B4-BE49-F238E27FC236}">
                    <a16:creationId xmlns:a16="http://schemas.microsoft.com/office/drawing/2014/main" id="{14C0ED38-D501-D649-AC04-2853D4FB5DC6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4566923" y="2273139"/>
                <a:ext cx="20664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810" name="Ink 809">
                <a:extLst>
                  <a:ext uri="{FF2B5EF4-FFF2-40B4-BE49-F238E27FC236}">
                    <a16:creationId xmlns:a16="http://schemas.microsoft.com/office/drawing/2014/main" id="{CBA6EDD9-B23D-C643-B7B4-0EF03B746595}"/>
                  </a:ext>
                </a:extLst>
              </p14:cNvPr>
              <p14:cNvContentPartPr/>
              <p14:nvPr/>
            </p14:nvContentPartPr>
            <p14:xfrm>
              <a:off x="1122803" y="1899819"/>
              <a:ext cx="2173320" cy="3890880"/>
            </p14:xfrm>
          </p:contentPart>
        </mc:Choice>
        <mc:Fallback xmlns="">
          <p:pic>
            <p:nvPicPr>
              <p:cNvPr id="810" name="Ink 809">
                <a:extLst>
                  <a:ext uri="{FF2B5EF4-FFF2-40B4-BE49-F238E27FC236}">
                    <a16:creationId xmlns:a16="http://schemas.microsoft.com/office/drawing/2014/main" id="{CBA6EDD9-B23D-C643-B7B4-0EF03B746595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107323" y="1884340"/>
                <a:ext cx="2203920" cy="3921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812" name="Ink 811">
                <a:extLst>
                  <a:ext uri="{FF2B5EF4-FFF2-40B4-BE49-F238E27FC236}">
                    <a16:creationId xmlns:a16="http://schemas.microsoft.com/office/drawing/2014/main" id="{091A7976-EA8C-A844-A08C-572678EBE298}"/>
                  </a:ext>
                </a:extLst>
              </p14:cNvPr>
              <p14:cNvContentPartPr/>
              <p14:nvPr/>
            </p14:nvContentPartPr>
            <p14:xfrm>
              <a:off x="1191923" y="5707179"/>
              <a:ext cx="3872880" cy="124200"/>
            </p14:xfrm>
          </p:contentPart>
        </mc:Choice>
        <mc:Fallback xmlns="">
          <p:pic>
            <p:nvPicPr>
              <p:cNvPr id="812" name="Ink 811">
                <a:extLst>
                  <a:ext uri="{FF2B5EF4-FFF2-40B4-BE49-F238E27FC236}">
                    <a16:creationId xmlns:a16="http://schemas.microsoft.com/office/drawing/2014/main" id="{091A7976-EA8C-A844-A08C-572678EBE298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176443" y="5691744"/>
                <a:ext cx="3903480" cy="154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814" name="Ink 813">
                <a:extLst>
                  <a:ext uri="{FF2B5EF4-FFF2-40B4-BE49-F238E27FC236}">
                    <a16:creationId xmlns:a16="http://schemas.microsoft.com/office/drawing/2014/main" id="{CE96D2FB-4CAD-804D-9EE3-C5949280F127}"/>
                  </a:ext>
                </a:extLst>
              </p14:cNvPr>
              <p14:cNvContentPartPr/>
              <p14:nvPr/>
            </p14:nvContentPartPr>
            <p14:xfrm>
              <a:off x="5270003" y="2044899"/>
              <a:ext cx="1255680" cy="3440880"/>
            </p14:xfrm>
          </p:contentPart>
        </mc:Choice>
        <mc:Fallback xmlns="">
          <p:pic>
            <p:nvPicPr>
              <p:cNvPr id="814" name="Ink 813">
                <a:extLst>
                  <a:ext uri="{FF2B5EF4-FFF2-40B4-BE49-F238E27FC236}">
                    <a16:creationId xmlns:a16="http://schemas.microsoft.com/office/drawing/2014/main" id="{CE96D2FB-4CAD-804D-9EE3-C5949280F127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5254523" y="2029421"/>
                <a:ext cx="1286280" cy="3471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815" name="Ink 814">
                <a:extLst>
                  <a:ext uri="{FF2B5EF4-FFF2-40B4-BE49-F238E27FC236}">
                    <a16:creationId xmlns:a16="http://schemas.microsoft.com/office/drawing/2014/main" id="{E6B84CAB-18B1-1743-8184-91238377C2DC}"/>
                  </a:ext>
                </a:extLst>
              </p14:cNvPr>
              <p14:cNvContentPartPr/>
              <p14:nvPr/>
            </p14:nvContentPartPr>
            <p14:xfrm>
              <a:off x="5282243" y="5632659"/>
              <a:ext cx="1145880" cy="89280"/>
            </p14:xfrm>
          </p:contentPart>
        </mc:Choice>
        <mc:Fallback xmlns="">
          <p:pic>
            <p:nvPicPr>
              <p:cNvPr id="815" name="Ink 814">
                <a:extLst>
                  <a:ext uri="{FF2B5EF4-FFF2-40B4-BE49-F238E27FC236}">
                    <a16:creationId xmlns:a16="http://schemas.microsoft.com/office/drawing/2014/main" id="{E6B84CAB-18B1-1743-8184-91238377C2DC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5266768" y="5617179"/>
                <a:ext cx="117647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890" name="Ink 889">
                <a:extLst>
                  <a:ext uri="{FF2B5EF4-FFF2-40B4-BE49-F238E27FC236}">
                    <a16:creationId xmlns:a16="http://schemas.microsoft.com/office/drawing/2014/main" id="{B79A0925-B266-7145-A926-3700E998277A}"/>
                  </a:ext>
                </a:extLst>
              </p14:cNvPr>
              <p14:cNvContentPartPr/>
              <p14:nvPr/>
            </p14:nvContentPartPr>
            <p14:xfrm>
              <a:off x="1640483" y="4641219"/>
              <a:ext cx="4516920" cy="105120"/>
            </p14:xfrm>
          </p:contentPart>
        </mc:Choice>
        <mc:Fallback xmlns="">
          <p:pic>
            <p:nvPicPr>
              <p:cNvPr id="890" name="Ink 889">
                <a:extLst>
                  <a:ext uri="{FF2B5EF4-FFF2-40B4-BE49-F238E27FC236}">
                    <a16:creationId xmlns:a16="http://schemas.microsoft.com/office/drawing/2014/main" id="{B79A0925-B266-7145-A926-3700E998277A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625003" y="4625792"/>
                <a:ext cx="4547520" cy="135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892" name="Ink 891">
                <a:extLst>
                  <a:ext uri="{FF2B5EF4-FFF2-40B4-BE49-F238E27FC236}">
                    <a16:creationId xmlns:a16="http://schemas.microsoft.com/office/drawing/2014/main" id="{51FA877B-63B6-D341-AEC0-6DFC88FACC67}"/>
                  </a:ext>
                </a:extLst>
              </p14:cNvPr>
              <p14:cNvContentPartPr/>
              <p14:nvPr/>
            </p14:nvContentPartPr>
            <p14:xfrm>
              <a:off x="1758923" y="4457979"/>
              <a:ext cx="4325400" cy="98640"/>
            </p14:xfrm>
          </p:contentPart>
        </mc:Choice>
        <mc:Fallback xmlns="">
          <p:pic>
            <p:nvPicPr>
              <p:cNvPr id="892" name="Ink 891">
                <a:extLst>
                  <a:ext uri="{FF2B5EF4-FFF2-40B4-BE49-F238E27FC236}">
                    <a16:creationId xmlns:a16="http://schemas.microsoft.com/office/drawing/2014/main" id="{51FA877B-63B6-D341-AEC0-6DFC88FACC67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743443" y="4442499"/>
                <a:ext cx="43560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894" name="Ink 893">
                <a:extLst>
                  <a:ext uri="{FF2B5EF4-FFF2-40B4-BE49-F238E27FC236}">
                    <a16:creationId xmlns:a16="http://schemas.microsoft.com/office/drawing/2014/main" id="{E8029A1A-6A52-3E4E-823D-268A3E853223}"/>
                  </a:ext>
                </a:extLst>
              </p14:cNvPr>
              <p14:cNvContentPartPr/>
              <p14:nvPr/>
            </p14:nvContentPartPr>
            <p14:xfrm>
              <a:off x="2549843" y="3151539"/>
              <a:ext cx="3170880" cy="90720"/>
            </p14:xfrm>
          </p:contentPart>
        </mc:Choice>
        <mc:Fallback xmlns="">
          <p:pic>
            <p:nvPicPr>
              <p:cNvPr id="894" name="Ink 893">
                <a:extLst>
                  <a:ext uri="{FF2B5EF4-FFF2-40B4-BE49-F238E27FC236}">
                    <a16:creationId xmlns:a16="http://schemas.microsoft.com/office/drawing/2014/main" id="{E8029A1A-6A52-3E4E-823D-268A3E853223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534363" y="3136120"/>
                <a:ext cx="3201480" cy="121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896" name="Ink 895">
                <a:extLst>
                  <a:ext uri="{FF2B5EF4-FFF2-40B4-BE49-F238E27FC236}">
                    <a16:creationId xmlns:a16="http://schemas.microsoft.com/office/drawing/2014/main" id="{FD12DCBE-82EF-F744-91E9-75B5F976E754}"/>
                  </a:ext>
                </a:extLst>
              </p14:cNvPr>
              <p14:cNvContentPartPr/>
              <p14:nvPr/>
            </p14:nvContentPartPr>
            <p14:xfrm>
              <a:off x="2675843" y="2983419"/>
              <a:ext cx="2840760" cy="59040"/>
            </p14:xfrm>
          </p:contentPart>
        </mc:Choice>
        <mc:Fallback xmlns="">
          <p:pic>
            <p:nvPicPr>
              <p:cNvPr id="896" name="Ink 895">
                <a:extLst>
                  <a:ext uri="{FF2B5EF4-FFF2-40B4-BE49-F238E27FC236}">
                    <a16:creationId xmlns:a16="http://schemas.microsoft.com/office/drawing/2014/main" id="{FD12DCBE-82EF-F744-91E9-75B5F976E754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2660363" y="2967939"/>
                <a:ext cx="2871360" cy="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3445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21</a:t>
            </a:fld>
            <a:endParaRPr lang="en-US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3200" dirty="0"/>
              <a:t>How it works</a:t>
            </a:r>
            <a:br>
              <a:rPr lang="en-US" dirty="0"/>
            </a:br>
            <a:r>
              <a:rPr lang="en-US" dirty="0" err="1"/>
              <a:t>ksqlDB</a:t>
            </a:r>
            <a:r>
              <a:rPr lang="en-US" dirty="0"/>
              <a:t> vs Kafka Streams 2/3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D9200-A965-2F4E-A066-1E7F3425D9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For example, the following KSQL query ...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CREATE STREAM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fraudulent_payments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fraudProbability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(data)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payments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fraudProbability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(data) &gt; 0.8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EMIT CHANGES;</a:t>
            </a:r>
          </a:p>
          <a:p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BB52744-8526-8A4B-815C-BC0C20CD67C1}"/>
                  </a:ext>
                </a:extLst>
              </p14:cNvPr>
              <p14:cNvContentPartPr/>
              <p14:nvPr/>
            </p14:nvContentPartPr>
            <p14:xfrm>
              <a:off x="1983203" y="4619619"/>
              <a:ext cx="4988520" cy="73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BB52744-8526-8A4B-815C-BC0C20CD67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8083" y="4604139"/>
                <a:ext cx="501876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0A69BB9-6748-8647-9CBD-C1E0330B5EAB}"/>
              </a:ext>
            </a:extLst>
          </p:cNvPr>
          <p:cNvGrpSpPr/>
          <p:nvPr/>
        </p:nvGrpSpPr>
        <p:grpSpPr>
          <a:xfrm>
            <a:off x="6025643" y="3372939"/>
            <a:ext cx="2396880" cy="1477800"/>
            <a:chOff x="6025643" y="3372939"/>
            <a:chExt cx="2396880" cy="147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6C6C89-0EFA-C149-8C85-022AEC818212}"/>
                    </a:ext>
                  </a:extLst>
                </p14:cNvPr>
                <p14:cNvContentPartPr/>
                <p14:nvPr/>
              </p14:nvContentPartPr>
              <p14:xfrm>
                <a:off x="6025643" y="4097619"/>
                <a:ext cx="567720" cy="753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6C6C89-0EFA-C149-8C85-022AEC81821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10523" y="4082499"/>
                  <a:ext cx="598320" cy="7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8CB9F1F-A439-CE47-8FCD-3FE3A57497E5}"/>
                    </a:ext>
                  </a:extLst>
                </p14:cNvPr>
                <p14:cNvContentPartPr/>
                <p14:nvPr/>
              </p14:nvContentPartPr>
              <p14:xfrm>
                <a:off x="6630803" y="3789459"/>
                <a:ext cx="576360" cy="348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8CB9F1F-A439-CE47-8FCD-3FE3A57497E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15683" y="3774339"/>
                  <a:ext cx="6069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4A8652-E4B3-0C4B-A836-7F1D83A48300}"/>
                    </a:ext>
                  </a:extLst>
                </p14:cNvPr>
                <p14:cNvContentPartPr/>
                <p14:nvPr/>
              </p14:nvContentPartPr>
              <p14:xfrm>
                <a:off x="6622883" y="3869739"/>
                <a:ext cx="168840" cy="297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4A8652-E4B3-0C4B-A836-7F1D83A4830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07403" y="3854619"/>
                  <a:ext cx="1994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F2DA9FA-F688-3743-A055-7C1DCC747CE8}"/>
                    </a:ext>
                  </a:extLst>
                </p14:cNvPr>
                <p14:cNvContentPartPr/>
                <p14:nvPr/>
              </p14:nvContentPartPr>
              <p14:xfrm>
                <a:off x="7316243" y="3372939"/>
                <a:ext cx="431640" cy="726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F2DA9FA-F688-3743-A055-7C1DCC747CE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00763" y="3357819"/>
                  <a:ext cx="46224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936AAF5-54DE-204B-9F6A-5AB4B7CB0D82}"/>
                    </a:ext>
                  </a:extLst>
                </p14:cNvPr>
                <p14:cNvContentPartPr/>
                <p14:nvPr/>
              </p14:nvContentPartPr>
              <p14:xfrm>
                <a:off x="7604963" y="3655899"/>
                <a:ext cx="91800" cy="189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936AAF5-54DE-204B-9F6A-5AB4B7CB0D8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89843" y="3640779"/>
                  <a:ext cx="1224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22AC34-49CE-9D49-8E47-FF08D68C74AF}"/>
                    </a:ext>
                  </a:extLst>
                </p14:cNvPr>
                <p14:cNvContentPartPr/>
                <p14:nvPr/>
              </p14:nvContentPartPr>
              <p14:xfrm>
                <a:off x="7750403" y="3406419"/>
                <a:ext cx="237240" cy="474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22AC34-49CE-9D49-8E47-FF08D68C74A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35283" y="3391299"/>
                  <a:ext cx="26784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EBD341E-77F2-0F40-9AD6-EB61D21DBD61}"/>
                    </a:ext>
                  </a:extLst>
                </p14:cNvPr>
                <p14:cNvContentPartPr/>
                <p14:nvPr/>
              </p14:nvContentPartPr>
              <p14:xfrm>
                <a:off x="7944803" y="3422259"/>
                <a:ext cx="167400" cy="436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EBD341E-77F2-0F40-9AD6-EB61D21DBD6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29323" y="3407139"/>
                  <a:ext cx="1980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3269817-ACAF-1742-A0E2-A66B5F549DB5}"/>
                    </a:ext>
                  </a:extLst>
                </p14:cNvPr>
                <p14:cNvContentPartPr/>
                <p14:nvPr/>
              </p14:nvContentPartPr>
              <p14:xfrm>
                <a:off x="7943723" y="3622419"/>
                <a:ext cx="354240" cy="211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3269817-ACAF-1742-A0E2-A66B5F549DB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28603" y="3607299"/>
                  <a:ext cx="3844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5D7B512-728D-A246-B4CE-B46FF091CDDC}"/>
                    </a:ext>
                  </a:extLst>
                </p14:cNvPr>
                <p14:cNvContentPartPr/>
                <p14:nvPr/>
              </p14:nvContentPartPr>
              <p14:xfrm>
                <a:off x="8262323" y="3659139"/>
                <a:ext cx="160200" cy="44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5D7B512-728D-A246-B4CE-B46FF091CDD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47203" y="3643659"/>
                  <a:ext cx="19080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F62DF3-4AF2-844B-BD62-6DBFA844EE1B}"/>
              </a:ext>
            </a:extLst>
          </p:cNvPr>
          <p:cNvGrpSpPr/>
          <p:nvPr/>
        </p:nvGrpSpPr>
        <p:grpSpPr>
          <a:xfrm>
            <a:off x="3688883" y="4659579"/>
            <a:ext cx="1111320" cy="511920"/>
            <a:chOff x="3688883" y="4659579"/>
            <a:chExt cx="1111320" cy="5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17DA173-4B01-694D-B001-071D1B2138DC}"/>
                    </a:ext>
                  </a:extLst>
                </p14:cNvPr>
                <p14:cNvContentPartPr/>
                <p14:nvPr/>
              </p14:nvContentPartPr>
              <p14:xfrm>
                <a:off x="3688883" y="4659579"/>
                <a:ext cx="289800" cy="328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17DA173-4B01-694D-B001-071D1B2138D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73403" y="4644459"/>
                  <a:ext cx="320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F89DCFC-A1DD-484F-BE98-4CC229777516}"/>
                    </a:ext>
                  </a:extLst>
                </p14:cNvPr>
                <p14:cNvContentPartPr/>
                <p14:nvPr/>
              </p14:nvContentPartPr>
              <p14:xfrm>
                <a:off x="4116923" y="4920219"/>
                <a:ext cx="174240" cy="199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F89DCFC-A1DD-484F-BE98-4CC22977751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01803" y="4905099"/>
                  <a:ext cx="204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6687C39-D886-9942-B8B5-51934A36D37D}"/>
                    </a:ext>
                  </a:extLst>
                </p14:cNvPr>
                <p14:cNvContentPartPr/>
                <p14:nvPr/>
              </p14:nvContentPartPr>
              <p14:xfrm>
                <a:off x="4332923" y="4888539"/>
                <a:ext cx="176040" cy="242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6687C39-D886-9942-B8B5-51934A36D37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17803" y="4873419"/>
                  <a:ext cx="2066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BE6AD35-CA93-3143-AD66-4214A23584D8}"/>
                    </a:ext>
                  </a:extLst>
                </p14:cNvPr>
                <p14:cNvContentPartPr/>
                <p14:nvPr/>
              </p14:nvContentPartPr>
              <p14:xfrm>
                <a:off x="4631363" y="4919859"/>
                <a:ext cx="19800" cy="251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BE6AD35-CA93-3143-AD66-4214A23584D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15883" y="4904739"/>
                  <a:ext cx="50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C05D708-A64B-0D4B-ADC1-A01B75CF0350}"/>
                    </a:ext>
                  </a:extLst>
                </p14:cNvPr>
                <p14:cNvContentPartPr/>
                <p14:nvPr/>
              </p14:nvContentPartPr>
              <p14:xfrm>
                <a:off x="4661963" y="4913019"/>
                <a:ext cx="138240" cy="14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C05D708-A64B-0D4B-ADC1-A01B75CF035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46843" y="4897899"/>
                  <a:ext cx="168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3D0A608-A949-D64B-8A12-59F34663056E}"/>
                    </a:ext>
                  </a:extLst>
                </p14:cNvPr>
                <p14:cNvContentPartPr/>
                <p14:nvPr/>
              </p14:nvContentPartPr>
              <p14:xfrm>
                <a:off x="4676003" y="4997619"/>
                <a:ext cx="104760" cy="7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3D0A608-A949-D64B-8A12-59F34663056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60883" y="4982139"/>
                  <a:ext cx="13536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FA00573-73F7-9941-8768-509DF965B52D}"/>
                  </a:ext>
                </a:extLst>
              </p14:cNvPr>
              <p14:cNvContentPartPr/>
              <p14:nvPr/>
            </p14:nvContentPartPr>
            <p14:xfrm>
              <a:off x="1388123" y="3190059"/>
              <a:ext cx="5596200" cy="86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FA00573-73F7-9941-8768-509DF965B52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373003" y="3174579"/>
                <a:ext cx="56268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C3C794A-34CE-BB45-9C88-AE3CDD12117C}"/>
                  </a:ext>
                </a:extLst>
              </p14:cNvPr>
              <p14:cNvContentPartPr/>
              <p14:nvPr/>
            </p14:nvContentPartPr>
            <p14:xfrm>
              <a:off x="3021083" y="3718539"/>
              <a:ext cx="905400" cy="38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C3C794A-34CE-BB45-9C88-AE3CDD12117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005963" y="3703419"/>
                <a:ext cx="93600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EC4A56C-0622-D645-AC2D-ECD035E0DD43}"/>
              </a:ext>
            </a:extLst>
          </p:cNvPr>
          <p:cNvGrpSpPr/>
          <p:nvPr/>
        </p:nvGrpSpPr>
        <p:grpSpPr>
          <a:xfrm>
            <a:off x="360683" y="4110939"/>
            <a:ext cx="2892240" cy="2119680"/>
            <a:chOff x="360683" y="4110939"/>
            <a:chExt cx="2892240" cy="21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7FECC75-34EE-7848-B249-069B1C2E7F4D}"/>
                    </a:ext>
                  </a:extLst>
                </p14:cNvPr>
                <p14:cNvContentPartPr/>
                <p14:nvPr/>
              </p14:nvContentPartPr>
              <p14:xfrm>
                <a:off x="1967003" y="4139739"/>
                <a:ext cx="23400" cy="5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7FECC75-34EE-7848-B249-069B1C2E7F4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951883" y="4124619"/>
                  <a:ext cx="54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BFCEA77-66C0-5945-9325-06AB7FC5A9A0}"/>
                    </a:ext>
                  </a:extLst>
                </p14:cNvPr>
                <p14:cNvContentPartPr/>
                <p14:nvPr/>
              </p14:nvContentPartPr>
              <p14:xfrm>
                <a:off x="1908683" y="4110939"/>
                <a:ext cx="1344240" cy="69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BFCEA77-66C0-5945-9325-06AB7FC5A9A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893203" y="4095819"/>
                  <a:ext cx="1374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EB9B4C1-70AC-5240-8BCA-C834FDF1FA49}"/>
                    </a:ext>
                  </a:extLst>
                </p14:cNvPr>
                <p14:cNvContentPartPr/>
                <p14:nvPr/>
              </p14:nvContentPartPr>
              <p14:xfrm>
                <a:off x="536723" y="4119579"/>
                <a:ext cx="1349640" cy="1655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EB9B4C1-70AC-5240-8BCA-C834FDF1FA4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1603" y="4104459"/>
                  <a:ext cx="1379880" cy="16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5173080-01AB-4D45-BFD9-7CDD015F6F1F}"/>
                    </a:ext>
                  </a:extLst>
                </p14:cNvPr>
                <p14:cNvContentPartPr/>
                <p14:nvPr/>
              </p14:nvContentPartPr>
              <p14:xfrm>
                <a:off x="360683" y="5930019"/>
                <a:ext cx="136800" cy="300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5173080-01AB-4D45-BFD9-7CDD015F6F1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45563" y="5914539"/>
                  <a:ext cx="1674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7D7DA8E-9F65-9644-BA7B-8A1FDAA35A25}"/>
                    </a:ext>
                  </a:extLst>
                </p14:cNvPr>
                <p14:cNvContentPartPr/>
                <p14:nvPr/>
              </p14:nvContentPartPr>
              <p14:xfrm>
                <a:off x="551123" y="5991939"/>
                <a:ext cx="9000" cy="191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7D7DA8E-9F65-9644-BA7B-8A1FDAA35A2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5643" y="5976819"/>
                  <a:ext cx="396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41208D-3672-6D43-9E05-01AB2592AD16}"/>
                    </a:ext>
                  </a:extLst>
                </p14:cNvPr>
                <p14:cNvContentPartPr/>
                <p14:nvPr/>
              </p14:nvContentPartPr>
              <p14:xfrm>
                <a:off x="524483" y="6013179"/>
                <a:ext cx="149400" cy="7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41208D-3672-6D43-9E05-01AB2592AD1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09003" y="5997699"/>
                  <a:ext cx="180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B086DF6-E5DE-F04A-B0F3-2E6B186807EF}"/>
                    </a:ext>
                  </a:extLst>
                </p14:cNvPr>
                <p14:cNvContentPartPr/>
                <p14:nvPr/>
              </p14:nvContentPartPr>
              <p14:xfrm>
                <a:off x="709163" y="5993379"/>
                <a:ext cx="165240" cy="230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B086DF6-E5DE-F04A-B0F3-2E6B186807E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93683" y="5978259"/>
                  <a:ext cx="195840" cy="26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C51D5E8-8B2C-184E-9061-9E5E1D752524}"/>
                  </a:ext>
                </a:extLst>
              </p14:cNvPr>
              <p14:cNvContentPartPr/>
              <p14:nvPr/>
            </p14:nvContentPartPr>
            <p14:xfrm>
              <a:off x="930203" y="5081859"/>
              <a:ext cx="2080080" cy="97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C51D5E8-8B2C-184E-9061-9E5E1D75252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15083" y="5066379"/>
                <a:ext cx="21106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7E776D7-5AD7-0A42-9441-D98A4DDF44B2}"/>
                  </a:ext>
                </a:extLst>
              </p14:cNvPr>
              <p14:cNvContentPartPr/>
              <p14:nvPr/>
            </p14:nvContentPartPr>
            <p14:xfrm>
              <a:off x="2435723" y="5321979"/>
              <a:ext cx="362520" cy="817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7E776D7-5AD7-0A42-9441-D98A4DDF44B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420243" y="5306859"/>
                <a:ext cx="392760" cy="84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95B499A-A0FD-D24A-90D0-9747C197B797}"/>
                  </a:ext>
                </a:extLst>
              </p14:cNvPr>
              <p14:cNvContentPartPr/>
              <p14:nvPr/>
            </p14:nvContentPartPr>
            <p14:xfrm>
              <a:off x="2792843" y="5997699"/>
              <a:ext cx="166320" cy="288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95B499A-A0FD-D24A-90D0-9747C197B79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777723" y="5982219"/>
                <a:ext cx="196560" cy="3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2" name="Group 721">
            <a:extLst>
              <a:ext uri="{FF2B5EF4-FFF2-40B4-BE49-F238E27FC236}">
                <a16:creationId xmlns:a16="http://schemas.microsoft.com/office/drawing/2014/main" id="{50BFE0F7-05E3-7A49-B078-7538870D9AD3}"/>
              </a:ext>
            </a:extLst>
          </p:cNvPr>
          <p:cNvGrpSpPr/>
          <p:nvPr/>
        </p:nvGrpSpPr>
        <p:grpSpPr>
          <a:xfrm>
            <a:off x="3251843" y="2157939"/>
            <a:ext cx="5076360" cy="697320"/>
            <a:chOff x="3251843" y="2157939"/>
            <a:chExt cx="5076360" cy="69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20E1F3C-7C9E-684E-A75A-37E59A8C971D}"/>
                    </a:ext>
                  </a:extLst>
                </p14:cNvPr>
                <p14:cNvContentPartPr/>
                <p14:nvPr/>
              </p14:nvContentPartPr>
              <p14:xfrm>
                <a:off x="3251843" y="2511099"/>
                <a:ext cx="429480" cy="344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20E1F3C-7C9E-684E-A75A-37E59A8C971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236363" y="2495979"/>
                  <a:ext cx="4600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B9334D-7F08-9840-A98E-E51F037DBDFD}"/>
                    </a:ext>
                  </a:extLst>
                </p14:cNvPr>
                <p14:cNvContentPartPr/>
                <p14:nvPr/>
              </p14:nvContentPartPr>
              <p14:xfrm>
                <a:off x="3557123" y="2413539"/>
                <a:ext cx="174240" cy="188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B9334D-7F08-9840-A98E-E51F037DBDF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541643" y="2398419"/>
                  <a:ext cx="204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C87D63B-01BF-DC44-AED9-CBC51D1F09E4}"/>
                    </a:ext>
                  </a:extLst>
                </p14:cNvPr>
                <p14:cNvContentPartPr/>
                <p14:nvPr/>
              </p14:nvContentPartPr>
              <p14:xfrm>
                <a:off x="3989123" y="2418219"/>
                <a:ext cx="175320" cy="129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C87D63B-01BF-DC44-AED9-CBC51D1F09E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973643" y="2402739"/>
                  <a:ext cx="205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59A560C-D031-874C-BC9E-3A1034022727}"/>
                    </a:ext>
                  </a:extLst>
                </p14:cNvPr>
                <p14:cNvContentPartPr/>
                <p14:nvPr/>
              </p14:nvContentPartPr>
              <p14:xfrm>
                <a:off x="4163363" y="2396979"/>
                <a:ext cx="155520" cy="36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59A560C-D031-874C-BC9E-3A103402272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147883" y="2381859"/>
                  <a:ext cx="1861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3CFBB21-35C7-7D45-A37A-D5441F8D0DB3}"/>
                    </a:ext>
                  </a:extLst>
                </p14:cNvPr>
                <p14:cNvContentPartPr/>
                <p14:nvPr/>
              </p14:nvContentPartPr>
              <p14:xfrm>
                <a:off x="4332203" y="2418579"/>
                <a:ext cx="63000" cy="130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3CFBB21-35C7-7D45-A37A-D5441F8D0DB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317083" y="2403459"/>
                  <a:ext cx="93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8B1EB0C-190D-9440-A471-294F819746F0}"/>
                    </a:ext>
                  </a:extLst>
                </p14:cNvPr>
                <p14:cNvContentPartPr/>
                <p14:nvPr/>
              </p14:nvContentPartPr>
              <p14:xfrm>
                <a:off x="4430123" y="2264499"/>
                <a:ext cx="230400" cy="269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8B1EB0C-190D-9440-A471-294F819746F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415003" y="2249379"/>
                  <a:ext cx="2606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5BB856C-D532-7243-848A-D978FF4D5C36}"/>
                    </a:ext>
                  </a:extLst>
                </p14:cNvPr>
                <p14:cNvContentPartPr/>
                <p14:nvPr/>
              </p14:nvContentPartPr>
              <p14:xfrm>
                <a:off x="4567643" y="2330739"/>
                <a:ext cx="159120" cy="41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5BB856C-D532-7243-848A-D978FF4D5C3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552163" y="2315619"/>
                  <a:ext cx="189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64A7528-568B-2944-B83B-5EABEB73A0A4}"/>
                    </a:ext>
                  </a:extLst>
                </p14:cNvPr>
                <p14:cNvContentPartPr/>
                <p14:nvPr/>
              </p14:nvContentPartPr>
              <p14:xfrm>
                <a:off x="4792643" y="2416779"/>
                <a:ext cx="13680" cy="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64A7528-568B-2944-B83B-5EABEB73A0A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77523" y="2401299"/>
                  <a:ext cx="44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BFB9D39-0752-6748-88F3-72A24A249F36}"/>
                    </a:ext>
                  </a:extLst>
                </p14:cNvPr>
                <p14:cNvContentPartPr/>
                <p14:nvPr/>
              </p14:nvContentPartPr>
              <p14:xfrm>
                <a:off x="4774643" y="2407779"/>
                <a:ext cx="117720" cy="173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BFB9D39-0752-6748-88F3-72A24A249F3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759523" y="2392659"/>
                  <a:ext cx="147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4739CE2-0C39-A241-8439-FF1AC2FB06E3}"/>
                    </a:ext>
                  </a:extLst>
                </p14:cNvPr>
                <p14:cNvContentPartPr/>
                <p14:nvPr/>
              </p14:nvContentPartPr>
              <p14:xfrm>
                <a:off x="5204483" y="2259459"/>
                <a:ext cx="261000" cy="282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4739CE2-0C39-A241-8439-FF1AC2FB06E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189363" y="2244339"/>
                  <a:ext cx="2916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E78931D-BAC7-AE45-A085-DD20851DC5D8}"/>
                    </a:ext>
                  </a:extLst>
                </p14:cNvPr>
                <p14:cNvContentPartPr/>
                <p14:nvPr/>
              </p14:nvContentPartPr>
              <p14:xfrm>
                <a:off x="5360363" y="2333259"/>
                <a:ext cx="211320" cy="31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E78931D-BAC7-AE45-A085-DD20851DC5D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345243" y="2318139"/>
                  <a:ext cx="24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21A891D-AE86-C040-BCD2-315F232DDF7A}"/>
                    </a:ext>
                  </a:extLst>
                </p14:cNvPr>
                <p14:cNvContentPartPr/>
                <p14:nvPr/>
              </p14:nvContentPartPr>
              <p14:xfrm>
                <a:off x="5829803" y="2393379"/>
                <a:ext cx="16200" cy="126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21A891D-AE86-C040-BCD2-315F232DDF7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14683" y="2378259"/>
                  <a:ext cx="46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8E07463-7963-8B4B-A85D-0322CC1D85D8}"/>
                    </a:ext>
                  </a:extLst>
                </p14:cNvPr>
                <p14:cNvContentPartPr/>
                <p14:nvPr/>
              </p14:nvContentPartPr>
              <p14:xfrm>
                <a:off x="5832323" y="2398779"/>
                <a:ext cx="126000" cy="29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8E07463-7963-8B4B-A85D-0322CC1D85D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17203" y="2383299"/>
                  <a:ext cx="1562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22D2FE1-EF55-0846-99E3-2A5E42A7265E}"/>
                    </a:ext>
                  </a:extLst>
                </p14:cNvPr>
                <p14:cNvContentPartPr/>
                <p14:nvPr/>
              </p14:nvContentPartPr>
              <p14:xfrm>
                <a:off x="5981723" y="2407419"/>
                <a:ext cx="93960" cy="131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22D2FE1-EF55-0846-99E3-2A5E42A7265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66603" y="2391939"/>
                  <a:ext cx="124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3A1DA39-F1CA-7E4C-804D-A5A977B6772B}"/>
                    </a:ext>
                  </a:extLst>
                </p14:cNvPr>
                <p14:cNvContentPartPr/>
                <p14:nvPr/>
              </p14:nvContentPartPr>
              <p14:xfrm>
                <a:off x="6162083" y="2395899"/>
                <a:ext cx="102240" cy="236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3A1DA39-F1CA-7E4C-804D-A5A977B6772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146603" y="2380779"/>
                  <a:ext cx="1328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386A44E-C09C-E347-AE76-708AA689353A}"/>
                    </a:ext>
                  </a:extLst>
                </p14:cNvPr>
                <p14:cNvContentPartPr/>
                <p14:nvPr/>
              </p14:nvContentPartPr>
              <p14:xfrm>
                <a:off x="6359003" y="2387259"/>
                <a:ext cx="21600" cy="167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386A44E-C09C-E347-AE76-708AA689353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43523" y="2372139"/>
                  <a:ext cx="51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836046F-0112-ED41-AB27-CACF6CC036E6}"/>
                    </a:ext>
                  </a:extLst>
                </p14:cNvPr>
                <p14:cNvContentPartPr/>
                <p14:nvPr/>
              </p14:nvContentPartPr>
              <p14:xfrm>
                <a:off x="6362963" y="2279979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836046F-0112-ED41-AB27-CACF6CC036E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47843" y="226449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0838465-406C-C849-AAB8-E86950048D2D}"/>
                    </a:ext>
                  </a:extLst>
                </p14:cNvPr>
                <p14:cNvContentPartPr/>
                <p14:nvPr/>
              </p14:nvContentPartPr>
              <p14:xfrm>
                <a:off x="6471683" y="2370699"/>
                <a:ext cx="98280" cy="187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0838465-406C-C849-AAB8-E86950048D2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56203" y="2355219"/>
                  <a:ext cx="1285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B22454AF-C4E7-D844-AEB6-6161F0B2A4B3}"/>
                    </a:ext>
                  </a:extLst>
                </p14:cNvPr>
                <p14:cNvContentPartPr/>
                <p14:nvPr/>
              </p14:nvContentPartPr>
              <p14:xfrm>
                <a:off x="6648443" y="2286099"/>
                <a:ext cx="12240" cy="22860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B22454AF-C4E7-D844-AEB6-6161F0B2A4B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633323" y="2270619"/>
                  <a:ext cx="42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85B865CA-DCE2-9E4C-80B8-8DC215B17216}"/>
                    </a:ext>
                  </a:extLst>
                </p14:cNvPr>
                <p14:cNvContentPartPr/>
                <p14:nvPr/>
              </p14:nvContentPartPr>
              <p14:xfrm>
                <a:off x="6590483" y="2365659"/>
                <a:ext cx="125640" cy="1476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85B865CA-DCE2-9E4C-80B8-8DC215B1721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575003" y="2350539"/>
                  <a:ext cx="156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7EFB5BE5-3EF3-6D46-AAFF-12A765BFE106}"/>
                    </a:ext>
                  </a:extLst>
                </p14:cNvPr>
                <p14:cNvContentPartPr/>
                <p14:nvPr/>
              </p14:nvContentPartPr>
              <p14:xfrm>
                <a:off x="6748523" y="2390499"/>
                <a:ext cx="3960" cy="16056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7EFB5BE5-3EF3-6D46-AAFF-12A765BFE10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33403" y="2375019"/>
                  <a:ext cx="34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6A1D92BE-5761-834C-90E8-F60390CA10DE}"/>
                    </a:ext>
                  </a:extLst>
                </p14:cNvPr>
                <p14:cNvContentPartPr/>
                <p14:nvPr/>
              </p14:nvContentPartPr>
              <p14:xfrm>
                <a:off x="6757523" y="2368899"/>
                <a:ext cx="2520" cy="72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6A1D92BE-5761-834C-90E8-F60390CA10D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742043" y="2353419"/>
                  <a:ext cx="32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D3CCF987-B198-C443-B81A-EB76CDC5F7E2}"/>
                    </a:ext>
                  </a:extLst>
                </p14:cNvPr>
                <p14:cNvContentPartPr/>
                <p14:nvPr/>
              </p14:nvContentPartPr>
              <p14:xfrm>
                <a:off x="6801443" y="2239659"/>
                <a:ext cx="229320" cy="27900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D3CCF987-B198-C443-B81A-EB76CDC5F7E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5963" y="2224539"/>
                  <a:ext cx="2595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39A0751B-406D-934F-8046-6652EC56E729}"/>
                    </a:ext>
                  </a:extLst>
                </p14:cNvPr>
                <p14:cNvContentPartPr/>
                <p14:nvPr/>
              </p14:nvContentPartPr>
              <p14:xfrm>
                <a:off x="6931403" y="2414619"/>
                <a:ext cx="210600" cy="12564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39A0751B-406D-934F-8046-6652EC56E72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15923" y="2399139"/>
                  <a:ext cx="240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64421050-1476-284C-BDEB-3994608F1A5D}"/>
                    </a:ext>
                  </a:extLst>
                </p14:cNvPr>
                <p14:cNvContentPartPr/>
                <p14:nvPr/>
              </p14:nvContentPartPr>
              <p14:xfrm>
                <a:off x="6952643" y="2366379"/>
                <a:ext cx="98640" cy="432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64421050-1476-284C-BDEB-3994608F1A5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37523" y="2350899"/>
                  <a:ext cx="129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A5966397-E1D4-EB40-A1EC-3B2EFA349DE6}"/>
                    </a:ext>
                  </a:extLst>
                </p14:cNvPr>
                <p14:cNvContentPartPr/>
                <p14:nvPr/>
              </p14:nvContentPartPr>
              <p14:xfrm>
                <a:off x="7145243" y="2328579"/>
                <a:ext cx="360" cy="36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A5966397-E1D4-EB40-A1EC-3B2EFA349DE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29763" y="231345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572481D7-374D-C744-8F7D-9D2DB7A33D4E}"/>
                    </a:ext>
                  </a:extLst>
                </p14:cNvPr>
                <p14:cNvContentPartPr/>
                <p14:nvPr/>
              </p14:nvContentPartPr>
              <p14:xfrm>
                <a:off x="7210043" y="2419659"/>
                <a:ext cx="79200" cy="10152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572481D7-374D-C744-8F7D-9D2DB7A33D4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94563" y="2404539"/>
                  <a:ext cx="109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31E28437-FC75-354F-A7B2-BA57A7D525A5}"/>
                    </a:ext>
                  </a:extLst>
                </p14:cNvPr>
                <p14:cNvContentPartPr/>
                <p14:nvPr/>
              </p14:nvContentPartPr>
              <p14:xfrm>
                <a:off x="7315883" y="2397699"/>
                <a:ext cx="91800" cy="14544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31E28437-FC75-354F-A7B2-BA57A7D525A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300763" y="2382219"/>
                  <a:ext cx="122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08030F9A-484C-7C43-B061-90CC6395354D}"/>
                    </a:ext>
                  </a:extLst>
                </p14:cNvPr>
                <p14:cNvContentPartPr/>
                <p14:nvPr/>
              </p14:nvContentPartPr>
              <p14:xfrm>
                <a:off x="7694963" y="2157939"/>
                <a:ext cx="37440" cy="35964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08030F9A-484C-7C43-B061-90CC6395354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679483" y="2142819"/>
                  <a:ext cx="680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EB1F67BA-BD2B-C949-B9D9-1D851FB052D0}"/>
                    </a:ext>
                  </a:extLst>
                </p14:cNvPr>
                <p14:cNvContentPartPr/>
                <p14:nvPr/>
              </p14:nvContentPartPr>
              <p14:xfrm>
                <a:off x="7564283" y="2323539"/>
                <a:ext cx="357840" cy="20268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EB1F67BA-BD2B-C949-B9D9-1D851FB052D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548803" y="2308419"/>
                  <a:ext cx="3884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B8B98173-DD3E-204C-A584-9CCC86B6D2EE}"/>
                    </a:ext>
                  </a:extLst>
                </p14:cNvPr>
                <p14:cNvContentPartPr/>
                <p14:nvPr/>
              </p14:nvContentPartPr>
              <p14:xfrm>
                <a:off x="7637723" y="2221299"/>
                <a:ext cx="116640" cy="2340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B8B98173-DD3E-204C-A584-9CCC86B6D2E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22603" y="2205819"/>
                  <a:ext cx="147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EDA19D04-BDB6-8D42-94B3-C20F3AF147B4}"/>
                    </a:ext>
                  </a:extLst>
                </p14:cNvPr>
                <p14:cNvContentPartPr/>
                <p14:nvPr/>
              </p14:nvContentPartPr>
              <p14:xfrm>
                <a:off x="7927163" y="2220219"/>
                <a:ext cx="360" cy="36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EDA19D04-BDB6-8D42-94B3-C20F3AF147B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912043" y="220509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E427FF26-DB32-924A-83AA-BCA9ACC14D83}"/>
                    </a:ext>
                  </a:extLst>
                </p14:cNvPr>
                <p14:cNvContentPartPr/>
                <p14:nvPr/>
              </p14:nvContentPartPr>
              <p14:xfrm>
                <a:off x="8028683" y="2346579"/>
                <a:ext cx="299520" cy="25956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E427FF26-DB32-924A-83AA-BCA9ACC14D8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13203" y="2331459"/>
                  <a:ext cx="330120" cy="29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BD60505-5D13-694E-8B7F-15C3BF80CABB}"/>
                  </a:ext>
                </a:extLst>
              </p14:cNvPr>
              <p14:cNvContentPartPr/>
              <p14:nvPr/>
            </p14:nvContentPartPr>
            <p14:xfrm>
              <a:off x="3255803" y="5749659"/>
              <a:ext cx="154800" cy="420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BD60505-5D13-694E-8B7F-15C3BF80CAB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240683" y="5734539"/>
                <a:ext cx="1854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DF8FE40-1EFA-A84A-98E1-B0DEAE10D438}"/>
                  </a:ext>
                </a:extLst>
              </p14:cNvPr>
              <p14:cNvContentPartPr/>
              <p14:nvPr/>
            </p14:nvContentPartPr>
            <p14:xfrm>
              <a:off x="3474323" y="5891139"/>
              <a:ext cx="149040" cy="180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DF8FE40-1EFA-A84A-98E1-B0DEAE10D4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458843" y="5876019"/>
                <a:ext cx="1792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9B17658-A977-3849-AFAF-51F6275A6F59}"/>
                  </a:ext>
                </a:extLst>
              </p14:cNvPr>
              <p14:cNvContentPartPr/>
              <p14:nvPr/>
            </p14:nvContentPartPr>
            <p14:xfrm>
              <a:off x="3687083" y="5912379"/>
              <a:ext cx="79200" cy="204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9B17658-A977-3849-AFAF-51F6275A6F5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671963" y="5896899"/>
                <a:ext cx="1094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DB5EE35-5ACE-E849-B772-4712CC1A88CB}"/>
                  </a:ext>
                </a:extLst>
              </p14:cNvPr>
              <p14:cNvContentPartPr/>
              <p14:nvPr/>
            </p14:nvContentPartPr>
            <p14:xfrm>
              <a:off x="3871403" y="5669019"/>
              <a:ext cx="50760" cy="450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DB5EE35-5ACE-E849-B772-4712CC1A88C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855923" y="5653899"/>
                <a:ext cx="8136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6E59CED-782F-0943-9503-85A0A396313C}"/>
                  </a:ext>
                </a:extLst>
              </p14:cNvPr>
              <p14:cNvContentPartPr/>
              <p14:nvPr/>
            </p14:nvContentPartPr>
            <p14:xfrm>
              <a:off x="3765203" y="5805459"/>
              <a:ext cx="251640" cy="20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6E59CED-782F-0943-9503-85A0A396313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750083" y="5790339"/>
                <a:ext cx="2822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23" name="Ink 722">
                <a:extLst>
                  <a:ext uri="{FF2B5EF4-FFF2-40B4-BE49-F238E27FC236}">
                    <a16:creationId xmlns:a16="http://schemas.microsoft.com/office/drawing/2014/main" id="{2E65D1DC-0ADD-6B41-887D-0CAEF5CBFA3B}"/>
                  </a:ext>
                </a:extLst>
              </p14:cNvPr>
              <p14:cNvContentPartPr/>
              <p14:nvPr/>
            </p14:nvContentPartPr>
            <p14:xfrm>
              <a:off x="4034843" y="5935059"/>
              <a:ext cx="21960" cy="203760"/>
            </p14:xfrm>
          </p:contentPart>
        </mc:Choice>
        <mc:Fallback xmlns="">
          <p:pic>
            <p:nvPicPr>
              <p:cNvPr id="723" name="Ink 722">
                <a:extLst>
                  <a:ext uri="{FF2B5EF4-FFF2-40B4-BE49-F238E27FC236}">
                    <a16:creationId xmlns:a16="http://schemas.microsoft.com/office/drawing/2014/main" id="{2E65D1DC-0ADD-6B41-887D-0CAEF5CBFA3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019363" y="5919579"/>
                <a:ext cx="525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24" name="Ink 723">
                <a:extLst>
                  <a:ext uri="{FF2B5EF4-FFF2-40B4-BE49-F238E27FC236}">
                    <a16:creationId xmlns:a16="http://schemas.microsoft.com/office/drawing/2014/main" id="{10E83C14-31B2-FF4D-A52C-3824120448AC}"/>
                  </a:ext>
                </a:extLst>
              </p14:cNvPr>
              <p14:cNvContentPartPr/>
              <p14:nvPr/>
            </p14:nvContentPartPr>
            <p14:xfrm>
              <a:off x="4171643" y="5913459"/>
              <a:ext cx="104400" cy="171000"/>
            </p14:xfrm>
          </p:contentPart>
        </mc:Choice>
        <mc:Fallback xmlns="">
          <p:pic>
            <p:nvPicPr>
              <p:cNvPr id="724" name="Ink 723">
                <a:extLst>
                  <a:ext uri="{FF2B5EF4-FFF2-40B4-BE49-F238E27FC236}">
                    <a16:creationId xmlns:a16="http://schemas.microsoft.com/office/drawing/2014/main" id="{10E83C14-31B2-FF4D-A52C-3824120448A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156163" y="5897979"/>
                <a:ext cx="1346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25" name="Ink 724">
                <a:extLst>
                  <a:ext uri="{FF2B5EF4-FFF2-40B4-BE49-F238E27FC236}">
                    <a16:creationId xmlns:a16="http://schemas.microsoft.com/office/drawing/2014/main" id="{BC1BE735-A1D9-304B-8121-B0F633B8F1F8}"/>
                  </a:ext>
                </a:extLst>
              </p14:cNvPr>
              <p14:cNvContentPartPr/>
              <p14:nvPr/>
            </p14:nvContentPartPr>
            <p14:xfrm>
              <a:off x="4316363" y="5608539"/>
              <a:ext cx="329400" cy="454320"/>
            </p14:xfrm>
          </p:contentPart>
        </mc:Choice>
        <mc:Fallback xmlns="">
          <p:pic>
            <p:nvPicPr>
              <p:cNvPr id="725" name="Ink 724">
                <a:extLst>
                  <a:ext uri="{FF2B5EF4-FFF2-40B4-BE49-F238E27FC236}">
                    <a16:creationId xmlns:a16="http://schemas.microsoft.com/office/drawing/2014/main" id="{BC1BE735-A1D9-304B-8121-B0F633B8F1F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301243" y="5593059"/>
                <a:ext cx="36000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26" name="Ink 725">
                <a:extLst>
                  <a:ext uri="{FF2B5EF4-FFF2-40B4-BE49-F238E27FC236}">
                    <a16:creationId xmlns:a16="http://schemas.microsoft.com/office/drawing/2014/main" id="{AD51091E-BC27-C24E-9F75-F8504B7E35A9}"/>
                  </a:ext>
                </a:extLst>
              </p14:cNvPr>
              <p14:cNvContentPartPr/>
              <p14:nvPr/>
            </p14:nvContentPartPr>
            <p14:xfrm>
              <a:off x="4517603" y="5833539"/>
              <a:ext cx="298440" cy="222120"/>
            </p14:xfrm>
          </p:contentPart>
        </mc:Choice>
        <mc:Fallback xmlns="">
          <p:pic>
            <p:nvPicPr>
              <p:cNvPr id="726" name="Ink 725">
                <a:extLst>
                  <a:ext uri="{FF2B5EF4-FFF2-40B4-BE49-F238E27FC236}">
                    <a16:creationId xmlns:a16="http://schemas.microsoft.com/office/drawing/2014/main" id="{AD51091E-BC27-C24E-9F75-F8504B7E35A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502483" y="5818419"/>
                <a:ext cx="32904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27" name="Ink 726">
                <a:extLst>
                  <a:ext uri="{FF2B5EF4-FFF2-40B4-BE49-F238E27FC236}">
                    <a16:creationId xmlns:a16="http://schemas.microsoft.com/office/drawing/2014/main" id="{78A5AA41-38E0-124D-95EB-4F39BFB4E9CA}"/>
                  </a:ext>
                </a:extLst>
              </p14:cNvPr>
              <p14:cNvContentPartPr/>
              <p14:nvPr/>
            </p14:nvContentPartPr>
            <p14:xfrm>
              <a:off x="4555043" y="5742099"/>
              <a:ext cx="118080" cy="10440"/>
            </p14:xfrm>
          </p:contentPart>
        </mc:Choice>
        <mc:Fallback xmlns="">
          <p:pic>
            <p:nvPicPr>
              <p:cNvPr id="727" name="Ink 726">
                <a:extLst>
                  <a:ext uri="{FF2B5EF4-FFF2-40B4-BE49-F238E27FC236}">
                    <a16:creationId xmlns:a16="http://schemas.microsoft.com/office/drawing/2014/main" id="{78A5AA41-38E0-124D-95EB-4F39BFB4E9C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539923" y="5726979"/>
                <a:ext cx="1486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28" name="Ink 727">
                <a:extLst>
                  <a:ext uri="{FF2B5EF4-FFF2-40B4-BE49-F238E27FC236}">
                    <a16:creationId xmlns:a16="http://schemas.microsoft.com/office/drawing/2014/main" id="{7951D980-0129-A848-A69F-E20B5A7C1D59}"/>
                  </a:ext>
                </a:extLst>
              </p14:cNvPr>
              <p14:cNvContentPartPr/>
              <p14:nvPr/>
            </p14:nvContentPartPr>
            <p14:xfrm>
              <a:off x="4833323" y="5725539"/>
              <a:ext cx="360" cy="3600"/>
            </p14:xfrm>
          </p:contentPart>
        </mc:Choice>
        <mc:Fallback xmlns="">
          <p:pic>
            <p:nvPicPr>
              <p:cNvPr id="728" name="Ink 727">
                <a:extLst>
                  <a:ext uri="{FF2B5EF4-FFF2-40B4-BE49-F238E27FC236}">
                    <a16:creationId xmlns:a16="http://schemas.microsoft.com/office/drawing/2014/main" id="{7951D980-0129-A848-A69F-E20B5A7C1D59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818203" y="5710419"/>
                <a:ext cx="309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29" name="Ink 728">
                <a:extLst>
                  <a:ext uri="{FF2B5EF4-FFF2-40B4-BE49-F238E27FC236}">
                    <a16:creationId xmlns:a16="http://schemas.microsoft.com/office/drawing/2014/main" id="{710938AF-BDFB-5146-8BF2-1BFFB0C600F4}"/>
                  </a:ext>
                </a:extLst>
              </p14:cNvPr>
              <p14:cNvContentPartPr/>
              <p14:nvPr/>
            </p14:nvContentPartPr>
            <p14:xfrm>
              <a:off x="4941683" y="5900499"/>
              <a:ext cx="39600" cy="120600"/>
            </p14:xfrm>
          </p:contentPart>
        </mc:Choice>
        <mc:Fallback xmlns="">
          <p:pic>
            <p:nvPicPr>
              <p:cNvPr id="729" name="Ink 728">
                <a:extLst>
                  <a:ext uri="{FF2B5EF4-FFF2-40B4-BE49-F238E27FC236}">
                    <a16:creationId xmlns:a16="http://schemas.microsoft.com/office/drawing/2014/main" id="{710938AF-BDFB-5146-8BF2-1BFFB0C600F4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926563" y="5885019"/>
                <a:ext cx="698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30" name="Ink 729">
                <a:extLst>
                  <a:ext uri="{FF2B5EF4-FFF2-40B4-BE49-F238E27FC236}">
                    <a16:creationId xmlns:a16="http://schemas.microsoft.com/office/drawing/2014/main" id="{6A399A54-61F1-1A4A-AC42-717EF6A2FD40}"/>
                  </a:ext>
                </a:extLst>
              </p14:cNvPr>
              <p14:cNvContentPartPr/>
              <p14:nvPr/>
            </p14:nvContentPartPr>
            <p14:xfrm>
              <a:off x="5014763" y="5891139"/>
              <a:ext cx="109440" cy="172800"/>
            </p14:xfrm>
          </p:contentPart>
        </mc:Choice>
        <mc:Fallback xmlns="">
          <p:pic>
            <p:nvPicPr>
              <p:cNvPr id="730" name="Ink 729">
                <a:extLst>
                  <a:ext uri="{FF2B5EF4-FFF2-40B4-BE49-F238E27FC236}">
                    <a16:creationId xmlns:a16="http://schemas.microsoft.com/office/drawing/2014/main" id="{6A399A54-61F1-1A4A-AC42-717EF6A2FD40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999643" y="5876019"/>
                <a:ext cx="140040" cy="20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1" name="Group 740">
            <a:extLst>
              <a:ext uri="{FF2B5EF4-FFF2-40B4-BE49-F238E27FC236}">
                <a16:creationId xmlns:a16="http://schemas.microsoft.com/office/drawing/2014/main" id="{5CB851BC-58E2-3A44-B484-C0053156C544}"/>
              </a:ext>
            </a:extLst>
          </p:cNvPr>
          <p:cNvGrpSpPr/>
          <p:nvPr/>
        </p:nvGrpSpPr>
        <p:grpSpPr>
          <a:xfrm>
            <a:off x="5379443" y="5524659"/>
            <a:ext cx="1093320" cy="625320"/>
            <a:chOff x="5379443" y="5524659"/>
            <a:chExt cx="1093320" cy="62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446B8231-52F5-8D48-B9F0-2AFC2FFFE2D6}"/>
                    </a:ext>
                  </a:extLst>
                </p14:cNvPr>
                <p14:cNvContentPartPr/>
                <p14:nvPr/>
              </p14:nvContentPartPr>
              <p14:xfrm>
                <a:off x="5379443" y="5558499"/>
                <a:ext cx="161280" cy="59148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446B8231-52F5-8D48-B9F0-2AFC2FFFE2D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363963" y="5543379"/>
                  <a:ext cx="19188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EBACE28F-234C-6349-AAF9-D7C65BE6907D}"/>
                    </a:ext>
                  </a:extLst>
                </p14:cNvPr>
                <p14:cNvContentPartPr/>
                <p14:nvPr/>
              </p14:nvContentPartPr>
              <p14:xfrm>
                <a:off x="5654123" y="5670099"/>
                <a:ext cx="18720" cy="34092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EBACE28F-234C-6349-AAF9-D7C65BE6907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638643" y="5654979"/>
                  <a:ext cx="493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45879482-4434-BB4C-84B9-0D3E27DEA068}"/>
                    </a:ext>
                  </a:extLst>
                </p14:cNvPr>
                <p14:cNvContentPartPr/>
                <p14:nvPr/>
              </p14:nvContentPartPr>
              <p14:xfrm>
                <a:off x="5557643" y="5744259"/>
                <a:ext cx="212040" cy="5760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45879482-4434-BB4C-84B9-0D3E27DEA06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542523" y="5728779"/>
                  <a:ext cx="242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19639D9D-28B1-6449-9100-00B2CDE83F8A}"/>
                    </a:ext>
                  </a:extLst>
                </p14:cNvPr>
                <p14:cNvContentPartPr/>
                <p14:nvPr/>
              </p14:nvContentPartPr>
              <p14:xfrm>
                <a:off x="5766803" y="5806899"/>
                <a:ext cx="68040" cy="16956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19639D9D-28B1-6449-9100-00B2CDE83F8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751683" y="5791779"/>
                  <a:ext cx="9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20E17010-318A-9647-B27F-0E7263E40AA2}"/>
                    </a:ext>
                  </a:extLst>
                </p14:cNvPr>
                <p14:cNvContentPartPr/>
                <p14:nvPr/>
              </p14:nvContentPartPr>
              <p14:xfrm>
                <a:off x="5866163" y="5799339"/>
                <a:ext cx="129960" cy="32148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20E17010-318A-9647-B27F-0E7263E40AA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51043" y="5784219"/>
                  <a:ext cx="1605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6B7A3153-559A-BA48-989A-3564BD98C420}"/>
                    </a:ext>
                  </a:extLst>
                </p14:cNvPr>
                <p14:cNvContentPartPr/>
                <p14:nvPr/>
              </p14:nvContentPartPr>
              <p14:xfrm>
                <a:off x="6073523" y="5838579"/>
                <a:ext cx="14400" cy="11772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6B7A3153-559A-BA48-989A-3564BD98C42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058403" y="5823459"/>
                  <a:ext cx="44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4B7F76B5-4BD8-3E41-B52C-9F4380CD987C}"/>
                    </a:ext>
                  </a:extLst>
                </p14:cNvPr>
                <p14:cNvContentPartPr/>
                <p14:nvPr/>
              </p14:nvContentPartPr>
              <p14:xfrm>
                <a:off x="6068483" y="5733819"/>
                <a:ext cx="360" cy="36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4B7F76B5-4BD8-3E41-B52C-9F4380CD987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053003" y="571869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7712A404-8FA2-9249-B6E4-0E584AA75726}"/>
                    </a:ext>
                  </a:extLst>
                </p14:cNvPr>
                <p14:cNvContentPartPr/>
                <p14:nvPr/>
              </p14:nvContentPartPr>
              <p14:xfrm>
                <a:off x="6134723" y="5849019"/>
                <a:ext cx="95040" cy="11232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7712A404-8FA2-9249-B6E4-0E584AA7572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119603" y="5833899"/>
                  <a:ext cx="125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01A91C41-DB6B-1843-BBEC-737BF2C6CEDC}"/>
                    </a:ext>
                  </a:extLst>
                </p14:cNvPr>
                <p14:cNvContentPartPr/>
                <p14:nvPr/>
              </p14:nvContentPartPr>
              <p14:xfrm>
                <a:off x="6296363" y="5524659"/>
                <a:ext cx="176400" cy="48852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01A91C41-DB6B-1843-BBEC-737BF2C6CED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80883" y="5509179"/>
                  <a:ext cx="207000" cy="51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4" name="Group 753">
            <a:extLst>
              <a:ext uri="{FF2B5EF4-FFF2-40B4-BE49-F238E27FC236}">
                <a16:creationId xmlns:a16="http://schemas.microsoft.com/office/drawing/2014/main" id="{63804942-7806-E948-9D65-8B70D9296892}"/>
              </a:ext>
            </a:extLst>
          </p:cNvPr>
          <p:cNvGrpSpPr/>
          <p:nvPr/>
        </p:nvGrpSpPr>
        <p:grpSpPr>
          <a:xfrm>
            <a:off x="6722603" y="5580459"/>
            <a:ext cx="1869120" cy="630720"/>
            <a:chOff x="6722603" y="5580459"/>
            <a:chExt cx="1869120" cy="63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D4D51B32-0BAD-2E46-B895-2AA4BA5F7E4A}"/>
                    </a:ext>
                  </a:extLst>
                </p14:cNvPr>
                <p14:cNvContentPartPr/>
                <p14:nvPr/>
              </p14:nvContentPartPr>
              <p14:xfrm>
                <a:off x="6722603" y="5827419"/>
                <a:ext cx="155880" cy="37260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D4D51B32-0BAD-2E46-B895-2AA4BA5F7E4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07123" y="5812299"/>
                  <a:ext cx="1864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D8E2EED6-E3CA-DF4A-BF12-47AC828F2571}"/>
                    </a:ext>
                  </a:extLst>
                </p14:cNvPr>
                <p14:cNvContentPartPr/>
                <p14:nvPr/>
              </p14:nvContentPartPr>
              <p14:xfrm>
                <a:off x="6894323" y="5868099"/>
                <a:ext cx="128160" cy="11412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D8E2EED6-E3CA-DF4A-BF12-47AC828F257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78843" y="5852619"/>
                  <a:ext cx="158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A6D38395-2698-C242-8954-FAE1FC98A819}"/>
                    </a:ext>
                  </a:extLst>
                </p14:cNvPr>
                <p14:cNvContentPartPr/>
                <p14:nvPr/>
              </p14:nvContentPartPr>
              <p14:xfrm>
                <a:off x="7028243" y="5891139"/>
                <a:ext cx="140760" cy="32004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A6D38395-2698-C242-8954-FAE1FC98A81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13123" y="5876019"/>
                  <a:ext cx="1713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ACE7E5C6-3EEA-4B43-89F1-D533F8290533}"/>
                    </a:ext>
                  </a:extLst>
                </p14:cNvPr>
                <p14:cNvContentPartPr/>
                <p14:nvPr/>
              </p14:nvContentPartPr>
              <p14:xfrm>
                <a:off x="7242443" y="5849019"/>
                <a:ext cx="93600" cy="14760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ACE7E5C6-3EEA-4B43-89F1-D533F829053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26963" y="5833899"/>
                  <a:ext cx="123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52463823-E8BA-6E48-9859-A8F659D916D5}"/>
                    </a:ext>
                  </a:extLst>
                </p14:cNvPr>
                <p14:cNvContentPartPr/>
                <p14:nvPr/>
              </p14:nvContentPartPr>
              <p14:xfrm>
                <a:off x="7418483" y="5605659"/>
                <a:ext cx="144720" cy="38520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52463823-E8BA-6E48-9859-A8F659D916D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03003" y="5590539"/>
                  <a:ext cx="1749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A6C15BE7-262B-8649-B74E-B27216A44753}"/>
                    </a:ext>
                  </a:extLst>
                </p14:cNvPr>
                <p14:cNvContentPartPr/>
                <p14:nvPr/>
              </p14:nvContentPartPr>
              <p14:xfrm>
                <a:off x="7514963" y="5607819"/>
                <a:ext cx="289440" cy="39780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A6C15BE7-262B-8649-B74E-B27216A4475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99483" y="5592699"/>
                  <a:ext cx="3200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49EACA31-BF6F-8E4A-9636-E1E31E51DC07}"/>
                    </a:ext>
                  </a:extLst>
                </p14:cNvPr>
                <p14:cNvContentPartPr/>
                <p14:nvPr/>
              </p14:nvContentPartPr>
              <p14:xfrm>
                <a:off x="7687763" y="5714739"/>
                <a:ext cx="192600" cy="4140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49EACA31-BF6F-8E4A-9636-E1E31E51DC0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72283" y="5699619"/>
                  <a:ext cx="2232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19324987-F966-A14F-99A8-7E09BBB15496}"/>
                    </a:ext>
                  </a:extLst>
                </p14:cNvPr>
                <p14:cNvContentPartPr/>
                <p14:nvPr/>
              </p14:nvContentPartPr>
              <p14:xfrm>
                <a:off x="7833563" y="5805099"/>
                <a:ext cx="123840" cy="19116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19324987-F966-A14F-99A8-7E09BBB1549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818443" y="5789979"/>
                  <a:ext cx="1544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5FC7B928-812C-8E4A-8C17-20AFD4B1879D}"/>
                    </a:ext>
                  </a:extLst>
                </p14:cNvPr>
                <p14:cNvContentPartPr/>
                <p14:nvPr/>
              </p14:nvContentPartPr>
              <p14:xfrm>
                <a:off x="7978643" y="5580459"/>
                <a:ext cx="207000" cy="41256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5FC7B928-812C-8E4A-8C17-20AFD4B1879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63523" y="5565339"/>
                  <a:ext cx="23760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94555689-DD8D-CA4E-B69B-531D3C2D1631}"/>
                    </a:ext>
                  </a:extLst>
                </p14:cNvPr>
                <p14:cNvContentPartPr/>
                <p14:nvPr/>
              </p14:nvContentPartPr>
              <p14:xfrm>
                <a:off x="8331443" y="5791419"/>
                <a:ext cx="138240" cy="18216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94555689-DD8D-CA4E-B69B-531D3C2D163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16323" y="5775939"/>
                  <a:ext cx="168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755FF2F4-7C2C-1847-A246-D6DFFC72032F}"/>
                    </a:ext>
                  </a:extLst>
                </p14:cNvPr>
                <p14:cNvContentPartPr/>
                <p14:nvPr/>
              </p14:nvContentPartPr>
              <p14:xfrm>
                <a:off x="8507123" y="5798619"/>
                <a:ext cx="84600" cy="16596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755FF2F4-7C2C-1847-A246-D6DFFC72032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92003" y="5783499"/>
                  <a:ext cx="11520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0" name="Group 769">
            <a:extLst>
              <a:ext uri="{FF2B5EF4-FFF2-40B4-BE49-F238E27FC236}">
                <a16:creationId xmlns:a16="http://schemas.microsoft.com/office/drawing/2014/main" id="{99040807-A58D-1346-AF53-B852DA937348}"/>
              </a:ext>
            </a:extLst>
          </p:cNvPr>
          <p:cNvGrpSpPr/>
          <p:nvPr/>
        </p:nvGrpSpPr>
        <p:grpSpPr>
          <a:xfrm>
            <a:off x="8801243" y="5531859"/>
            <a:ext cx="1045440" cy="417240"/>
            <a:chOff x="8801243" y="5531859"/>
            <a:chExt cx="104544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966AE2AC-0E38-E74B-A31D-2A7E8644B94D}"/>
                    </a:ext>
                  </a:extLst>
                </p14:cNvPr>
                <p14:cNvContentPartPr/>
                <p14:nvPr/>
              </p14:nvContentPartPr>
              <p14:xfrm>
                <a:off x="8801243" y="5788179"/>
                <a:ext cx="79560" cy="16092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966AE2AC-0E38-E74B-A31D-2A7E8644B94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786123" y="5773059"/>
                  <a:ext cx="110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CB0D63C6-FE1D-BD45-861B-A86EC33B9667}"/>
                    </a:ext>
                  </a:extLst>
                </p14:cNvPr>
                <p14:cNvContentPartPr/>
                <p14:nvPr/>
              </p14:nvContentPartPr>
              <p14:xfrm>
                <a:off x="8946323" y="5777019"/>
                <a:ext cx="87120" cy="17172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CB0D63C6-FE1D-BD45-861B-A86EC33B966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931203" y="5761899"/>
                  <a:ext cx="117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45423BE9-A787-D54B-BE9E-D0F012FEDA65}"/>
                    </a:ext>
                  </a:extLst>
                </p14:cNvPr>
                <p14:cNvContentPartPr/>
                <p14:nvPr/>
              </p14:nvContentPartPr>
              <p14:xfrm>
                <a:off x="9074483" y="5787819"/>
                <a:ext cx="179280" cy="11772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45423BE9-A787-D54B-BE9E-D0F012FEDA6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059003" y="5772699"/>
                  <a:ext cx="209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667B4702-1237-4649-94F9-6743B2DC414E}"/>
                    </a:ext>
                  </a:extLst>
                </p14:cNvPr>
                <p14:cNvContentPartPr/>
                <p14:nvPr/>
              </p14:nvContentPartPr>
              <p14:xfrm>
                <a:off x="9452843" y="5548059"/>
                <a:ext cx="272520" cy="36720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667B4702-1237-4649-94F9-6743B2DC414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37723" y="5532579"/>
                  <a:ext cx="3027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6C0359E3-C007-A04D-8D96-BA57C07C323F}"/>
                    </a:ext>
                  </a:extLst>
                </p14:cNvPr>
                <p14:cNvContentPartPr/>
                <p14:nvPr/>
              </p14:nvContentPartPr>
              <p14:xfrm>
                <a:off x="9584963" y="5667579"/>
                <a:ext cx="192240" cy="2340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6C0359E3-C007-A04D-8D96-BA57C07C323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569843" y="5652099"/>
                  <a:ext cx="2228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7491C78E-84D6-054D-971F-DA5FF1FB9EFB}"/>
                    </a:ext>
                  </a:extLst>
                </p14:cNvPr>
                <p14:cNvContentPartPr/>
                <p14:nvPr/>
              </p14:nvContentPartPr>
              <p14:xfrm>
                <a:off x="9356363" y="5531859"/>
                <a:ext cx="94320" cy="35460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7491C78E-84D6-054D-971F-DA5FF1FB9EF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340883" y="5516379"/>
                  <a:ext cx="1249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B122B999-BCC9-3A41-9F08-CBE806040632}"/>
                    </a:ext>
                  </a:extLst>
                </p14:cNvPr>
                <p14:cNvContentPartPr/>
                <p14:nvPr/>
              </p14:nvContentPartPr>
              <p14:xfrm>
                <a:off x="9738323" y="5791779"/>
                <a:ext cx="108360" cy="10332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B122B999-BCC9-3A41-9F08-CBE80604063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722843" y="5776659"/>
                  <a:ext cx="13896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9" name="Group 768">
            <a:extLst>
              <a:ext uri="{FF2B5EF4-FFF2-40B4-BE49-F238E27FC236}">
                <a16:creationId xmlns:a16="http://schemas.microsoft.com/office/drawing/2014/main" id="{EEB8D7B6-0DAB-AC47-91C9-8E41E9320A6E}"/>
              </a:ext>
            </a:extLst>
          </p:cNvPr>
          <p:cNvGrpSpPr/>
          <p:nvPr/>
        </p:nvGrpSpPr>
        <p:grpSpPr>
          <a:xfrm>
            <a:off x="10056923" y="5496219"/>
            <a:ext cx="1059480" cy="426960"/>
            <a:chOff x="10056923" y="5496219"/>
            <a:chExt cx="105948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8481B4FC-127C-1C4F-BBA8-9AD03C52F0E6}"/>
                    </a:ext>
                  </a:extLst>
                </p14:cNvPr>
                <p14:cNvContentPartPr/>
                <p14:nvPr/>
              </p14:nvContentPartPr>
              <p14:xfrm>
                <a:off x="10056923" y="5752899"/>
                <a:ext cx="228240" cy="13212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8481B4FC-127C-1C4F-BBA8-9AD03C52F0E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41803" y="5737779"/>
                  <a:ext cx="258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A8A430DA-9AE4-C54F-9014-536B15B107B8}"/>
                    </a:ext>
                  </a:extLst>
                </p14:cNvPr>
                <p14:cNvContentPartPr/>
                <p14:nvPr/>
              </p14:nvContentPartPr>
              <p14:xfrm>
                <a:off x="10288403" y="5741739"/>
                <a:ext cx="123840" cy="15120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A8A430DA-9AE4-C54F-9014-536B15B107B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273283" y="5726619"/>
                  <a:ext cx="1544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543849E0-E013-4A49-B51C-1D39D3AF012B}"/>
                    </a:ext>
                  </a:extLst>
                </p14:cNvPr>
                <p14:cNvContentPartPr/>
                <p14:nvPr/>
              </p14:nvContentPartPr>
              <p14:xfrm>
                <a:off x="10381643" y="5766579"/>
                <a:ext cx="146880" cy="13896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543849E0-E013-4A49-B51C-1D39D3AF012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366163" y="5751099"/>
                  <a:ext cx="177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44A3F880-EC84-7B4D-B31A-28F38DADE952}"/>
                    </a:ext>
                  </a:extLst>
                </p14:cNvPr>
                <p14:cNvContentPartPr/>
                <p14:nvPr/>
              </p14:nvContentPartPr>
              <p14:xfrm>
                <a:off x="10536803" y="5633739"/>
                <a:ext cx="360" cy="252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44A3F880-EC84-7B4D-B31A-28F38DADE95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521683" y="5618259"/>
                  <a:ext cx="30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DF2B54B8-54DF-884D-9872-01B40ACFD92A}"/>
                    </a:ext>
                  </a:extLst>
                </p14:cNvPr>
                <p14:cNvContentPartPr/>
                <p14:nvPr/>
              </p14:nvContentPartPr>
              <p14:xfrm>
                <a:off x="10589723" y="5764779"/>
                <a:ext cx="203040" cy="12600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DF2B54B8-54DF-884D-9872-01B40ACFD92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574603" y="5749299"/>
                  <a:ext cx="233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BC65E3D2-1C16-7F4F-A3F8-BBDB243C51EB}"/>
                    </a:ext>
                  </a:extLst>
                </p14:cNvPr>
                <p14:cNvContentPartPr/>
                <p14:nvPr/>
              </p14:nvContentPartPr>
              <p14:xfrm>
                <a:off x="10721483" y="5496219"/>
                <a:ext cx="394920" cy="41184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BC65E3D2-1C16-7F4F-A3F8-BBDB243C51E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706003" y="5481099"/>
                  <a:ext cx="4255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83591C90-7E74-AF46-A828-11A05476CA25}"/>
                    </a:ext>
                  </a:extLst>
                </p14:cNvPr>
                <p14:cNvContentPartPr/>
                <p14:nvPr/>
              </p14:nvContentPartPr>
              <p14:xfrm>
                <a:off x="10709963" y="5773059"/>
                <a:ext cx="118800" cy="15012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83591C90-7E74-AF46-A828-11A05476CA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694843" y="5757579"/>
                  <a:ext cx="149040" cy="18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08169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22</a:t>
            </a:fld>
            <a:endParaRPr lang="en-US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3200" dirty="0"/>
              <a:t>How it works</a:t>
            </a:r>
            <a:br>
              <a:rPr lang="en-US" dirty="0"/>
            </a:br>
            <a:r>
              <a:rPr lang="en-US" dirty="0" err="1"/>
              <a:t>ksqlDB</a:t>
            </a:r>
            <a:r>
              <a:rPr lang="en-US" dirty="0"/>
              <a:t> vs Kafka Streams 3/3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D9200-A965-2F4E-A066-1E7F3425D9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... is equivalent to the following Scala code</a:t>
            </a:r>
            <a:br>
              <a:rPr lang="en-GB" dirty="0"/>
            </a:b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bject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FraudFilteringApplication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extends App {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builder: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StreamsBuilder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StreamsBuilder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fraudulentPayments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KStream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[String, Payment] = builder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.stream[String, Payment]("payments")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.filter((_ ,payment) =&gt;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payment.fraudProbability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&gt; 0.8)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fraudulentPayments.to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("fraudulent-payments-topic")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config = new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java.util.Properties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StreamsConfig.APPLICATION_ID_CONFIG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"fraud-filtering-app")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StreamsConfig.BOOTSTRAP_SERVERS_CONFIG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"kafka-broker1:9092")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streams: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KafkaStreams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KafkaStreams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builder.build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(), config)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streams.start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8F784F4-086B-DE48-AE35-5550846285D2}"/>
                  </a:ext>
                </a:extLst>
              </p14:cNvPr>
              <p14:cNvContentPartPr/>
              <p14:nvPr/>
            </p14:nvContentPartPr>
            <p14:xfrm>
              <a:off x="4302683" y="3843099"/>
              <a:ext cx="1437480" cy="51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8F784F4-086B-DE48-AE35-5550846285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7563" y="3827979"/>
                <a:ext cx="1468080" cy="8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B4DA872-E6E2-E84C-A84E-C4DBE485FC22}"/>
              </a:ext>
            </a:extLst>
          </p:cNvPr>
          <p:cNvGrpSpPr/>
          <p:nvPr/>
        </p:nvGrpSpPr>
        <p:grpSpPr>
          <a:xfrm>
            <a:off x="4415363" y="3958659"/>
            <a:ext cx="5112360" cy="468720"/>
            <a:chOff x="4415363" y="3958659"/>
            <a:chExt cx="5112360" cy="46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DCE246-B933-F641-A032-A2CC2A8C7F7C}"/>
                    </a:ext>
                  </a:extLst>
                </p14:cNvPr>
                <p14:cNvContentPartPr/>
                <p14:nvPr/>
              </p14:nvContentPartPr>
              <p14:xfrm>
                <a:off x="4415363" y="4237299"/>
                <a:ext cx="2893680" cy="45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DCE246-B933-F641-A032-A2CC2A8C7F7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94843" y="4217139"/>
                  <a:ext cx="2934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D1EA742-16DB-534F-AE67-16B942E33C42}"/>
                    </a:ext>
                  </a:extLst>
                </p14:cNvPr>
                <p14:cNvContentPartPr/>
                <p14:nvPr/>
              </p14:nvContentPartPr>
              <p14:xfrm>
                <a:off x="7378163" y="4213179"/>
                <a:ext cx="1352520" cy="214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D1EA742-16DB-534F-AE67-16B942E33C4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62683" y="4198059"/>
                  <a:ext cx="13831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0B0C6A1-F517-E74F-A21A-759C9608AE39}"/>
                    </a:ext>
                  </a:extLst>
                </p14:cNvPr>
                <p14:cNvContentPartPr/>
                <p14:nvPr/>
              </p14:nvContentPartPr>
              <p14:xfrm>
                <a:off x="8905643" y="4007259"/>
                <a:ext cx="191520" cy="160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0B0C6A1-F517-E74F-A21A-759C9608AE3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90523" y="3991779"/>
                  <a:ext cx="222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D6A7D3-A110-FB41-B530-E7B38651D544}"/>
                    </a:ext>
                  </a:extLst>
                </p14:cNvPr>
                <p14:cNvContentPartPr/>
                <p14:nvPr/>
              </p14:nvContentPartPr>
              <p14:xfrm>
                <a:off x="9115163" y="3961899"/>
                <a:ext cx="192960" cy="205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D6A7D3-A110-FB41-B530-E7B38651D54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99683" y="3946419"/>
                  <a:ext cx="223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0B7A93F-2C1D-664E-A6E5-EF9B39D473D8}"/>
                    </a:ext>
                  </a:extLst>
                </p14:cNvPr>
                <p14:cNvContentPartPr/>
                <p14:nvPr/>
              </p14:nvContentPartPr>
              <p14:xfrm>
                <a:off x="9322163" y="3997179"/>
                <a:ext cx="60480" cy="195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0B7A93F-2C1D-664E-A6E5-EF9B39D473D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07043" y="3982059"/>
                  <a:ext cx="91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EBE0DBE-7A84-E640-A96F-1A812E077618}"/>
                    </a:ext>
                  </a:extLst>
                </p14:cNvPr>
                <p14:cNvContentPartPr/>
                <p14:nvPr/>
              </p14:nvContentPartPr>
              <p14:xfrm>
                <a:off x="9428723" y="3958659"/>
                <a:ext cx="99000" cy="3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EBE0DBE-7A84-E640-A96F-1A812E0776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413603" y="3943539"/>
                  <a:ext cx="1296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8D638B2-6FA5-044E-870C-926F639C8EA8}"/>
                    </a:ext>
                  </a:extLst>
                </p14:cNvPr>
                <p14:cNvContentPartPr/>
                <p14:nvPr/>
              </p14:nvContentPartPr>
              <p14:xfrm>
                <a:off x="9378323" y="4083219"/>
                <a:ext cx="111960" cy="7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8D638B2-6FA5-044E-870C-926F639C8EA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363203" y="4068099"/>
                  <a:ext cx="14256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0116879-EF8F-114E-B407-B876FF6EAA46}"/>
                  </a:ext>
                </a:extLst>
              </p14:cNvPr>
              <p14:cNvContentPartPr/>
              <p14:nvPr/>
            </p14:nvContentPartPr>
            <p14:xfrm>
              <a:off x="1485323" y="4234419"/>
              <a:ext cx="763920" cy="43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0116879-EF8F-114E-B407-B876FF6EAA4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70203" y="4219299"/>
                <a:ext cx="794520" cy="7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4C6E657-ADCC-4C40-81FC-FDBFB08FF060}"/>
              </a:ext>
            </a:extLst>
          </p:cNvPr>
          <p:cNvGrpSpPr/>
          <p:nvPr/>
        </p:nvGrpSpPr>
        <p:grpSpPr>
          <a:xfrm>
            <a:off x="1522763" y="4575339"/>
            <a:ext cx="2231640" cy="65160"/>
            <a:chOff x="1522763" y="4575339"/>
            <a:chExt cx="2231640" cy="6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D8582E5-FFE8-534E-AC41-4C0A779BED1F}"/>
                    </a:ext>
                  </a:extLst>
                </p14:cNvPr>
                <p14:cNvContentPartPr/>
                <p14:nvPr/>
              </p14:nvContentPartPr>
              <p14:xfrm>
                <a:off x="1522763" y="4575339"/>
                <a:ext cx="1257840" cy="60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D8582E5-FFE8-534E-AC41-4C0A779BED1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07643" y="4560219"/>
                  <a:ext cx="12884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DD12A95-6909-BC4F-B6C0-3A7F8B2B468E}"/>
                    </a:ext>
                  </a:extLst>
                </p14:cNvPr>
                <p14:cNvContentPartPr/>
                <p14:nvPr/>
              </p14:nvContentPartPr>
              <p14:xfrm>
                <a:off x="3343643" y="4601979"/>
                <a:ext cx="410760" cy="38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DD12A95-6909-BC4F-B6C0-3A7F8B2B468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28523" y="4586859"/>
                  <a:ext cx="44136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A233D1-C67A-5B44-AF69-F77D46A8D8B9}"/>
              </a:ext>
            </a:extLst>
          </p:cNvPr>
          <p:cNvGrpSpPr/>
          <p:nvPr/>
        </p:nvGrpSpPr>
        <p:grpSpPr>
          <a:xfrm>
            <a:off x="4640363" y="4518099"/>
            <a:ext cx="2378160" cy="94320"/>
            <a:chOff x="4640363" y="4518099"/>
            <a:chExt cx="2378160" cy="9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F712335-9AE5-5B4A-BE8B-3735455F45AA}"/>
                    </a:ext>
                  </a:extLst>
                </p14:cNvPr>
                <p14:cNvContentPartPr/>
                <p14:nvPr/>
              </p14:nvContentPartPr>
              <p14:xfrm>
                <a:off x="4640363" y="4550499"/>
                <a:ext cx="2351880" cy="61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F712335-9AE5-5B4A-BE8B-3735455F45A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25243" y="4535379"/>
                  <a:ext cx="2382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8B0DF6A-E814-394A-9320-86EAEB8C9B20}"/>
                    </a:ext>
                  </a:extLst>
                </p14:cNvPr>
                <p14:cNvContentPartPr/>
                <p14:nvPr/>
              </p14:nvContentPartPr>
              <p14:xfrm>
                <a:off x="6555203" y="4518099"/>
                <a:ext cx="463320" cy="82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8B0DF6A-E814-394A-9320-86EAEB8C9B2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40083" y="4502979"/>
                  <a:ext cx="493920" cy="11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47BEF0A-C329-A94F-9332-DC0EFEA675A4}"/>
                  </a:ext>
                </a:extLst>
              </p14:cNvPr>
              <p14:cNvContentPartPr/>
              <p14:nvPr/>
            </p14:nvContentPartPr>
            <p14:xfrm>
              <a:off x="10209563" y="4945059"/>
              <a:ext cx="120960" cy="1108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47BEF0A-C329-A94F-9332-DC0EFEA675A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189043" y="4924539"/>
                <a:ext cx="161640" cy="11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77B6C1C-F4A9-524A-99BC-EA42D79AF4EF}"/>
                  </a:ext>
                </a:extLst>
              </p14:cNvPr>
              <p14:cNvContentPartPr/>
              <p14:nvPr/>
            </p14:nvContentPartPr>
            <p14:xfrm>
              <a:off x="1939283" y="6396579"/>
              <a:ext cx="902880" cy="36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77B6C1C-F4A9-524A-99BC-EA42D79AF4E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924163" y="6381459"/>
                <a:ext cx="93312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34B7580F-4E1A-A143-9EEC-EBAD3C381D3E}"/>
              </a:ext>
            </a:extLst>
          </p:cNvPr>
          <p:cNvGrpSpPr/>
          <p:nvPr/>
        </p:nvGrpSpPr>
        <p:grpSpPr>
          <a:xfrm>
            <a:off x="10726523" y="5052339"/>
            <a:ext cx="794880" cy="651240"/>
            <a:chOff x="10726523" y="5052339"/>
            <a:chExt cx="794880" cy="65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2BF9CCE-20C5-0F4C-93FC-870F54130BA6}"/>
                    </a:ext>
                  </a:extLst>
                </p14:cNvPr>
                <p14:cNvContentPartPr/>
                <p14:nvPr/>
              </p14:nvContentPartPr>
              <p14:xfrm>
                <a:off x="10726523" y="5287779"/>
                <a:ext cx="223920" cy="207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2BF9CCE-20C5-0F4C-93FC-870F54130B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711403" y="5272659"/>
                  <a:ext cx="2545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DDE6D2C-9456-DF43-9356-38BDD8692BF7}"/>
                    </a:ext>
                  </a:extLst>
                </p14:cNvPr>
                <p14:cNvContentPartPr/>
                <p14:nvPr/>
              </p14:nvContentPartPr>
              <p14:xfrm>
                <a:off x="10923083" y="5349699"/>
                <a:ext cx="87840" cy="107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DDE6D2C-9456-DF43-9356-38BDD8692BF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907603" y="5334579"/>
                  <a:ext cx="118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18FEA33-7F2C-9746-BD4E-FAFBDFEBB0E9}"/>
                    </a:ext>
                  </a:extLst>
                </p14:cNvPr>
                <p14:cNvContentPartPr/>
                <p14:nvPr/>
              </p14:nvContentPartPr>
              <p14:xfrm>
                <a:off x="11099843" y="5292099"/>
                <a:ext cx="84600" cy="147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18FEA33-7F2C-9746-BD4E-FAFBDFEBB0E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084723" y="5276979"/>
                  <a:ext cx="115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D31E88D-4455-3545-A345-BA93EA2A004A}"/>
                    </a:ext>
                  </a:extLst>
                </p14:cNvPr>
                <p14:cNvContentPartPr/>
                <p14:nvPr/>
              </p14:nvContentPartPr>
              <p14:xfrm>
                <a:off x="11189483" y="5052339"/>
                <a:ext cx="331920" cy="651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D31E88D-4455-3545-A345-BA93EA2A004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174363" y="5037219"/>
                  <a:ext cx="36216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4DE14D8-82FD-1640-B8F8-9BA748E39E7C}"/>
                    </a:ext>
                  </a:extLst>
                </p14:cNvPr>
                <p14:cNvContentPartPr/>
                <p14:nvPr/>
              </p14:nvContentPartPr>
              <p14:xfrm>
                <a:off x="11487203" y="5438259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4DE14D8-82FD-1640-B8F8-9BA748E39E7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471723" y="542277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4E1561A-8E54-7447-B700-6776CC5FBA51}"/>
              </a:ext>
            </a:extLst>
          </p:cNvPr>
          <p:cNvGrpSpPr/>
          <p:nvPr/>
        </p:nvGrpSpPr>
        <p:grpSpPr>
          <a:xfrm>
            <a:off x="8282136" y="2261926"/>
            <a:ext cx="1107000" cy="506520"/>
            <a:chOff x="8282136" y="2261926"/>
            <a:chExt cx="1107000" cy="50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8989537-1315-1843-A2B7-3BD7CDDEA1BE}"/>
                    </a:ext>
                  </a:extLst>
                </p14:cNvPr>
                <p14:cNvContentPartPr/>
                <p14:nvPr/>
              </p14:nvContentPartPr>
              <p14:xfrm>
                <a:off x="8282136" y="2431126"/>
                <a:ext cx="99000" cy="33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8989537-1315-1843-A2B7-3BD7CDDEA1B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67016" y="2416006"/>
                  <a:ext cx="1296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BDDD8EB-69D5-064A-AC25-2BAFEC79D9AB}"/>
                    </a:ext>
                  </a:extLst>
                </p14:cNvPr>
                <p14:cNvContentPartPr/>
                <p14:nvPr/>
              </p14:nvContentPartPr>
              <p14:xfrm>
                <a:off x="8422536" y="2443726"/>
                <a:ext cx="129960" cy="106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BDDD8EB-69D5-064A-AC25-2BAFEC79D9A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07416" y="2428606"/>
                  <a:ext cx="160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251598D-B23C-5547-86CD-DFE930B846D8}"/>
                    </a:ext>
                  </a:extLst>
                </p14:cNvPr>
                <p14:cNvContentPartPr/>
                <p14:nvPr/>
              </p14:nvContentPartPr>
              <p14:xfrm>
                <a:off x="8594616" y="2422126"/>
                <a:ext cx="119520" cy="273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251598D-B23C-5547-86CD-DFE930B846D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579496" y="2406646"/>
                  <a:ext cx="1501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A8B2423-1209-B24D-8C12-26E2F5CD30F3}"/>
                    </a:ext>
                  </a:extLst>
                </p14:cNvPr>
                <p14:cNvContentPartPr/>
                <p14:nvPr/>
              </p14:nvContentPartPr>
              <p14:xfrm>
                <a:off x="8781456" y="2261926"/>
                <a:ext cx="476640" cy="315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A8B2423-1209-B24D-8C12-26E2F5CD30F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766336" y="2246806"/>
                  <a:ext cx="5072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C11B597-1B68-A343-AAF3-9FCD08058D7F}"/>
                    </a:ext>
                  </a:extLst>
                </p14:cNvPr>
                <p14:cNvContentPartPr/>
                <p14:nvPr/>
              </p14:nvContentPartPr>
              <p14:xfrm>
                <a:off x="9157296" y="2365246"/>
                <a:ext cx="143280" cy="8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C11B597-1B68-A343-AAF3-9FCD08058D7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142176" y="2349766"/>
                  <a:ext cx="1738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20605B-CCD9-5440-9927-EB697EBD1682}"/>
                    </a:ext>
                  </a:extLst>
                </p14:cNvPr>
                <p14:cNvContentPartPr/>
                <p14:nvPr/>
              </p14:nvContentPartPr>
              <p14:xfrm>
                <a:off x="9357456" y="2398006"/>
                <a:ext cx="31680" cy="156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20605B-CCD9-5440-9927-EB697EBD168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342336" y="2382886"/>
                  <a:ext cx="6228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4" name="Group 723">
            <a:extLst>
              <a:ext uri="{FF2B5EF4-FFF2-40B4-BE49-F238E27FC236}">
                <a16:creationId xmlns:a16="http://schemas.microsoft.com/office/drawing/2014/main" id="{CB3C1458-84EF-F948-8115-DE1F7943ADA1}"/>
              </a:ext>
            </a:extLst>
          </p:cNvPr>
          <p:cNvGrpSpPr/>
          <p:nvPr/>
        </p:nvGrpSpPr>
        <p:grpSpPr>
          <a:xfrm>
            <a:off x="8286816" y="1722286"/>
            <a:ext cx="1126440" cy="204120"/>
            <a:chOff x="8286816" y="1722286"/>
            <a:chExt cx="112644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F28D5B55-F75E-9F4F-977E-E4C20514C042}"/>
                    </a:ext>
                  </a:extLst>
                </p14:cNvPr>
                <p14:cNvContentPartPr/>
                <p14:nvPr/>
              </p14:nvContentPartPr>
              <p14:xfrm>
                <a:off x="8286816" y="1755766"/>
                <a:ext cx="103680" cy="14400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F28D5B55-F75E-9F4F-977E-E4C20514C0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271696" y="1740646"/>
                  <a:ext cx="134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7900E8A3-9671-2441-8262-6A000A4413AE}"/>
                    </a:ext>
                  </a:extLst>
                </p14:cNvPr>
                <p14:cNvContentPartPr/>
                <p14:nvPr/>
              </p14:nvContentPartPr>
              <p14:xfrm>
                <a:off x="8410656" y="1736686"/>
                <a:ext cx="113760" cy="12528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7900E8A3-9671-2441-8262-6A000A4413A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95176" y="1721566"/>
                  <a:ext cx="1443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4D50384A-FB62-784D-AF68-1A7538087B32}"/>
                    </a:ext>
                  </a:extLst>
                </p14:cNvPr>
                <p14:cNvContentPartPr/>
                <p14:nvPr/>
              </p14:nvContentPartPr>
              <p14:xfrm>
                <a:off x="8607216" y="1739566"/>
                <a:ext cx="116640" cy="17532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4D50384A-FB62-784D-AF68-1A7538087B3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592096" y="1724086"/>
                  <a:ext cx="147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A48F5A6B-763D-FD47-A75B-B8144E749D40}"/>
                    </a:ext>
                  </a:extLst>
                </p14:cNvPr>
                <p14:cNvContentPartPr/>
                <p14:nvPr/>
              </p14:nvContentPartPr>
              <p14:xfrm>
                <a:off x="8776416" y="1759366"/>
                <a:ext cx="48240" cy="16704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A48F5A6B-763D-FD47-A75B-B8144E749D4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761296" y="1744246"/>
                  <a:ext cx="78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00ADCE6F-7C4F-2F41-809C-1AEFD64BF562}"/>
                    </a:ext>
                  </a:extLst>
                </p14:cNvPr>
                <p14:cNvContentPartPr/>
                <p14:nvPr/>
              </p14:nvContentPartPr>
              <p14:xfrm>
                <a:off x="8897736" y="1757926"/>
                <a:ext cx="88560" cy="13680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00ADCE6F-7C4F-2F41-809C-1AEFD64BF56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82616" y="1742806"/>
                  <a:ext cx="119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FA3C5B63-E797-9F44-A5D7-1A7E21232E6C}"/>
                    </a:ext>
                  </a:extLst>
                </p14:cNvPr>
                <p14:cNvContentPartPr/>
                <p14:nvPr/>
              </p14:nvContentPartPr>
              <p14:xfrm>
                <a:off x="9037056" y="1722286"/>
                <a:ext cx="294120" cy="18504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FA3C5B63-E797-9F44-A5D7-1A7E21232E6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021936" y="1707166"/>
                  <a:ext cx="3243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72492D57-AA0E-3643-A047-3B188B9FD00B}"/>
                    </a:ext>
                  </a:extLst>
                </p14:cNvPr>
                <p14:cNvContentPartPr/>
                <p14:nvPr/>
              </p14:nvContentPartPr>
              <p14:xfrm>
                <a:off x="9346656" y="1757926"/>
                <a:ext cx="66600" cy="1872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72492D57-AA0E-3643-A047-3B188B9FD00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331536" y="1742806"/>
                  <a:ext cx="9720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oup 722">
            <a:extLst>
              <a:ext uri="{FF2B5EF4-FFF2-40B4-BE49-F238E27FC236}">
                <a16:creationId xmlns:a16="http://schemas.microsoft.com/office/drawing/2014/main" id="{6DABE221-CD71-E642-A06F-D3170EAF7467}"/>
              </a:ext>
            </a:extLst>
          </p:cNvPr>
          <p:cNvGrpSpPr/>
          <p:nvPr/>
        </p:nvGrpSpPr>
        <p:grpSpPr>
          <a:xfrm>
            <a:off x="8643936" y="2022886"/>
            <a:ext cx="200880" cy="298440"/>
            <a:chOff x="8643936" y="2022886"/>
            <a:chExt cx="20088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955C7039-056F-854D-BB9A-89678757B454}"/>
                    </a:ext>
                  </a:extLst>
                </p14:cNvPr>
                <p14:cNvContentPartPr/>
                <p14:nvPr/>
              </p14:nvContentPartPr>
              <p14:xfrm>
                <a:off x="8761656" y="2070046"/>
                <a:ext cx="17280" cy="25128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955C7039-056F-854D-BB9A-89678757B45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6176" y="2054926"/>
                  <a:ext cx="478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D9FF3ABE-5C31-F647-B4F2-E2CB1DED2E67}"/>
                    </a:ext>
                  </a:extLst>
                </p14:cNvPr>
                <p14:cNvContentPartPr/>
                <p14:nvPr/>
              </p14:nvContentPartPr>
              <p14:xfrm>
                <a:off x="8643936" y="2022886"/>
                <a:ext cx="200880" cy="16452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D9FF3ABE-5C31-F647-B4F2-E2CB1DED2E6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28456" y="2007406"/>
                  <a:ext cx="23148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7" name="Group 726">
            <a:extLst>
              <a:ext uri="{FF2B5EF4-FFF2-40B4-BE49-F238E27FC236}">
                <a16:creationId xmlns:a16="http://schemas.microsoft.com/office/drawing/2014/main" id="{EF9F6C99-C346-1B47-83CE-5B30D14CB5A6}"/>
              </a:ext>
            </a:extLst>
          </p:cNvPr>
          <p:cNvGrpSpPr/>
          <p:nvPr/>
        </p:nvGrpSpPr>
        <p:grpSpPr>
          <a:xfrm>
            <a:off x="10055123" y="1448379"/>
            <a:ext cx="1819800" cy="1272240"/>
            <a:chOff x="10055123" y="1448379"/>
            <a:chExt cx="1819800" cy="12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9C99DC9-185E-8D42-AF22-4975F4DCFE1F}"/>
                    </a:ext>
                  </a:extLst>
                </p14:cNvPr>
                <p14:cNvContentPartPr/>
                <p14:nvPr/>
              </p14:nvContentPartPr>
              <p14:xfrm>
                <a:off x="10055123" y="2173779"/>
                <a:ext cx="246240" cy="546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9C99DC9-185E-8D42-AF22-4975F4DCFE1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040003" y="2158659"/>
                  <a:ext cx="27684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B2F5D21-C0E8-3148-9131-C114FE2112D9}"/>
                    </a:ext>
                  </a:extLst>
                </p14:cNvPr>
                <p14:cNvContentPartPr/>
                <p14:nvPr/>
              </p14:nvContentPartPr>
              <p14:xfrm>
                <a:off x="10228283" y="2420379"/>
                <a:ext cx="25920" cy="105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B2F5D21-C0E8-3148-9131-C114FE2112D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213163" y="2404899"/>
                  <a:ext cx="56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E24B034-8F9C-5646-BE3A-4826CCA6BC0D}"/>
                    </a:ext>
                  </a:extLst>
                </p14:cNvPr>
                <p14:cNvContentPartPr/>
                <p14:nvPr/>
              </p14:nvContentPartPr>
              <p14:xfrm>
                <a:off x="10234403" y="2435139"/>
                <a:ext cx="134640" cy="6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E24B034-8F9C-5646-BE3A-4826CCA6BC0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219283" y="2420019"/>
                  <a:ext cx="164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7B6BFBF-2917-164C-B3D8-F5A1D93722D1}"/>
                    </a:ext>
                  </a:extLst>
                </p14:cNvPr>
                <p14:cNvContentPartPr/>
                <p14:nvPr/>
              </p14:nvContentPartPr>
              <p14:xfrm>
                <a:off x="10343123" y="2386899"/>
                <a:ext cx="119880" cy="111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7B6BFBF-2917-164C-B3D8-F5A1D93722D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328003" y="2371779"/>
                  <a:ext cx="150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F430DD7-27CC-3846-A9FB-58200BEFCD7D}"/>
                    </a:ext>
                  </a:extLst>
                </p14:cNvPr>
                <p14:cNvContentPartPr/>
                <p14:nvPr/>
              </p14:nvContentPartPr>
              <p14:xfrm>
                <a:off x="10490003" y="2376099"/>
                <a:ext cx="98640" cy="106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F430DD7-27CC-3846-A9FB-58200BEFCD7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474883" y="2360619"/>
                  <a:ext cx="129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0352F8C-CC72-5240-AA8E-E8A6CE5A2D35}"/>
                    </a:ext>
                  </a:extLst>
                </p14:cNvPr>
                <p14:cNvContentPartPr/>
                <p14:nvPr/>
              </p14:nvContentPartPr>
              <p14:xfrm>
                <a:off x="10614563" y="2173779"/>
                <a:ext cx="145800" cy="295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0352F8C-CC72-5240-AA8E-E8A6CE5A2D3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599443" y="2158659"/>
                  <a:ext cx="1760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228951E-BEAF-524D-9C4C-30CDF4A7BCDB}"/>
                    </a:ext>
                  </a:extLst>
                </p14:cNvPr>
                <p14:cNvContentPartPr/>
                <p14:nvPr/>
              </p14:nvContentPartPr>
              <p14:xfrm>
                <a:off x="10742003" y="2362779"/>
                <a:ext cx="111960" cy="100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228951E-BEAF-524D-9C4C-30CDF4A7BCD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726883" y="2347299"/>
                  <a:ext cx="142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F69AF9F-8A15-D04A-84B5-B31D9B04DCAD}"/>
                    </a:ext>
                  </a:extLst>
                </p14:cNvPr>
                <p14:cNvContentPartPr/>
                <p14:nvPr/>
              </p14:nvContentPartPr>
              <p14:xfrm>
                <a:off x="10872323" y="2184219"/>
                <a:ext cx="132120" cy="260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F69AF9F-8A15-D04A-84B5-B31D9B04DCA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856843" y="2169099"/>
                  <a:ext cx="1627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80BAD64-1A68-FD42-B982-74F0152C4D55}"/>
                    </a:ext>
                  </a:extLst>
                </p14:cNvPr>
                <p14:cNvContentPartPr/>
                <p14:nvPr/>
              </p14:nvContentPartPr>
              <p14:xfrm>
                <a:off x="10986083" y="2297619"/>
                <a:ext cx="83160" cy="142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80BAD64-1A68-FD42-B982-74F0152C4D5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970963" y="2282499"/>
                  <a:ext cx="113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8897331-5A7A-0340-B474-95832FF8A104}"/>
                    </a:ext>
                  </a:extLst>
                </p14:cNvPr>
                <p14:cNvContentPartPr/>
                <p14:nvPr/>
              </p14:nvContentPartPr>
              <p14:xfrm>
                <a:off x="11091563" y="2165859"/>
                <a:ext cx="272880" cy="260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8897331-5A7A-0340-B474-95832FF8A10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076443" y="2150739"/>
                  <a:ext cx="3034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45AD90F-8069-974D-A5BB-21293F9E0EC5}"/>
                    </a:ext>
                  </a:extLst>
                </p14:cNvPr>
                <p14:cNvContentPartPr/>
                <p14:nvPr/>
              </p14:nvContentPartPr>
              <p14:xfrm>
                <a:off x="11241323" y="2259819"/>
                <a:ext cx="120240" cy="25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45AD90F-8069-974D-A5BB-21293F9E0EC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225843" y="2244699"/>
                  <a:ext cx="150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BB20A12-9D3A-C24F-B43F-223EFABDEC9A}"/>
                    </a:ext>
                  </a:extLst>
                </p14:cNvPr>
                <p14:cNvContentPartPr/>
                <p14:nvPr/>
              </p14:nvContentPartPr>
              <p14:xfrm>
                <a:off x="11423123" y="2341179"/>
                <a:ext cx="118080" cy="10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BB20A12-9D3A-C24F-B43F-223EFABDEC9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408003" y="2325699"/>
                  <a:ext cx="148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7610FD8-0071-584E-8969-E5BFC46B8498}"/>
                    </a:ext>
                  </a:extLst>
                </p14:cNvPr>
                <p14:cNvContentPartPr/>
                <p14:nvPr/>
              </p14:nvContentPartPr>
              <p14:xfrm>
                <a:off x="11659283" y="2419299"/>
                <a:ext cx="24120" cy="1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7610FD8-0071-584E-8969-E5BFC46B849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644163" y="2403819"/>
                  <a:ext cx="54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CC56B0E-B4DD-3544-907F-F2339DB349A5}"/>
                    </a:ext>
                  </a:extLst>
                </p14:cNvPr>
                <p14:cNvContentPartPr/>
                <p14:nvPr/>
              </p14:nvContentPartPr>
              <p14:xfrm>
                <a:off x="11756483" y="2434779"/>
                <a:ext cx="34920" cy="3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CC56B0E-B4DD-3544-907F-F2339DB349A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741363" y="2419299"/>
                  <a:ext cx="65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701B1CC-DDCF-8D4F-88DF-0140E3C0EBF2}"/>
                    </a:ext>
                  </a:extLst>
                </p14:cNvPr>
                <p14:cNvContentPartPr/>
                <p14:nvPr/>
              </p14:nvContentPartPr>
              <p14:xfrm>
                <a:off x="11874563" y="2448099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701B1CC-DDCF-8D4F-88DF-0140E3C0EBF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859443" y="243261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14589677-A7FD-2647-A51D-5C8EC2667D9A}"/>
                    </a:ext>
                  </a:extLst>
                </p14:cNvPr>
                <p14:cNvContentPartPr/>
                <p14:nvPr/>
              </p14:nvContentPartPr>
              <p14:xfrm>
                <a:off x="10392443" y="1570779"/>
                <a:ext cx="135000" cy="28800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14589677-A7FD-2647-A51D-5C8EC2667D9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376963" y="1555659"/>
                  <a:ext cx="1656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90F2FE37-3847-924B-B522-F271B444AF4B}"/>
                    </a:ext>
                  </a:extLst>
                </p14:cNvPr>
                <p14:cNvContentPartPr/>
                <p14:nvPr/>
              </p14:nvContentPartPr>
              <p14:xfrm>
                <a:off x="10579643" y="1613979"/>
                <a:ext cx="22320" cy="11052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90F2FE37-3847-924B-B522-F271B444AF4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564163" y="1598499"/>
                  <a:ext cx="52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1C8CD01F-561F-2C4B-9D2B-0BFD0491A8F2}"/>
                    </a:ext>
                  </a:extLst>
                </p14:cNvPr>
                <p14:cNvContentPartPr/>
                <p14:nvPr/>
              </p14:nvContentPartPr>
              <p14:xfrm>
                <a:off x="10587203" y="1615419"/>
                <a:ext cx="113040" cy="252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1C8CD01F-561F-2C4B-9D2B-0BFD0491A8F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572083" y="1600299"/>
                  <a:ext cx="143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AACD346D-4DEE-5C44-BF4F-50092E219206}"/>
                    </a:ext>
                  </a:extLst>
                </p14:cNvPr>
                <p14:cNvContentPartPr/>
                <p14:nvPr/>
              </p14:nvContentPartPr>
              <p14:xfrm>
                <a:off x="10744523" y="1604259"/>
                <a:ext cx="57600" cy="6444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AACD346D-4DEE-5C44-BF4F-50092E21920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729403" y="1588779"/>
                  <a:ext cx="88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427BACCA-4722-C34B-9E60-057FB1D1A14C}"/>
                    </a:ext>
                  </a:extLst>
                </p14:cNvPr>
                <p14:cNvContentPartPr/>
                <p14:nvPr/>
              </p14:nvContentPartPr>
              <p14:xfrm>
                <a:off x="10895363" y="1448379"/>
                <a:ext cx="162720" cy="24264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427BACCA-4722-C34B-9E60-057FB1D1A14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880243" y="1433259"/>
                  <a:ext cx="1929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E67F4D24-AD76-7D4B-9A4F-A6B4CF72493A}"/>
                    </a:ext>
                  </a:extLst>
                </p14:cNvPr>
                <p14:cNvContentPartPr/>
                <p14:nvPr/>
              </p14:nvContentPartPr>
              <p14:xfrm>
                <a:off x="11148803" y="1548099"/>
                <a:ext cx="359640" cy="15732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E67F4D24-AD76-7D4B-9A4F-A6B4CF72493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133323" y="1532979"/>
                  <a:ext cx="390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B6284102-0AA0-BE4E-98EE-270FE5DA8A7E}"/>
                    </a:ext>
                  </a:extLst>
                </p14:cNvPr>
                <p14:cNvContentPartPr/>
                <p14:nvPr/>
              </p14:nvContentPartPr>
              <p14:xfrm>
                <a:off x="10908683" y="1807299"/>
                <a:ext cx="27720" cy="28980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B6284102-0AA0-BE4E-98EE-270FE5DA8A7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893203" y="1791819"/>
                  <a:ext cx="579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DEDF208C-B000-0946-8D57-39A8A8FE0093}"/>
                    </a:ext>
                  </a:extLst>
                </p14:cNvPr>
                <p14:cNvContentPartPr/>
                <p14:nvPr/>
              </p14:nvContentPartPr>
              <p14:xfrm>
                <a:off x="10809683" y="1976499"/>
                <a:ext cx="234720" cy="16380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DEDF208C-B000-0946-8D57-39A8A8FE009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794563" y="1961379"/>
                  <a:ext cx="2653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oup 733">
            <a:extLst>
              <a:ext uri="{FF2B5EF4-FFF2-40B4-BE49-F238E27FC236}">
                <a16:creationId xmlns:a16="http://schemas.microsoft.com/office/drawing/2014/main" id="{CA26261C-820D-9B46-BEE9-62675774D145}"/>
              </a:ext>
            </a:extLst>
          </p:cNvPr>
          <p:cNvGrpSpPr/>
          <p:nvPr/>
        </p:nvGrpSpPr>
        <p:grpSpPr>
          <a:xfrm>
            <a:off x="9278976" y="567406"/>
            <a:ext cx="808200" cy="492840"/>
            <a:chOff x="9278976" y="567406"/>
            <a:chExt cx="808200" cy="49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F8B8C450-B82C-8941-A992-E080F9D73C8A}"/>
                    </a:ext>
                  </a:extLst>
                </p14:cNvPr>
                <p14:cNvContentPartPr/>
                <p14:nvPr/>
              </p14:nvContentPartPr>
              <p14:xfrm>
                <a:off x="9278976" y="567406"/>
                <a:ext cx="309240" cy="49284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F8B8C450-B82C-8941-A992-E080F9D73C8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263856" y="552286"/>
                  <a:ext cx="33948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5853C30F-01BC-404E-A351-09606556CCBD}"/>
                    </a:ext>
                  </a:extLst>
                </p14:cNvPr>
                <p14:cNvContentPartPr/>
                <p14:nvPr/>
              </p14:nvContentPartPr>
              <p14:xfrm>
                <a:off x="9507936" y="844246"/>
                <a:ext cx="62280" cy="11088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5853C30F-01BC-404E-A351-09606556CCB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492456" y="828766"/>
                  <a:ext cx="92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4BDDC1A7-75CC-054A-923B-322BD7EE28F0}"/>
                    </a:ext>
                  </a:extLst>
                </p14:cNvPr>
                <p14:cNvContentPartPr/>
                <p14:nvPr/>
              </p14:nvContentPartPr>
              <p14:xfrm>
                <a:off x="9651936" y="622126"/>
                <a:ext cx="140040" cy="32472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4BDDC1A7-75CC-054A-923B-322BD7EE28F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636456" y="606646"/>
                  <a:ext cx="1706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F7FADD8F-35D0-DE49-854E-BDE400CD9438}"/>
                    </a:ext>
                  </a:extLst>
                </p14:cNvPr>
                <p14:cNvContentPartPr/>
                <p14:nvPr/>
              </p14:nvContentPartPr>
              <p14:xfrm>
                <a:off x="9646896" y="761446"/>
                <a:ext cx="153720" cy="3168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F7FADD8F-35D0-DE49-854E-BDE400CD943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631776" y="745966"/>
                  <a:ext cx="1839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91470836-ADE9-1441-984F-456434FB64DC}"/>
                    </a:ext>
                  </a:extLst>
                </p14:cNvPr>
                <p14:cNvContentPartPr/>
                <p14:nvPr/>
              </p14:nvContentPartPr>
              <p14:xfrm>
                <a:off x="9817536" y="764326"/>
                <a:ext cx="157320" cy="18360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91470836-ADE9-1441-984F-456434FB64D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802416" y="749206"/>
                  <a:ext cx="187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7EBCEA46-BBAD-0047-B146-3BD24899CE5B}"/>
                    </a:ext>
                  </a:extLst>
                </p14:cNvPr>
                <p14:cNvContentPartPr/>
                <p14:nvPr/>
              </p14:nvContentPartPr>
              <p14:xfrm>
                <a:off x="9977736" y="818326"/>
                <a:ext cx="109440" cy="2196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7EBCEA46-BBAD-0047-B146-3BD24899CE5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962256" y="803206"/>
                  <a:ext cx="14004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C8FFD236-F0BD-114D-BA1C-D3562C1C4F03}"/>
              </a:ext>
            </a:extLst>
          </p:cNvPr>
          <p:cNvGrpSpPr/>
          <p:nvPr/>
        </p:nvGrpSpPr>
        <p:grpSpPr>
          <a:xfrm>
            <a:off x="8783616" y="903286"/>
            <a:ext cx="368640" cy="577800"/>
            <a:chOff x="8783616" y="903286"/>
            <a:chExt cx="368640" cy="57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099B674E-141B-AB41-91C0-FC58ECD115FF}"/>
                    </a:ext>
                  </a:extLst>
                </p14:cNvPr>
                <p14:cNvContentPartPr/>
                <p14:nvPr/>
              </p14:nvContentPartPr>
              <p14:xfrm>
                <a:off x="8783616" y="982126"/>
                <a:ext cx="274320" cy="49896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099B674E-141B-AB41-91C0-FC58ECD115F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768496" y="967006"/>
                  <a:ext cx="30492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5E7248AD-DB75-5643-A0FE-DC341B513A1B}"/>
                    </a:ext>
                  </a:extLst>
                </p14:cNvPr>
                <p14:cNvContentPartPr/>
                <p14:nvPr/>
              </p14:nvContentPartPr>
              <p14:xfrm>
                <a:off x="9022296" y="903286"/>
                <a:ext cx="129960" cy="20916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5E7248AD-DB75-5643-A0FE-DC341B513A1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006816" y="888166"/>
                  <a:ext cx="16056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9" name="Group 738">
            <a:extLst>
              <a:ext uri="{FF2B5EF4-FFF2-40B4-BE49-F238E27FC236}">
                <a16:creationId xmlns:a16="http://schemas.microsoft.com/office/drawing/2014/main" id="{F6A103EB-8848-7E41-956E-D8BADC294FE0}"/>
              </a:ext>
            </a:extLst>
          </p:cNvPr>
          <p:cNvGrpSpPr/>
          <p:nvPr/>
        </p:nvGrpSpPr>
        <p:grpSpPr>
          <a:xfrm>
            <a:off x="10172843" y="831699"/>
            <a:ext cx="818280" cy="495000"/>
            <a:chOff x="10172843" y="831699"/>
            <a:chExt cx="81828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2517C35B-59AE-D240-80C4-BC5B8A5D47C1}"/>
                    </a:ext>
                  </a:extLst>
                </p14:cNvPr>
                <p14:cNvContentPartPr/>
                <p14:nvPr/>
              </p14:nvContentPartPr>
              <p14:xfrm>
                <a:off x="10172843" y="831699"/>
                <a:ext cx="672480" cy="34812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2517C35B-59AE-D240-80C4-BC5B8A5D47C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157363" y="816219"/>
                  <a:ext cx="7030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491C6635-5197-234E-A3C8-1FA6B7D70DCE}"/>
                    </a:ext>
                  </a:extLst>
                </p14:cNvPr>
                <p14:cNvContentPartPr/>
                <p14:nvPr/>
              </p14:nvContentPartPr>
              <p14:xfrm>
                <a:off x="10705283" y="1138419"/>
                <a:ext cx="285840" cy="18828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491C6635-5197-234E-A3C8-1FA6B7D70DC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690163" y="1122939"/>
                  <a:ext cx="31608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7" name="Group 756">
            <a:extLst>
              <a:ext uri="{FF2B5EF4-FFF2-40B4-BE49-F238E27FC236}">
                <a16:creationId xmlns:a16="http://schemas.microsoft.com/office/drawing/2014/main" id="{5C19CF32-837E-4041-864E-A7AEE1E45AC3}"/>
              </a:ext>
            </a:extLst>
          </p:cNvPr>
          <p:cNvGrpSpPr/>
          <p:nvPr/>
        </p:nvGrpSpPr>
        <p:grpSpPr>
          <a:xfrm>
            <a:off x="7480776" y="1699966"/>
            <a:ext cx="682200" cy="258840"/>
            <a:chOff x="7480776" y="1699966"/>
            <a:chExt cx="68220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67B86720-3949-E044-8F7C-E953315FE175}"/>
                    </a:ext>
                  </a:extLst>
                </p14:cNvPr>
                <p14:cNvContentPartPr/>
                <p14:nvPr/>
              </p14:nvContentPartPr>
              <p14:xfrm>
                <a:off x="7480776" y="1701766"/>
                <a:ext cx="105480" cy="21168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67B86720-3949-E044-8F7C-E953315FE17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465656" y="1686646"/>
                  <a:ext cx="1360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E32F3ED1-BBF0-1248-83CF-06BF577B3BC7}"/>
                    </a:ext>
                  </a:extLst>
                </p14:cNvPr>
                <p14:cNvContentPartPr/>
                <p14:nvPr/>
              </p14:nvContentPartPr>
              <p14:xfrm>
                <a:off x="7619376" y="1699966"/>
                <a:ext cx="105120" cy="25884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E32F3ED1-BBF0-1248-83CF-06BF577B3BC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604256" y="1684486"/>
                  <a:ext cx="135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726DD9EF-334E-924C-9F8B-D1986BA985D0}"/>
                    </a:ext>
                  </a:extLst>
                </p14:cNvPr>
                <p14:cNvContentPartPr/>
                <p14:nvPr/>
              </p14:nvContentPartPr>
              <p14:xfrm>
                <a:off x="7723776" y="1765486"/>
                <a:ext cx="116640" cy="15552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726DD9EF-334E-924C-9F8B-D1986BA985D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708656" y="1750366"/>
                  <a:ext cx="147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F97C01E6-7E47-A648-8686-BEDEF38E84BE}"/>
                    </a:ext>
                  </a:extLst>
                </p14:cNvPr>
                <p14:cNvContentPartPr/>
                <p14:nvPr/>
              </p14:nvContentPartPr>
              <p14:xfrm>
                <a:off x="7901976" y="1759006"/>
                <a:ext cx="84960" cy="16920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F97C01E6-7E47-A648-8686-BEDEF38E84B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886496" y="1743526"/>
                  <a:ext cx="1155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15B7DE17-C388-9242-90AF-2F13F00050B9}"/>
                    </a:ext>
                  </a:extLst>
                </p14:cNvPr>
                <p14:cNvContentPartPr/>
                <p14:nvPr/>
              </p14:nvContentPartPr>
              <p14:xfrm>
                <a:off x="7913496" y="1826686"/>
                <a:ext cx="92880" cy="2952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15B7DE17-C388-9242-90AF-2F13F00050B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898376" y="1811566"/>
                  <a:ext cx="123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CDB8491E-815A-934F-BA08-46C06DC2D45A}"/>
                    </a:ext>
                  </a:extLst>
                </p14:cNvPr>
                <p14:cNvContentPartPr/>
                <p14:nvPr/>
              </p14:nvContentPartPr>
              <p14:xfrm>
                <a:off x="8026536" y="1761166"/>
                <a:ext cx="52200" cy="14472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CDB8491E-815A-934F-BA08-46C06DC2D45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011056" y="1745686"/>
                  <a:ext cx="82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45A46F78-E57C-5C43-A87F-1BD586777B93}"/>
                    </a:ext>
                  </a:extLst>
                </p14:cNvPr>
                <p14:cNvContentPartPr/>
                <p14:nvPr/>
              </p14:nvContentPartPr>
              <p14:xfrm>
                <a:off x="8134176" y="1796806"/>
                <a:ext cx="13320" cy="13356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45A46F78-E57C-5C43-A87F-1BD586777B9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119056" y="1781686"/>
                  <a:ext cx="43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C68756C2-72A3-E34F-A927-47D2533738B0}"/>
                    </a:ext>
                  </a:extLst>
                </p14:cNvPr>
                <p14:cNvContentPartPr/>
                <p14:nvPr/>
              </p14:nvContentPartPr>
              <p14:xfrm>
                <a:off x="8114736" y="1904086"/>
                <a:ext cx="48240" cy="3384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C68756C2-72A3-E34F-A927-47D2533738B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099616" y="1888606"/>
                  <a:ext cx="788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D37E20C1-DF06-2B49-9406-6BD5BC82941D}"/>
                    </a:ext>
                  </a:extLst>
                </p14:cNvPr>
                <p14:cNvContentPartPr/>
                <p14:nvPr/>
              </p14:nvContentPartPr>
              <p14:xfrm>
                <a:off x="8124816" y="1790686"/>
                <a:ext cx="4320" cy="288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D37E20C1-DF06-2B49-9406-6BD5BC82941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09696" y="1775566"/>
                  <a:ext cx="349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5" name="Group 774">
            <a:extLst>
              <a:ext uri="{FF2B5EF4-FFF2-40B4-BE49-F238E27FC236}">
                <a16:creationId xmlns:a16="http://schemas.microsoft.com/office/drawing/2014/main" id="{1815AA6E-4A4B-814D-8ED8-4B4CE72E2024}"/>
              </a:ext>
            </a:extLst>
          </p:cNvPr>
          <p:cNvGrpSpPr/>
          <p:nvPr/>
        </p:nvGrpSpPr>
        <p:grpSpPr>
          <a:xfrm>
            <a:off x="7527576" y="776926"/>
            <a:ext cx="1290240" cy="338040"/>
            <a:chOff x="7527576" y="776926"/>
            <a:chExt cx="129024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4129B0D4-AEFB-D04E-BDE6-D3125979C87F}"/>
                    </a:ext>
                  </a:extLst>
                </p14:cNvPr>
                <p14:cNvContentPartPr/>
                <p14:nvPr/>
              </p14:nvContentPartPr>
              <p14:xfrm>
                <a:off x="7527576" y="776926"/>
                <a:ext cx="36360" cy="29412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4129B0D4-AEFB-D04E-BDE6-D3125979C87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12096" y="761446"/>
                  <a:ext cx="669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5C620B78-583E-4B41-9023-CE9EE999EC2C}"/>
                    </a:ext>
                  </a:extLst>
                </p14:cNvPr>
                <p14:cNvContentPartPr/>
                <p14:nvPr/>
              </p14:nvContentPartPr>
              <p14:xfrm>
                <a:off x="7557456" y="910486"/>
                <a:ext cx="92880" cy="16812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5C620B78-583E-4B41-9023-CE9EE999EC2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41976" y="895366"/>
                  <a:ext cx="123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AB510C3A-EFEE-754D-AA85-33DF56275E54}"/>
                    </a:ext>
                  </a:extLst>
                </p14:cNvPr>
                <p14:cNvContentPartPr/>
                <p14:nvPr/>
              </p14:nvContentPartPr>
              <p14:xfrm>
                <a:off x="7556736" y="836326"/>
                <a:ext cx="135720" cy="13824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AB510C3A-EFEE-754D-AA85-33DF56275E5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41616" y="821206"/>
                  <a:ext cx="165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43B2BF4B-F60B-9E4A-ABB8-D5E7B9D5307C}"/>
                    </a:ext>
                  </a:extLst>
                </p14:cNvPr>
                <p14:cNvContentPartPr/>
                <p14:nvPr/>
              </p14:nvContentPartPr>
              <p14:xfrm>
                <a:off x="7752936" y="901846"/>
                <a:ext cx="100440" cy="21312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43B2BF4B-F60B-9E4A-ABB8-D5E7B9D5307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37816" y="886366"/>
                  <a:ext cx="131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6574D3DB-A55C-D84C-A97B-48FC252525C3}"/>
                    </a:ext>
                  </a:extLst>
                </p14:cNvPr>
                <p14:cNvContentPartPr/>
                <p14:nvPr/>
              </p14:nvContentPartPr>
              <p14:xfrm>
                <a:off x="7903416" y="805006"/>
                <a:ext cx="17280" cy="23760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6574D3DB-A55C-D84C-A97B-48FC252525C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87936" y="789886"/>
                  <a:ext cx="478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8F23A158-F89A-4148-995B-BDA5BDC01561}"/>
                    </a:ext>
                  </a:extLst>
                </p14:cNvPr>
                <p14:cNvContentPartPr/>
                <p14:nvPr/>
              </p14:nvContentPartPr>
              <p14:xfrm>
                <a:off x="7848696" y="872326"/>
                <a:ext cx="121320" cy="2088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8F23A158-F89A-4148-995B-BDA5BDC0156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33576" y="857206"/>
                  <a:ext cx="151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7F3E67CA-8334-9C49-95E6-F15CC29B7894}"/>
                    </a:ext>
                  </a:extLst>
                </p14:cNvPr>
                <p14:cNvContentPartPr/>
                <p14:nvPr/>
              </p14:nvContentPartPr>
              <p14:xfrm>
                <a:off x="7991256" y="960526"/>
                <a:ext cx="2880" cy="10800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7F3E67CA-8334-9C49-95E6-F15CC29B789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76136" y="945046"/>
                  <a:ext cx="33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FFA0324D-F4A3-5A4B-AD0F-955AE362E1E9}"/>
                    </a:ext>
                  </a:extLst>
                </p14:cNvPr>
                <p14:cNvContentPartPr/>
                <p14:nvPr/>
              </p14:nvContentPartPr>
              <p14:xfrm>
                <a:off x="7975776" y="986086"/>
                <a:ext cx="78120" cy="1008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FFA0324D-F4A3-5A4B-AD0F-955AE362E1E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60656" y="970966"/>
                  <a:ext cx="108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401A01E1-65D8-6340-A307-B5C20DC3861C}"/>
                    </a:ext>
                  </a:extLst>
                </p14:cNvPr>
                <p14:cNvContentPartPr/>
                <p14:nvPr/>
              </p14:nvContentPartPr>
              <p14:xfrm>
                <a:off x="8070816" y="966646"/>
                <a:ext cx="62280" cy="10188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401A01E1-65D8-6340-A307-B5C20DC3861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055336" y="951526"/>
                  <a:ext cx="92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EDABFCB7-9133-564D-BAA8-FCE9E0CC1080}"/>
                    </a:ext>
                  </a:extLst>
                </p14:cNvPr>
                <p14:cNvContentPartPr/>
                <p14:nvPr/>
              </p14:nvContentPartPr>
              <p14:xfrm>
                <a:off x="8113296" y="977446"/>
                <a:ext cx="58680" cy="7092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EDABFCB7-9133-564D-BAA8-FCE9E0CC108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98176" y="961966"/>
                  <a:ext cx="892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D7F05A38-4511-6F4F-9ACD-BAED270D5B3E}"/>
                    </a:ext>
                  </a:extLst>
                </p14:cNvPr>
                <p14:cNvContentPartPr/>
                <p14:nvPr/>
              </p14:nvContentPartPr>
              <p14:xfrm>
                <a:off x="8209776" y="961246"/>
                <a:ext cx="106200" cy="11520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D7F05A38-4511-6F4F-9ACD-BAED270D5B3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94656" y="946126"/>
                  <a:ext cx="136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C8312A7B-460E-A04A-9008-3EA3DE37D42F}"/>
                    </a:ext>
                  </a:extLst>
                </p14:cNvPr>
                <p14:cNvContentPartPr/>
                <p14:nvPr/>
              </p14:nvContentPartPr>
              <p14:xfrm>
                <a:off x="8358816" y="979246"/>
                <a:ext cx="36000" cy="10944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C8312A7B-460E-A04A-9008-3EA3DE37D42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343696" y="964126"/>
                  <a:ext cx="66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95B19C18-8770-9943-A20D-02B0DEE40C5C}"/>
                    </a:ext>
                  </a:extLst>
                </p14:cNvPr>
                <p14:cNvContentPartPr/>
                <p14:nvPr/>
              </p14:nvContentPartPr>
              <p14:xfrm>
                <a:off x="8528736" y="855046"/>
                <a:ext cx="87840" cy="22392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95B19C18-8770-9943-A20D-02B0DEE40C5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513256" y="839926"/>
                  <a:ext cx="1184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23AE35F4-DF1F-4441-998F-FB3A6AAC110F}"/>
                    </a:ext>
                  </a:extLst>
                </p14:cNvPr>
                <p14:cNvContentPartPr/>
                <p14:nvPr/>
              </p14:nvContentPartPr>
              <p14:xfrm>
                <a:off x="8526576" y="934246"/>
                <a:ext cx="119160" cy="6480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23AE35F4-DF1F-4441-998F-FB3A6AAC110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511456" y="918766"/>
                  <a:ext cx="1497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7A28D903-C791-3B48-817A-60C9FD63C97B}"/>
                    </a:ext>
                  </a:extLst>
                </p14:cNvPr>
                <p14:cNvContentPartPr/>
                <p14:nvPr/>
              </p14:nvContentPartPr>
              <p14:xfrm>
                <a:off x="8654016" y="899326"/>
                <a:ext cx="69120" cy="17352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7A28D903-C791-3B48-817A-60C9FD63C97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638896" y="884206"/>
                  <a:ext cx="99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8310CB6D-1000-DC48-9C9E-BEB18AF92C54}"/>
                    </a:ext>
                  </a:extLst>
                </p14:cNvPr>
                <p14:cNvContentPartPr/>
                <p14:nvPr/>
              </p14:nvContentPartPr>
              <p14:xfrm>
                <a:off x="8724576" y="907246"/>
                <a:ext cx="68760" cy="18756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8310CB6D-1000-DC48-9C9E-BEB18AF92C5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709096" y="892126"/>
                  <a:ext cx="99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73DD3602-2A02-AF4A-AD00-9B872AA5170B}"/>
                    </a:ext>
                  </a:extLst>
                </p14:cNvPr>
                <p14:cNvContentPartPr/>
                <p14:nvPr/>
              </p14:nvContentPartPr>
              <p14:xfrm>
                <a:off x="8739336" y="880966"/>
                <a:ext cx="78480" cy="4392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73DD3602-2A02-AF4A-AD00-9B872AA5170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724216" y="865846"/>
                  <a:ext cx="10908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7" name="Group 776">
            <a:extLst>
              <a:ext uri="{FF2B5EF4-FFF2-40B4-BE49-F238E27FC236}">
                <a16:creationId xmlns:a16="http://schemas.microsoft.com/office/drawing/2014/main" id="{C1EB3FB2-B7D5-9541-B803-C3D699D4E742}"/>
              </a:ext>
            </a:extLst>
          </p:cNvPr>
          <p:cNvGrpSpPr/>
          <p:nvPr/>
        </p:nvGrpSpPr>
        <p:grpSpPr>
          <a:xfrm>
            <a:off x="7444776" y="2286046"/>
            <a:ext cx="625680" cy="376920"/>
            <a:chOff x="7444776" y="2286046"/>
            <a:chExt cx="62568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33030273-F512-3546-8C29-7FF0D3C0D8E7}"/>
                    </a:ext>
                  </a:extLst>
                </p14:cNvPr>
                <p14:cNvContentPartPr/>
                <p14:nvPr/>
              </p14:nvContentPartPr>
              <p14:xfrm>
                <a:off x="7559976" y="2286046"/>
                <a:ext cx="29160" cy="24912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33030273-F512-3546-8C29-7FF0D3C0D8E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544496" y="2270566"/>
                  <a:ext cx="597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D0D5EFC8-33D9-914C-B96D-39876FC7DCE7}"/>
                    </a:ext>
                  </a:extLst>
                </p14:cNvPr>
                <p14:cNvContentPartPr/>
                <p14:nvPr/>
              </p14:nvContentPartPr>
              <p14:xfrm>
                <a:off x="7444776" y="2393326"/>
                <a:ext cx="181800" cy="1404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D0D5EFC8-33D9-914C-B96D-39876FC7DCE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29296" y="2378206"/>
                  <a:ext cx="212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8317E0A7-AEA8-F941-BA67-BAD98013EE78}"/>
                    </a:ext>
                  </a:extLst>
                </p14:cNvPr>
                <p14:cNvContentPartPr/>
                <p14:nvPr/>
              </p14:nvContentPartPr>
              <p14:xfrm>
                <a:off x="7635936" y="2443726"/>
                <a:ext cx="53280" cy="9180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8317E0A7-AEA8-F941-BA67-BAD98013EE7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20816" y="2428606"/>
                  <a:ext cx="83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4026780F-C85F-1B47-A970-83BD72C9CA48}"/>
                    </a:ext>
                  </a:extLst>
                </p14:cNvPr>
                <p14:cNvContentPartPr/>
                <p14:nvPr/>
              </p14:nvContentPartPr>
              <p14:xfrm>
                <a:off x="7714776" y="2436526"/>
                <a:ext cx="89280" cy="22644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4026780F-C85F-1B47-A970-83BD72C9CA4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99296" y="2421046"/>
                  <a:ext cx="1198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BC5E51EA-CEC2-A648-AF6F-D2C5F9A45BC6}"/>
                    </a:ext>
                  </a:extLst>
                </p14:cNvPr>
                <p14:cNvContentPartPr/>
                <p14:nvPr/>
              </p14:nvContentPartPr>
              <p14:xfrm>
                <a:off x="7827096" y="2456686"/>
                <a:ext cx="13680" cy="8460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BC5E51EA-CEC2-A648-AF6F-D2C5F9A45BC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811976" y="2441566"/>
                  <a:ext cx="44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990EB5F4-6629-AD4D-ABF9-1C9447A9CC78}"/>
                    </a:ext>
                  </a:extLst>
                </p14:cNvPr>
                <p14:cNvContentPartPr/>
                <p14:nvPr/>
              </p14:nvContentPartPr>
              <p14:xfrm>
                <a:off x="7886856" y="2460286"/>
                <a:ext cx="72360" cy="10872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990EB5F4-6629-AD4D-ABF9-1C9447A9CC7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871736" y="2445166"/>
                  <a:ext cx="1029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6529E2A9-D83A-0340-88CF-8CAA0C279657}"/>
                    </a:ext>
                  </a:extLst>
                </p14:cNvPr>
                <p14:cNvContentPartPr/>
                <p14:nvPr/>
              </p14:nvContentPartPr>
              <p14:xfrm>
                <a:off x="8015376" y="2420686"/>
                <a:ext cx="55080" cy="17244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6529E2A9-D83A-0340-88CF-8CAA0C27965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00256" y="2405566"/>
                  <a:ext cx="85680" cy="20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0950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23</a:t>
            </a:fld>
            <a:endParaRPr lang="en-US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82200" cy="1325563"/>
          </a:xfrm>
        </p:spPr>
        <p:txBody>
          <a:bodyPr spcFirstLastPara="1" lIns="121900" tIns="60933" rIns="121900" bIns="60933" anchor="ctr" anchorCtr="0">
            <a:normAutofit fontScale="90000"/>
          </a:bodyPr>
          <a:lstStyle/>
          <a:p>
            <a:r>
              <a:rPr lang="en-US" sz="3200" dirty="0"/>
              <a:t>How it works</a:t>
            </a:r>
            <a:br>
              <a:rPr lang="en-US" dirty="0"/>
            </a:br>
            <a:r>
              <a:rPr lang="en-US" dirty="0"/>
              <a:t>Differences Between </a:t>
            </a:r>
            <a:r>
              <a:rPr lang="en-US" dirty="0" err="1"/>
              <a:t>ksqlDB</a:t>
            </a:r>
            <a:r>
              <a:rPr lang="en-US" dirty="0"/>
              <a:t> and Kafka Streams</a:t>
            </a:r>
            <a:endParaRPr lang="en-US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0534FF-9C83-7A43-84BA-4BC6CAF6FC7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77946589"/>
              </p:ext>
            </p:extLst>
          </p:nvPr>
        </p:nvGraphicFramePr>
        <p:xfrm>
          <a:off x="838200" y="1825625"/>
          <a:ext cx="10515597" cy="424266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946564">
                  <a:extLst>
                    <a:ext uri="{9D8B030D-6E8A-4147-A177-3AD203B41FA5}">
                      <a16:colId xmlns:a16="http://schemas.microsoft.com/office/drawing/2014/main" val="1845207405"/>
                    </a:ext>
                  </a:extLst>
                </a:gridCol>
                <a:gridCol w="4100945">
                  <a:extLst>
                    <a:ext uri="{9D8B030D-6E8A-4147-A177-3AD203B41FA5}">
                      <a16:colId xmlns:a16="http://schemas.microsoft.com/office/drawing/2014/main" val="3738959187"/>
                    </a:ext>
                  </a:extLst>
                </a:gridCol>
                <a:gridCol w="4468088">
                  <a:extLst>
                    <a:ext uri="{9D8B030D-6E8A-4147-A177-3AD203B41FA5}">
                      <a16:colId xmlns:a16="http://schemas.microsoft.com/office/drawing/2014/main" val="2855653105"/>
                    </a:ext>
                  </a:extLst>
                </a:gridCol>
              </a:tblGrid>
              <a:tr h="848533">
                <a:tc>
                  <a:txBody>
                    <a:bodyPr/>
                    <a:lstStyle/>
                    <a:p>
                      <a:pPr algn="ctr"/>
                      <a:r>
                        <a:rPr lang="it-IT" sz="3200" dirty="0" err="1"/>
                        <a:t>What</a:t>
                      </a:r>
                      <a:endParaRPr lang="it-IT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200" dirty="0" err="1"/>
                        <a:t>ksqlDB</a:t>
                      </a:r>
                      <a:endParaRPr lang="it-IT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3200" dirty="0"/>
                        <a:t>Kafka </a:t>
                      </a:r>
                      <a:r>
                        <a:rPr lang="it-IT" sz="3200" dirty="0" err="1"/>
                        <a:t>Streams</a:t>
                      </a:r>
                      <a:endParaRPr lang="it-IT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834975"/>
                  </a:ext>
                </a:extLst>
              </a:tr>
              <a:tr h="848533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You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write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478618"/>
                  </a:ext>
                </a:extLst>
              </a:tr>
              <a:tr h="848533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Console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951497"/>
                  </a:ext>
                </a:extLst>
              </a:tr>
              <a:tr h="848533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REST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791056"/>
                  </a:ext>
                </a:extLst>
              </a:tr>
              <a:tr h="848533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Runtime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12270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D2256C32-8454-E74D-B32F-7F4BC075ACE9}"/>
              </a:ext>
            </a:extLst>
          </p:cNvPr>
          <p:cNvGrpSpPr/>
          <p:nvPr/>
        </p:nvGrpSpPr>
        <p:grpSpPr>
          <a:xfrm>
            <a:off x="4376483" y="2904939"/>
            <a:ext cx="664200" cy="344160"/>
            <a:chOff x="4376483" y="2904939"/>
            <a:chExt cx="66420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D728213-42DD-574B-8FE3-82882EB88B64}"/>
                    </a:ext>
                  </a:extLst>
                </p14:cNvPr>
                <p14:cNvContentPartPr/>
                <p14:nvPr/>
              </p14:nvContentPartPr>
              <p14:xfrm>
                <a:off x="4376483" y="2904939"/>
                <a:ext cx="167760" cy="255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D728213-42DD-574B-8FE3-82882EB88B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61003" y="2889819"/>
                  <a:ext cx="1983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C09FFC4-C3C3-E143-8C71-E570B385F67C}"/>
                    </a:ext>
                  </a:extLst>
                </p14:cNvPr>
                <p14:cNvContentPartPr/>
                <p14:nvPr/>
              </p14:nvContentPartPr>
              <p14:xfrm>
                <a:off x="4598603" y="2912859"/>
                <a:ext cx="219600" cy="249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C09FFC4-C3C3-E143-8C71-E570B385F67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83483" y="2897739"/>
                  <a:ext cx="2502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980803-00BE-104F-BEDE-628A29641936}"/>
                    </a:ext>
                  </a:extLst>
                </p14:cNvPr>
                <p14:cNvContentPartPr/>
                <p14:nvPr/>
              </p14:nvContentPartPr>
              <p14:xfrm>
                <a:off x="4695443" y="3039939"/>
                <a:ext cx="74880" cy="175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980803-00BE-104F-BEDE-628A296419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80323" y="3024459"/>
                  <a:ext cx="105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58E32A6-8808-A744-8D06-D03F7318D2E5}"/>
                    </a:ext>
                  </a:extLst>
                </p14:cNvPr>
                <p14:cNvContentPartPr/>
                <p14:nvPr/>
              </p14:nvContentPartPr>
              <p14:xfrm>
                <a:off x="4867163" y="2947779"/>
                <a:ext cx="173520" cy="301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58E32A6-8808-A744-8D06-D03F7318D2E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52043" y="2932659"/>
                  <a:ext cx="204120" cy="33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A143929-5371-4E41-BCF9-39C4E925389F}"/>
                  </a:ext>
                </a:extLst>
              </p14:cNvPr>
              <p14:cNvContentPartPr/>
              <p14:nvPr/>
            </p14:nvContentPartPr>
            <p14:xfrm>
              <a:off x="3997763" y="3031659"/>
              <a:ext cx="233280" cy="113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A143929-5371-4E41-BCF9-39C4E925389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82643" y="3016179"/>
                <a:ext cx="263880" cy="14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55853835-B609-8840-A2D0-890675C4C977}"/>
              </a:ext>
            </a:extLst>
          </p:cNvPr>
          <p:cNvGrpSpPr/>
          <p:nvPr/>
        </p:nvGrpSpPr>
        <p:grpSpPr>
          <a:xfrm>
            <a:off x="8102483" y="2906019"/>
            <a:ext cx="591120" cy="243000"/>
            <a:chOff x="8102483" y="2906019"/>
            <a:chExt cx="59112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636D68D-0D7D-C847-A42F-EA942D619B25}"/>
                    </a:ext>
                  </a:extLst>
                </p14:cNvPr>
                <p14:cNvContentPartPr/>
                <p14:nvPr/>
              </p14:nvContentPartPr>
              <p14:xfrm>
                <a:off x="8102483" y="2983779"/>
                <a:ext cx="106200" cy="165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636D68D-0D7D-C847-A42F-EA942D619B2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87363" y="2968659"/>
                  <a:ext cx="136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DF31979-8062-9447-9844-D5312EA99D79}"/>
                    </a:ext>
                  </a:extLst>
                </p14:cNvPr>
                <p14:cNvContentPartPr/>
                <p14:nvPr/>
              </p14:nvContentPartPr>
              <p14:xfrm>
                <a:off x="8261243" y="3019419"/>
                <a:ext cx="101160" cy="120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DF31979-8062-9447-9844-D5312EA99D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46123" y="3003939"/>
                  <a:ext cx="131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F2678FE-CDF6-6E4D-B4AE-69EA019B111C}"/>
                    </a:ext>
                  </a:extLst>
                </p14:cNvPr>
                <p14:cNvContentPartPr/>
                <p14:nvPr/>
              </p14:nvContentPartPr>
              <p14:xfrm>
                <a:off x="8358083" y="2906019"/>
                <a:ext cx="335520" cy="235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F2678FE-CDF6-6E4D-B4AE-69EA019B111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42963" y="2890539"/>
                  <a:ext cx="36612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970D79-DFE2-9D47-B8A3-2E47F9128DDC}"/>
              </a:ext>
            </a:extLst>
          </p:cNvPr>
          <p:cNvGrpSpPr/>
          <p:nvPr/>
        </p:nvGrpSpPr>
        <p:grpSpPr>
          <a:xfrm>
            <a:off x="8910323" y="2862099"/>
            <a:ext cx="749520" cy="376560"/>
            <a:chOff x="8910323" y="2862099"/>
            <a:chExt cx="74952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0D91BD5-47AC-DD4B-9EA5-0AD396BEDCCD}"/>
                    </a:ext>
                  </a:extLst>
                </p14:cNvPr>
                <p14:cNvContentPartPr/>
                <p14:nvPr/>
              </p14:nvContentPartPr>
              <p14:xfrm>
                <a:off x="8910323" y="2862099"/>
                <a:ext cx="154080" cy="30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0D91BD5-47AC-DD4B-9EA5-0AD396BEDCC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895203" y="2846619"/>
                  <a:ext cx="1846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B380433-AB6D-9142-9C40-8F3899609C0F}"/>
                    </a:ext>
                  </a:extLst>
                </p14:cNvPr>
                <p14:cNvContentPartPr/>
                <p14:nvPr/>
              </p14:nvContentPartPr>
              <p14:xfrm>
                <a:off x="9114803" y="2984139"/>
                <a:ext cx="108720" cy="254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B380433-AB6D-9142-9C40-8F3899609C0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099323" y="2969019"/>
                  <a:ext cx="138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3E51B2-CA0D-B747-8946-A9ECE237F8FF}"/>
                    </a:ext>
                  </a:extLst>
                </p14:cNvPr>
                <p14:cNvContentPartPr/>
                <p14:nvPr/>
              </p14:nvContentPartPr>
              <p14:xfrm>
                <a:off x="9290843" y="2994579"/>
                <a:ext cx="127440" cy="139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3E51B2-CA0D-B747-8946-A9ECE237F8F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75723" y="2979459"/>
                  <a:ext cx="158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581F0F6-4933-3A47-855E-266D95ECB016}"/>
                    </a:ext>
                  </a:extLst>
                </p14:cNvPr>
                <p14:cNvContentPartPr/>
                <p14:nvPr/>
              </p14:nvContentPartPr>
              <p14:xfrm>
                <a:off x="9436643" y="3005019"/>
                <a:ext cx="99000" cy="111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581F0F6-4933-3A47-855E-266D95ECB01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21523" y="2989539"/>
                  <a:ext cx="129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512278B-DC31-AB47-9985-4F3D78B59082}"/>
                    </a:ext>
                  </a:extLst>
                </p14:cNvPr>
                <p14:cNvContentPartPr/>
                <p14:nvPr/>
              </p14:nvContentPartPr>
              <p14:xfrm>
                <a:off x="9561203" y="3024819"/>
                <a:ext cx="98640" cy="82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512278B-DC31-AB47-9985-4F3D78B5908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546083" y="3009699"/>
                  <a:ext cx="128880" cy="11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797A240-861E-A946-9E2E-DF02365FD40F}"/>
                  </a:ext>
                </a:extLst>
              </p14:cNvPr>
              <p14:cNvContentPartPr/>
              <p14:nvPr/>
            </p14:nvContentPartPr>
            <p14:xfrm>
              <a:off x="4748003" y="3666339"/>
              <a:ext cx="448560" cy="394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797A240-861E-A946-9E2E-DF02365FD40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732523" y="3650859"/>
                <a:ext cx="479160" cy="42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43D879E7-2319-B547-A77A-5E57973A82BB}"/>
              </a:ext>
            </a:extLst>
          </p:cNvPr>
          <p:cNvGrpSpPr/>
          <p:nvPr/>
        </p:nvGrpSpPr>
        <p:grpSpPr>
          <a:xfrm>
            <a:off x="9126323" y="3753459"/>
            <a:ext cx="363240" cy="327960"/>
            <a:chOff x="9126323" y="3753459"/>
            <a:chExt cx="36324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C082710-A0A0-ED46-BE83-21E9BEA8A72D}"/>
                    </a:ext>
                  </a:extLst>
                </p14:cNvPr>
                <p14:cNvContentPartPr/>
                <p14:nvPr/>
              </p14:nvContentPartPr>
              <p14:xfrm>
                <a:off x="9148283" y="3753459"/>
                <a:ext cx="253080" cy="303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C082710-A0A0-ED46-BE83-21E9BEA8A72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132803" y="3738339"/>
                  <a:ext cx="2833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66E4A3D-413A-7147-8686-378370E75AAB}"/>
                    </a:ext>
                  </a:extLst>
                </p14:cNvPr>
                <p14:cNvContentPartPr/>
                <p14:nvPr/>
              </p14:nvContentPartPr>
              <p14:xfrm>
                <a:off x="9126323" y="3768579"/>
                <a:ext cx="363240" cy="312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66E4A3D-413A-7147-8686-378370E75AA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11203" y="3753099"/>
                  <a:ext cx="393840" cy="34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5751F2C-2548-AA4D-8AA6-29538FD11136}"/>
                  </a:ext>
                </a:extLst>
              </p14:cNvPr>
              <p14:cNvContentPartPr/>
              <p14:nvPr/>
            </p14:nvContentPartPr>
            <p14:xfrm>
              <a:off x="4715963" y="4591179"/>
              <a:ext cx="359640" cy="329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5751F2C-2548-AA4D-8AA6-29538FD1113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700843" y="4576059"/>
                <a:ext cx="390240" cy="35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B0DBF701-28E8-6148-9EB2-28A4C26BD961}"/>
              </a:ext>
            </a:extLst>
          </p:cNvPr>
          <p:cNvGrpSpPr/>
          <p:nvPr/>
        </p:nvGrpSpPr>
        <p:grpSpPr>
          <a:xfrm>
            <a:off x="9071963" y="4605579"/>
            <a:ext cx="306360" cy="315360"/>
            <a:chOff x="9071963" y="4605579"/>
            <a:chExt cx="30636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8BD4A2B-9794-D741-AD9B-9971B90EC977}"/>
                    </a:ext>
                  </a:extLst>
                </p14:cNvPr>
                <p14:cNvContentPartPr/>
                <p14:nvPr/>
              </p14:nvContentPartPr>
              <p14:xfrm>
                <a:off x="9101843" y="4605579"/>
                <a:ext cx="276480" cy="31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8BD4A2B-9794-D741-AD9B-9971B90EC97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086363" y="4590099"/>
                  <a:ext cx="3070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CB115AC-CDEE-6D44-8519-21A03D05A2D5}"/>
                    </a:ext>
                  </a:extLst>
                </p14:cNvPr>
                <p14:cNvContentPartPr/>
                <p14:nvPr/>
              </p14:nvContentPartPr>
              <p14:xfrm>
                <a:off x="9071963" y="4656699"/>
                <a:ext cx="253800" cy="252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CB115AC-CDEE-6D44-8519-21A03D05A2D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56483" y="4641219"/>
                  <a:ext cx="284400" cy="28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AB063D5-838F-2842-860F-C689303F7544}"/>
                  </a:ext>
                </a:extLst>
              </p14:cNvPr>
              <p14:cNvContentPartPr/>
              <p14:nvPr/>
            </p14:nvContentPartPr>
            <p14:xfrm>
              <a:off x="4702283" y="5516379"/>
              <a:ext cx="418680" cy="321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AB063D5-838F-2842-860F-C689303F754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687163" y="5500899"/>
                <a:ext cx="449280" cy="35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FB8D2B4E-061F-A540-BEDC-DEE9AE10497E}"/>
              </a:ext>
            </a:extLst>
          </p:cNvPr>
          <p:cNvGrpSpPr/>
          <p:nvPr/>
        </p:nvGrpSpPr>
        <p:grpSpPr>
          <a:xfrm>
            <a:off x="5305283" y="5490819"/>
            <a:ext cx="1745640" cy="369000"/>
            <a:chOff x="5305283" y="5490819"/>
            <a:chExt cx="174564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6A972BC-0569-5C47-BD3E-87BC9306C0A8}"/>
                    </a:ext>
                  </a:extLst>
                </p14:cNvPr>
                <p14:cNvContentPartPr/>
                <p14:nvPr/>
              </p14:nvContentPartPr>
              <p14:xfrm>
                <a:off x="5305283" y="5554539"/>
                <a:ext cx="15840" cy="219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6A972BC-0569-5C47-BD3E-87BC9306C0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90163" y="5539059"/>
                  <a:ext cx="464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911869-E2C1-6F4F-BF8C-2BC1F76E4086}"/>
                    </a:ext>
                  </a:extLst>
                </p14:cNvPr>
                <p14:cNvContentPartPr/>
                <p14:nvPr/>
              </p14:nvContentPartPr>
              <p14:xfrm>
                <a:off x="5313923" y="5663979"/>
                <a:ext cx="72720" cy="95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911869-E2C1-6F4F-BF8C-2BC1F76E408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298803" y="5648499"/>
                  <a:ext cx="103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38B134-E246-984F-88D0-AB7857B73B05}"/>
                    </a:ext>
                  </a:extLst>
                </p14:cNvPr>
                <p14:cNvContentPartPr/>
                <p14:nvPr/>
              </p14:nvContentPartPr>
              <p14:xfrm>
                <a:off x="5312123" y="5547699"/>
                <a:ext cx="93240" cy="125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38B134-E246-984F-88D0-AB7857B73B0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296643" y="5532579"/>
                  <a:ext cx="123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D1DF79-6C0F-CC4C-8C3D-1457A87D5AA4}"/>
                    </a:ext>
                  </a:extLst>
                </p14:cNvPr>
                <p14:cNvContentPartPr/>
                <p14:nvPr/>
              </p14:nvContentPartPr>
              <p14:xfrm>
                <a:off x="5437403" y="5637699"/>
                <a:ext cx="87120" cy="160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D1DF79-6C0F-CC4C-8C3D-1457A87D5AA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22283" y="5622579"/>
                  <a:ext cx="1177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062E436-3D64-CB4A-AB41-A1922CF50A7B}"/>
                    </a:ext>
                  </a:extLst>
                </p14:cNvPr>
                <p14:cNvContentPartPr/>
                <p14:nvPr/>
              </p14:nvContentPartPr>
              <p14:xfrm>
                <a:off x="5542523" y="5660739"/>
                <a:ext cx="65160" cy="189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062E436-3D64-CB4A-AB41-A1922CF50A7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27043" y="5645619"/>
                  <a:ext cx="95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2E75196-FD37-1C45-8257-CFED5894D090}"/>
                    </a:ext>
                  </a:extLst>
                </p14:cNvPr>
                <p14:cNvContentPartPr/>
                <p14:nvPr/>
              </p14:nvContentPartPr>
              <p14:xfrm>
                <a:off x="5701283" y="5526099"/>
                <a:ext cx="6480" cy="268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2E75196-FD37-1C45-8257-CFED5894D09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86163" y="5510979"/>
                  <a:ext cx="370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71AB384-62BB-1B4C-BF86-C4F55E3572BC}"/>
                    </a:ext>
                  </a:extLst>
                </p14:cNvPr>
                <p14:cNvContentPartPr/>
                <p14:nvPr/>
              </p14:nvContentPartPr>
              <p14:xfrm>
                <a:off x="5826923" y="5557779"/>
                <a:ext cx="108720" cy="240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71AB384-62BB-1B4C-BF86-C4F55E3572B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11443" y="5542299"/>
                  <a:ext cx="139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96A72E5-2F81-F44E-A733-627D290295D8}"/>
                    </a:ext>
                  </a:extLst>
                </p14:cNvPr>
                <p14:cNvContentPartPr/>
                <p14:nvPr/>
              </p14:nvContentPartPr>
              <p14:xfrm>
                <a:off x="5998643" y="5490819"/>
                <a:ext cx="150840" cy="326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96A72E5-2F81-F44E-A733-627D290295D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983163" y="5475699"/>
                  <a:ext cx="1814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8CBBDA4-67A0-9649-B810-74B46227C538}"/>
                    </a:ext>
                  </a:extLst>
                </p14:cNvPr>
                <p14:cNvContentPartPr/>
                <p14:nvPr/>
              </p14:nvContentPartPr>
              <p14:xfrm>
                <a:off x="6241643" y="5526099"/>
                <a:ext cx="189720" cy="333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8CBBDA4-67A0-9649-B810-74B46227C53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226523" y="5510979"/>
                  <a:ext cx="2199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B6712E5-1A04-6343-958F-A689627A0D20}"/>
                    </a:ext>
                  </a:extLst>
                </p14:cNvPr>
                <p14:cNvContentPartPr/>
                <p14:nvPr/>
              </p14:nvContentPartPr>
              <p14:xfrm>
                <a:off x="6509483" y="5626179"/>
                <a:ext cx="54720" cy="178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B6712E5-1A04-6343-958F-A689627A0D2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94363" y="5610699"/>
                  <a:ext cx="85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F8ECF80-D511-D341-8893-A75CB484192E}"/>
                    </a:ext>
                  </a:extLst>
                </p14:cNvPr>
                <p14:cNvContentPartPr/>
                <p14:nvPr/>
              </p14:nvContentPartPr>
              <p14:xfrm>
                <a:off x="6542963" y="5594499"/>
                <a:ext cx="75960" cy="49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F8ECF80-D511-D341-8893-A75CB484192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27843" y="5579379"/>
                  <a:ext cx="1065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C5D03E4-02DD-4F43-9785-7EEF51022FB7}"/>
                    </a:ext>
                  </a:extLst>
                </p14:cNvPr>
                <p14:cNvContentPartPr/>
                <p14:nvPr/>
              </p14:nvContentPartPr>
              <p14:xfrm>
                <a:off x="6661403" y="5622219"/>
                <a:ext cx="83880" cy="153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C5D03E4-02DD-4F43-9785-7EEF51022FB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646283" y="5607099"/>
                  <a:ext cx="114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38224C5-AAF4-2544-A7A5-B2A2EB1C1334}"/>
                    </a:ext>
                  </a:extLst>
                </p14:cNvPr>
                <p14:cNvContentPartPr/>
                <p14:nvPr/>
              </p14:nvContentPartPr>
              <p14:xfrm>
                <a:off x="6785243" y="5669379"/>
                <a:ext cx="80640" cy="142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38224C5-AAF4-2544-A7A5-B2A2EB1C133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70123" y="5654259"/>
                  <a:ext cx="111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179873C-CFA6-884A-8C70-2593D3806822}"/>
                    </a:ext>
                  </a:extLst>
                </p14:cNvPr>
                <p14:cNvContentPartPr/>
                <p14:nvPr/>
              </p14:nvContentPartPr>
              <p14:xfrm>
                <a:off x="6954803" y="5645979"/>
                <a:ext cx="25200" cy="110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179873C-CFA6-884A-8C70-2593D380682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939683" y="5630859"/>
                  <a:ext cx="55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37FC6EC-325A-2746-AF03-2C18D8C1FF84}"/>
                    </a:ext>
                  </a:extLst>
                </p14:cNvPr>
                <p14:cNvContentPartPr/>
                <p14:nvPr/>
              </p14:nvContentPartPr>
              <p14:xfrm>
                <a:off x="6968123" y="5629779"/>
                <a:ext cx="82800" cy="33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37FC6EC-325A-2746-AF03-2C18D8C1FF8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53003" y="5614659"/>
                  <a:ext cx="11304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4" name="Group 703">
            <a:extLst>
              <a:ext uri="{FF2B5EF4-FFF2-40B4-BE49-F238E27FC236}">
                <a16:creationId xmlns:a16="http://schemas.microsoft.com/office/drawing/2014/main" id="{87D70E2A-4FB1-FB44-B57E-5AC86D1609F9}"/>
              </a:ext>
            </a:extLst>
          </p:cNvPr>
          <p:cNvGrpSpPr/>
          <p:nvPr/>
        </p:nvGrpSpPr>
        <p:grpSpPr>
          <a:xfrm>
            <a:off x="8826443" y="5460579"/>
            <a:ext cx="629640" cy="362160"/>
            <a:chOff x="8826443" y="5460579"/>
            <a:chExt cx="62964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0249F66-CB7E-D944-9E15-C2BF5344CEEF}"/>
                    </a:ext>
                  </a:extLst>
                </p14:cNvPr>
                <p14:cNvContentPartPr/>
                <p14:nvPr/>
              </p14:nvContentPartPr>
              <p14:xfrm>
                <a:off x="8839403" y="5515299"/>
                <a:ext cx="177840" cy="24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0249F66-CB7E-D944-9E15-C2BF5344CEE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824283" y="5500179"/>
                  <a:ext cx="208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39F6FF4-51C2-6D48-B859-717E20E9DB33}"/>
                    </a:ext>
                  </a:extLst>
                </p14:cNvPr>
                <p14:cNvContentPartPr/>
                <p14:nvPr/>
              </p14:nvContentPartPr>
              <p14:xfrm>
                <a:off x="8826443" y="5521419"/>
                <a:ext cx="95760" cy="301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39F6FF4-51C2-6D48-B859-717E20E9DB3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11323" y="5506299"/>
                  <a:ext cx="1260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BDCFA7B-D83A-FD47-9920-D4A18EA2EA54}"/>
                    </a:ext>
                  </a:extLst>
                </p14:cNvPr>
                <p14:cNvContentPartPr/>
                <p14:nvPr/>
              </p14:nvContentPartPr>
              <p14:xfrm>
                <a:off x="9039923" y="5502339"/>
                <a:ext cx="98640" cy="249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BDCFA7B-D83A-FD47-9920-D4A18EA2EA5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24803" y="5487219"/>
                  <a:ext cx="1288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27C6134-BAAC-9D40-ACA4-0BC3248E3BF8}"/>
                    </a:ext>
                  </a:extLst>
                </p14:cNvPr>
                <p14:cNvContentPartPr/>
                <p14:nvPr/>
              </p14:nvContentPartPr>
              <p14:xfrm>
                <a:off x="9246203" y="5529339"/>
                <a:ext cx="43920" cy="230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27C6134-BAAC-9D40-ACA4-0BC3248E3BF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230723" y="5513859"/>
                  <a:ext cx="745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0AD2A91-7653-6148-8B54-6DDCF21F66B8}"/>
                    </a:ext>
                  </a:extLst>
                </p14:cNvPr>
                <p14:cNvContentPartPr/>
                <p14:nvPr/>
              </p14:nvContentPartPr>
              <p14:xfrm>
                <a:off x="9277883" y="5460579"/>
                <a:ext cx="178200" cy="302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0AD2A91-7653-6148-8B54-6DDCF21F66B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262763" y="5445099"/>
                  <a:ext cx="208800" cy="333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08195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24</a:t>
            </a:fld>
            <a:endParaRPr lang="en-US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3200" dirty="0"/>
              <a:t>How it works</a:t>
            </a:r>
            <a:br>
              <a:rPr lang="en-US" dirty="0"/>
            </a:br>
            <a:r>
              <a:rPr lang="en-US" dirty="0"/>
              <a:t>Deployment Modes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D1F6DA3-ACD0-9A47-A7AA-5118CBB6B5DB}"/>
                  </a:ext>
                </a:extLst>
              </p14:cNvPr>
              <p14:cNvContentPartPr/>
              <p14:nvPr/>
            </p14:nvContentPartPr>
            <p14:xfrm>
              <a:off x="4019003" y="5103279"/>
              <a:ext cx="205920" cy="299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D1F6DA3-ACD0-9A47-A7AA-5118CBB6B5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3883" y="5088159"/>
                <a:ext cx="2365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5E0531E-33C6-7147-B5CF-E5D40D700B4E}"/>
                  </a:ext>
                </a:extLst>
              </p14:cNvPr>
              <p14:cNvContentPartPr/>
              <p14:nvPr/>
            </p14:nvContentPartPr>
            <p14:xfrm>
              <a:off x="4103243" y="5406399"/>
              <a:ext cx="19440" cy="203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5E0531E-33C6-7147-B5CF-E5D40D700B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88123" y="5390919"/>
                <a:ext cx="5004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BD00BCA-7DE2-C841-9222-279272E46D3A}"/>
                  </a:ext>
                </a:extLst>
              </p14:cNvPr>
              <p14:cNvContentPartPr/>
              <p14:nvPr/>
            </p14:nvContentPartPr>
            <p14:xfrm>
              <a:off x="4033403" y="5641839"/>
              <a:ext cx="182520" cy="189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BD00BCA-7DE2-C841-9222-279272E46D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17923" y="5626719"/>
                <a:ext cx="2127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5E52539-6223-F342-8B6F-35F7EA5A15A4}"/>
                  </a:ext>
                </a:extLst>
              </p14:cNvPr>
              <p14:cNvContentPartPr/>
              <p14:nvPr/>
            </p14:nvContentPartPr>
            <p14:xfrm>
              <a:off x="4124483" y="5809959"/>
              <a:ext cx="4320" cy="176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5E52539-6223-F342-8B6F-35F7EA5A15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9003" y="5794839"/>
                <a:ext cx="3492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0BAA26E-A68B-DF45-88E2-83C430928DAB}"/>
                  </a:ext>
                </a:extLst>
              </p14:cNvPr>
              <p14:cNvContentPartPr/>
              <p14:nvPr/>
            </p14:nvContentPartPr>
            <p14:xfrm>
              <a:off x="4020083" y="6005799"/>
              <a:ext cx="207000" cy="236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0BAA26E-A68B-DF45-88E2-83C430928DA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04963" y="5990679"/>
                <a:ext cx="2372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C5DA641-41C8-E741-8134-91135A4522DE}"/>
                  </a:ext>
                </a:extLst>
              </p14:cNvPr>
              <p14:cNvContentPartPr/>
              <p14:nvPr/>
            </p14:nvContentPartPr>
            <p14:xfrm>
              <a:off x="4302323" y="5571999"/>
              <a:ext cx="237240" cy="154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C5DA641-41C8-E741-8134-91135A4522D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87203" y="5556519"/>
                <a:ext cx="2678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A2C5EF6-7F24-C745-BA4D-F66EAAE282B8}"/>
                  </a:ext>
                </a:extLst>
              </p14:cNvPr>
              <p14:cNvContentPartPr/>
              <p14:nvPr/>
            </p14:nvContentPartPr>
            <p14:xfrm>
              <a:off x="4552883" y="5424759"/>
              <a:ext cx="199800" cy="192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A2C5EF6-7F24-C745-BA4D-F66EAAE282B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37763" y="5409639"/>
                <a:ext cx="2304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C693FCD-C095-F748-B71E-E8465DEBA2D9}"/>
                  </a:ext>
                </a:extLst>
              </p14:cNvPr>
              <p14:cNvContentPartPr/>
              <p14:nvPr/>
            </p14:nvContentPartPr>
            <p14:xfrm>
              <a:off x="4353803" y="5811039"/>
              <a:ext cx="266760" cy="207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C693FCD-C095-F748-B71E-E8465DEBA2D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38323" y="5795919"/>
                <a:ext cx="2973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0AE7B9A-5E44-894A-B836-9E1E097BC8F4}"/>
                  </a:ext>
                </a:extLst>
              </p14:cNvPr>
              <p14:cNvContentPartPr/>
              <p14:nvPr/>
            </p14:nvContentPartPr>
            <p14:xfrm>
              <a:off x="4639643" y="5970879"/>
              <a:ext cx="141120" cy="160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0AE7B9A-5E44-894A-B836-9E1E097BC8F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24523" y="5955759"/>
                <a:ext cx="1717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58565E3-1C96-2042-980F-A78A953D4D10}"/>
                  </a:ext>
                </a:extLst>
              </p14:cNvPr>
              <p14:cNvContentPartPr/>
              <p14:nvPr/>
            </p14:nvContentPartPr>
            <p14:xfrm>
              <a:off x="3258683" y="4798899"/>
              <a:ext cx="4347000" cy="79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58565E3-1C96-2042-980F-A78A953D4D1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43563" y="4783779"/>
                <a:ext cx="43772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EFFA63C-89C9-AC42-BFD1-3AB1666C4C9A}"/>
                  </a:ext>
                </a:extLst>
              </p14:cNvPr>
              <p14:cNvContentPartPr/>
              <p14:nvPr/>
            </p14:nvContentPartPr>
            <p14:xfrm>
              <a:off x="3146363" y="4023099"/>
              <a:ext cx="2880" cy="566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EFFA63C-89C9-AC42-BFD1-3AB1666C4C9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30883" y="4007619"/>
                <a:ext cx="3348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743D334-9278-E546-8A0C-AE8BC2AEC54E}"/>
                  </a:ext>
                </a:extLst>
              </p14:cNvPr>
              <p14:cNvContentPartPr/>
              <p14:nvPr/>
            </p14:nvContentPartPr>
            <p14:xfrm>
              <a:off x="3152483" y="3257739"/>
              <a:ext cx="15840" cy="621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743D334-9278-E546-8A0C-AE8BC2AEC54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37003" y="3242619"/>
                <a:ext cx="4644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42D4312-D2A5-BC48-9738-02743D6A0668}"/>
                  </a:ext>
                </a:extLst>
              </p14:cNvPr>
              <p14:cNvContentPartPr/>
              <p14:nvPr/>
            </p14:nvContentPartPr>
            <p14:xfrm>
              <a:off x="3247523" y="2935539"/>
              <a:ext cx="4547520" cy="172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42D4312-D2A5-BC48-9738-02743D6A066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32403" y="2920059"/>
                <a:ext cx="45777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908F1BC-72C8-7D47-96DC-B560AF34A4C7}"/>
                  </a:ext>
                </a:extLst>
              </p14:cNvPr>
              <p14:cNvContentPartPr/>
              <p14:nvPr/>
            </p14:nvContentPartPr>
            <p14:xfrm>
              <a:off x="8067563" y="2990619"/>
              <a:ext cx="109440" cy="1411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908F1BC-72C8-7D47-96DC-B560AF34A4C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052443" y="2975139"/>
                <a:ext cx="140040" cy="14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E192C8B-493C-304E-B8BA-0F85189DF65E}"/>
                  </a:ext>
                </a:extLst>
              </p14:cNvPr>
              <p14:cNvContentPartPr/>
              <p14:nvPr/>
            </p14:nvContentPartPr>
            <p14:xfrm>
              <a:off x="3421763" y="3269259"/>
              <a:ext cx="4049640" cy="315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E192C8B-493C-304E-B8BA-0F85189DF65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406643" y="3254139"/>
                <a:ext cx="40802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E215D1F-DE8D-814D-9962-517BBBBD6DB3}"/>
                  </a:ext>
                </a:extLst>
              </p14:cNvPr>
              <p14:cNvContentPartPr/>
              <p14:nvPr/>
            </p14:nvContentPartPr>
            <p14:xfrm>
              <a:off x="3533363" y="3198339"/>
              <a:ext cx="4483800" cy="330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E215D1F-DE8D-814D-9962-517BBBBD6DB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18243" y="3182859"/>
                <a:ext cx="451404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8ECED5B-B000-0C4F-A547-0642236F5893}"/>
                  </a:ext>
                </a:extLst>
              </p14:cNvPr>
              <p14:cNvContentPartPr/>
              <p14:nvPr/>
            </p14:nvContentPartPr>
            <p14:xfrm>
              <a:off x="4630643" y="3249819"/>
              <a:ext cx="169560" cy="247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8ECED5B-B000-0C4F-A547-0642236F589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615523" y="3234339"/>
                <a:ext cx="2001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6AF4677-2F99-524F-9C2B-811C69CB0E5F}"/>
                  </a:ext>
                </a:extLst>
              </p14:cNvPr>
              <p14:cNvContentPartPr/>
              <p14:nvPr/>
            </p14:nvContentPartPr>
            <p14:xfrm>
              <a:off x="4860683" y="3305619"/>
              <a:ext cx="120240" cy="162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6AF4677-2F99-524F-9C2B-811C69CB0E5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845203" y="3290499"/>
                <a:ext cx="1508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A107FBB-3E17-9A4D-8461-35885EE8462C}"/>
                  </a:ext>
                </a:extLst>
              </p14:cNvPr>
              <p14:cNvContentPartPr/>
              <p14:nvPr/>
            </p14:nvContentPartPr>
            <p14:xfrm>
              <a:off x="4903163" y="3365739"/>
              <a:ext cx="73800" cy="22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A107FBB-3E17-9A4D-8461-35885EE8462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888043" y="3350619"/>
                <a:ext cx="1044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FE2CD37-A83F-B442-B128-A9CD1DD5EA6F}"/>
                  </a:ext>
                </a:extLst>
              </p14:cNvPr>
              <p14:cNvContentPartPr/>
              <p14:nvPr/>
            </p14:nvContentPartPr>
            <p14:xfrm>
              <a:off x="4890923" y="3291219"/>
              <a:ext cx="116640" cy="3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FE2CD37-A83F-B442-B128-A9CD1DD5EA6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875803" y="3276099"/>
                <a:ext cx="1472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C633E54-1129-F545-B8BA-12574AA9F1AA}"/>
                  </a:ext>
                </a:extLst>
              </p14:cNvPr>
              <p14:cNvContentPartPr/>
              <p14:nvPr/>
            </p14:nvContentPartPr>
            <p14:xfrm>
              <a:off x="5049323" y="3275739"/>
              <a:ext cx="83160" cy="198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C633E54-1129-F545-B8BA-12574AA9F1A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034203" y="3260619"/>
                <a:ext cx="1137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F665C48-86CB-2C4F-BF90-CB2275C6BAED}"/>
                  </a:ext>
                </a:extLst>
              </p14:cNvPr>
              <p14:cNvContentPartPr/>
              <p14:nvPr/>
            </p14:nvContentPartPr>
            <p14:xfrm>
              <a:off x="5219603" y="3312459"/>
              <a:ext cx="10080" cy="139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F665C48-86CB-2C4F-BF90-CB2275C6BAE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204123" y="3296979"/>
                <a:ext cx="406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5E71F7C-94B1-254A-81D7-3179A353C9FE}"/>
                  </a:ext>
                </a:extLst>
              </p14:cNvPr>
              <p14:cNvContentPartPr/>
              <p14:nvPr/>
            </p14:nvContentPartPr>
            <p14:xfrm>
              <a:off x="5160923" y="3282939"/>
              <a:ext cx="137520" cy="23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5E71F7C-94B1-254A-81D7-3179A353C9F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145443" y="3267819"/>
                <a:ext cx="1681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B087BF-2B8B-604A-8A31-A04C44F1D25E}"/>
                  </a:ext>
                </a:extLst>
              </p14:cNvPr>
              <p14:cNvContentPartPr/>
              <p14:nvPr/>
            </p14:nvContentPartPr>
            <p14:xfrm>
              <a:off x="5582483" y="3291219"/>
              <a:ext cx="139320" cy="1789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B087BF-2B8B-604A-8A31-A04C44F1D25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567363" y="3276099"/>
                <a:ext cx="1695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C860799-DCA3-DE47-B2A8-448D433EF099}"/>
                  </a:ext>
                </a:extLst>
              </p14:cNvPr>
              <p14:cNvContentPartPr/>
              <p14:nvPr/>
            </p14:nvContentPartPr>
            <p14:xfrm>
              <a:off x="5617403" y="3388419"/>
              <a:ext cx="83160" cy="27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C860799-DCA3-DE47-B2A8-448D433EF09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602283" y="3373299"/>
                <a:ext cx="1137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2E8EE65-FA13-F14F-A0A0-23D62C988353}"/>
                  </a:ext>
                </a:extLst>
              </p14:cNvPr>
              <p14:cNvContentPartPr/>
              <p14:nvPr/>
            </p14:nvContentPartPr>
            <p14:xfrm>
              <a:off x="5802443" y="3284739"/>
              <a:ext cx="90360" cy="189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2E8EE65-FA13-F14F-A0A0-23D62C98835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787323" y="3269619"/>
                <a:ext cx="1209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724FC85-DD88-BC47-9344-E62406BEDA95}"/>
                  </a:ext>
                </a:extLst>
              </p14:cNvPr>
              <p14:cNvContentPartPr/>
              <p14:nvPr/>
            </p14:nvContentPartPr>
            <p14:xfrm>
              <a:off x="6006563" y="3298419"/>
              <a:ext cx="2520" cy="1555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724FC85-DD88-BC47-9344-E62406BEDA9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91443" y="3283299"/>
                <a:ext cx="327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FB388CE-673C-2A4E-9CFE-226146921BEC}"/>
                  </a:ext>
                </a:extLst>
              </p14:cNvPr>
              <p14:cNvContentPartPr/>
              <p14:nvPr/>
            </p14:nvContentPartPr>
            <p14:xfrm>
              <a:off x="5948963" y="3436299"/>
              <a:ext cx="105120" cy="23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FB388CE-673C-2A4E-9CFE-226146921BE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933843" y="3421179"/>
                <a:ext cx="1357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3C38A97-E90F-7D41-8A54-F4E145C1C67A}"/>
                  </a:ext>
                </a:extLst>
              </p14:cNvPr>
              <p14:cNvContentPartPr/>
              <p14:nvPr/>
            </p14:nvContentPartPr>
            <p14:xfrm>
              <a:off x="5947523" y="3266739"/>
              <a:ext cx="113040" cy="19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3C38A97-E90F-7D41-8A54-F4E145C1C67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932403" y="3251259"/>
                <a:ext cx="1436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1155842-2D6E-D043-9A41-D77DF2DCBE2C}"/>
                  </a:ext>
                </a:extLst>
              </p14:cNvPr>
              <p14:cNvContentPartPr/>
              <p14:nvPr/>
            </p14:nvContentPartPr>
            <p14:xfrm>
              <a:off x="6724043" y="3264939"/>
              <a:ext cx="79560" cy="196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1155842-2D6E-D043-9A41-D77DF2DCBE2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708923" y="3249459"/>
                <a:ext cx="1101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D6B922C-A487-CC4A-BA61-8D35CCD9DC7B}"/>
                  </a:ext>
                </a:extLst>
              </p14:cNvPr>
              <p14:cNvContentPartPr/>
              <p14:nvPr/>
            </p14:nvContentPartPr>
            <p14:xfrm>
              <a:off x="6840683" y="3301659"/>
              <a:ext cx="86760" cy="1339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D6B922C-A487-CC4A-BA61-8D35CCD9DC7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825563" y="3286179"/>
                <a:ext cx="1173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42D4C2F-5609-224C-A527-423C0B493CD3}"/>
                  </a:ext>
                </a:extLst>
              </p14:cNvPr>
              <p14:cNvContentPartPr/>
              <p14:nvPr/>
            </p14:nvContentPartPr>
            <p14:xfrm>
              <a:off x="6977123" y="3269259"/>
              <a:ext cx="60120" cy="175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42D4C2F-5609-224C-A527-423C0B493CD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961643" y="3253779"/>
                <a:ext cx="903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A160E98-73BB-084C-B1FD-83C10457EE5F}"/>
                  </a:ext>
                </a:extLst>
              </p14:cNvPr>
              <p14:cNvContentPartPr/>
              <p14:nvPr/>
            </p14:nvContentPartPr>
            <p14:xfrm>
              <a:off x="7091603" y="3245139"/>
              <a:ext cx="69840" cy="205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A160E98-73BB-084C-B1FD-83C10457EE5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076483" y="3229659"/>
                <a:ext cx="1004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F9807A7-600F-CC4B-8C38-8483CA4E827A}"/>
                  </a:ext>
                </a:extLst>
              </p14:cNvPr>
              <p14:cNvContentPartPr/>
              <p14:nvPr/>
            </p14:nvContentPartPr>
            <p14:xfrm>
              <a:off x="3501683" y="3883779"/>
              <a:ext cx="16200" cy="516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F9807A7-600F-CC4B-8C38-8483CA4E827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486203" y="3868299"/>
                <a:ext cx="4680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1C5D3EC-FB4F-4840-B32D-B2D1883CB352}"/>
                  </a:ext>
                </a:extLst>
              </p14:cNvPr>
              <p14:cNvContentPartPr/>
              <p14:nvPr/>
            </p14:nvContentPartPr>
            <p14:xfrm>
              <a:off x="3508163" y="3750219"/>
              <a:ext cx="2421360" cy="76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1C5D3EC-FB4F-4840-B32D-B2D1883CB35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493043" y="3734739"/>
                <a:ext cx="24519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CCB810E-E139-E145-827B-03DDFA0F00F3}"/>
                  </a:ext>
                </a:extLst>
              </p14:cNvPr>
              <p14:cNvContentPartPr/>
              <p14:nvPr/>
            </p14:nvContentPartPr>
            <p14:xfrm>
              <a:off x="5970563" y="3857499"/>
              <a:ext cx="34200" cy="4215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CCB810E-E139-E145-827B-03DDFA0F00F3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955443" y="3842019"/>
                <a:ext cx="6480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6E747D2-32A7-914F-9961-05BB4E7BFA50}"/>
                  </a:ext>
                </a:extLst>
              </p14:cNvPr>
              <p14:cNvContentPartPr/>
              <p14:nvPr/>
            </p14:nvContentPartPr>
            <p14:xfrm>
              <a:off x="3612203" y="4331979"/>
              <a:ext cx="2446200" cy="1735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6E747D2-32A7-914F-9961-05BB4E7BFA50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596723" y="4316859"/>
                <a:ext cx="24768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45A7580-3D4D-494D-886A-FC81531223C8}"/>
                  </a:ext>
                </a:extLst>
              </p14:cNvPr>
              <p14:cNvContentPartPr/>
              <p14:nvPr/>
            </p14:nvContentPartPr>
            <p14:xfrm>
              <a:off x="3973643" y="3928419"/>
              <a:ext cx="169920" cy="312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45A7580-3D4D-494D-886A-FC81531223C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958163" y="3912939"/>
                <a:ext cx="20016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E7DC019-283B-2A44-8474-1D6A41CBAF59}"/>
                  </a:ext>
                </a:extLst>
              </p14:cNvPr>
              <p14:cNvContentPartPr/>
              <p14:nvPr/>
            </p14:nvContentPartPr>
            <p14:xfrm>
              <a:off x="4037363" y="4085379"/>
              <a:ext cx="121680" cy="133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E7DC019-283B-2A44-8474-1D6A41CBAF59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022243" y="4069899"/>
                <a:ext cx="1522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FB5217B-7FB2-E747-AB29-70CC542245AE}"/>
                  </a:ext>
                </a:extLst>
              </p14:cNvPr>
              <p14:cNvContentPartPr/>
              <p14:nvPr/>
            </p14:nvContentPartPr>
            <p14:xfrm>
              <a:off x="3988403" y="3894579"/>
              <a:ext cx="168480" cy="169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FB5217B-7FB2-E747-AB29-70CC542245AE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973283" y="3879099"/>
                <a:ext cx="1990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F6C2850-7647-B742-96A8-DF5AE8913A66}"/>
                  </a:ext>
                </a:extLst>
              </p14:cNvPr>
              <p14:cNvContentPartPr/>
              <p14:nvPr/>
            </p14:nvContentPartPr>
            <p14:xfrm>
              <a:off x="4285043" y="4074579"/>
              <a:ext cx="146880" cy="154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F6C2850-7647-B742-96A8-DF5AE8913A66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269923" y="4059099"/>
                <a:ext cx="1774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E2BFA15-093B-824E-9CFD-2449903AB52A}"/>
                  </a:ext>
                </a:extLst>
              </p14:cNvPr>
              <p14:cNvContentPartPr/>
              <p14:nvPr/>
            </p14:nvContentPartPr>
            <p14:xfrm>
              <a:off x="4504283" y="4068099"/>
              <a:ext cx="116280" cy="286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E2BFA15-093B-824E-9CFD-2449903AB52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489163" y="4052979"/>
                <a:ext cx="14688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5DD9FC1-8D3C-9A4F-8281-A31DE206CC52}"/>
                  </a:ext>
                </a:extLst>
              </p14:cNvPr>
              <p14:cNvContentPartPr/>
              <p14:nvPr/>
            </p14:nvContentPartPr>
            <p14:xfrm>
              <a:off x="4721723" y="4066299"/>
              <a:ext cx="21960" cy="136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5DD9FC1-8D3C-9A4F-8281-A31DE206CC5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706603" y="4050819"/>
                <a:ext cx="525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E560937-62E3-BD48-A10D-F44422CFC614}"/>
                  </a:ext>
                </a:extLst>
              </p14:cNvPr>
              <p14:cNvContentPartPr/>
              <p14:nvPr/>
            </p14:nvContentPartPr>
            <p14:xfrm>
              <a:off x="4677083" y="3940299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E560937-62E3-BD48-A10D-F44422CFC61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661603" y="392481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607D2A3-024F-8940-A79C-0FDCB77859F4}"/>
                  </a:ext>
                </a:extLst>
              </p14:cNvPr>
              <p14:cNvContentPartPr/>
              <p14:nvPr/>
            </p14:nvContentPartPr>
            <p14:xfrm>
              <a:off x="4833323" y="4045059"/>
              <a:ext cx="377640" cy="218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607D2A3-024F-8940-A79C-0FDCB77859F4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818203" y="4029939"/>
                <a:ext cx="40824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9E69300-8206-0F45-86E0-13467DECA4B5}"/>
                  </a:ext>
                </a:extLst>
              </p14:cNvPr>
              <p14:cNvContentPartPr/>
              <p14:nvPr/>
            </p14:nvContentPartPr>
            <p14:xfrm>
              <a:off x="6449723" y="3888459"/>
              <a:ext cx="17640" cy="418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9E69300-8206-0F45-86E0-13467DECA4B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434243" y="3872979"/>
                <a:ext cx="4824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66BCFEA-50E6-8D4D-927C-D1E38D3C7996}"/>
                  </a:ext>
                </a:extLst>
              </p14:cNvPr>
              <p14:cNvContentPartPr/>
              <p14:nvPr/>
            </p14:nvContentPartPr>
            <p14:xfrm>
              <a:off x="6439643" y="3663819"/>
              <a:ext cx="1273680" cy="2505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66BCFEA-50E6-8D4D-927C-D1E38D3C7996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424523" y="3648699"/>
                <a:ext cx="13039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2E9C561-7F32-4647-ACC5-48CC1134478E}"/>
                  </a:ext>
                </a:extLst>
              </p14:cNvPr>
              <p14:cNvContentPartPr/>
              <p14:nvPr/>
            </p14:nvContentPartPr>
            <p14:xfrm>
              <a:off x="7795043" y="3865059"/>
              <a:ext cx="14400" cy="334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2E9C561-7F32-4647-ACC5-48CC1134478E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779923" y="3849939"/>
                <a:ext cx="4464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5473263-5F37-5049-BD79-6642B5A92507}"/>
                  </a:ext>
                </a:extLst>
              </p14:cNvPr>
              <p14:cNvContentPartPr/>
              <p14:nvPr/>
            </p14:nvContentPartPr>
            <p14:xfrm>
              <a:off x="6425603" y="4333779"/>
              <a:ext cx="1504800" cy="154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5473263-5F37-5049-BD79-6642B5A92507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410483" y="4318299"/>
                <a:ext cx="15354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C381FB2-F214-994B-B259-3BCA7A614884}"/>
                  </a:ext>
                </a:extLst>
              </p14:cNvPr>
              <p14:cNvContentPartPr/>
              <p14:nvPr/>
            </p14:nvContentPartPr>
            <p14:xfrm>
              <a:off x="6542603" y="3958659"/>
              <a:ext cx="383760" cy="244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C381FB2-F214-994B-B259-3BCA7A61488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527123" y="3943539"/>
                <a:ext cx="4143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0ACEF40-10E1-5B40-98D7-0B3133452CF6}"/>
                  </a:ext>
                </a:extLst>
              </p14:cNvPr>
              <p14:cNvContentPartPr/>
              <p14:nvPr/>
            </p14:nvContentPartPr>
            <p14:xfrm>
              <a:off x="6853643" y="4029219"/>
              <a:ext cx="192600" cy="1364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0ACEF40-10E1-5B40-98D7-0B3133452CF6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838523" y="4014099"/>
                <a:ext cx="2232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479467C-9F5B-5143-B7AC-193A6995BF49}"/>
                  </a:ext>
                </a:extLst>
              </p14:cNvPr>
              <p14:cNvContentPartPr/>
              <p14:nvPr/>
            </p14:nvContentPartPr>
            <p14:xfrm>
              <a:off x="7146683" y="3965499"/>
              <a:ext cx="132480" cy="208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479467C-9F5B-5143-B7AC-193A6995BF49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131563" y="3950379"/>
                <a:ext cx="1630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3AAC38C-F599-1543-AE02-7629CD86E4AE}"/>
                  </a:ext>
                </a:extLst>
              </p14:cNvPr>
              <p14:cNvContentPartPr/>
              <p14:nvPr/>
            </p14:nvContentPartPr>
            <p14:xfrm>
              <a:off x="7279163" y="3897099"/>
              <a:ext cx="217800" cy="2509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3AAC38C-F599-1543-AE02-7629CD86E4A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263683" y="3881619"/>
                <a:ext cx="24804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99F2D8C-6C4D-4340-A3FB-FB70398CF383}"/>
                  </a:ext>
                </a:extLst>
              </p14:cNvPr>
              <p14:cNvContentPartPr/>
              <p14:nvPr/>
            </p14:nvContentPartPr>
            <p14:xfrm>
              <a:off x="7434683" y="4040379"/>
              <a:ext cx="151560" cy="928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99F2D8C-6C4D-4340-A3FB-FB70398CF38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419203" y="4025259"/>
                <a:ext cx="1821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5ECA11F-CC1D-2B4B-B802-A65019CBFF62}"/>
                  </a:ext>
                </a:extLst>
              </p14:cNvPr>
              <p14:cNvContentPartPr/>
              <p14:nvPr/>
            </p14:nvContentPartPr>
            <p14:xfrm>
              <a:off x="6824123" y="4252059"/>
              <a:ext cx="79560" cy="1479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5ECA11F-CC1D-2B4B-B802-A65019CBFF62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808643" y="4236939"/>
                <a:ext cx="1101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0E45F51-925A-E740-BE5E-58BD7D3DB216}"/>
                  </a:ext>
                </a:extLst>
              </p14:cNvPr>
              <p14:cNvContentPartPr/>
              <p14:nvPr/>
            </p14:nvContentPartPr>
            <p14:xfrm>
              <a:off x="6988643" y="4203459"/>
              <a:ext cx="7920" cy="1710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0E45F51-925A-E740-BE5E-58BD7D3DB216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973523" y="4188339"/>
                <a:ext cx="385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F06A441-28EA-664B-A2F8-E8A74DCDE3A7}"/>
                  </a:ext>
                </a:extLst>
              </p14:cNvPr>
              <p14:cNvContentPartPr/>
              <p14:nvPr/>
            </p14:nvContentPartPr>
            <p14:xfrm>
              <a:off x="6915923" y="4255299"/>
              <a:ext cx="151200" cy="54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F06A441-28EA-664B-A2F8-E8A74DCDE3A7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900443" y="4240179"/>
                <a:ext cx="181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EC7C4F7-2E03-204C-9D66-88CCF3F5A9EE}"/>
                  </a:ext>
                </a:extLst>
              </p14:cNvPr>
              <p14:cNvContentPartPr/>
              <p14:nvPr/>
            </p14:nvContentPartPr>
            <p14:xfrm>
              <a:off x="7050563" y="4279779"/>
              <a:ext cx="80640" cy="1072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EC7C4F7-2E03-204C-9D66-88CCF3F5A9EE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035443" y="4264299"/>
                <a:ext cx="1108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6C98C85-A3B1-0A40-A5ED-E8FB608772CF}"/>
                  </a:ext>
                </a:extLst>
              </p14:cNvPr>
              <p14:cNvContentPartPr/>
              <p14:nvPr/>
            </p14:nvContentPartPr>
            <p14:xfrm>
              <a:off x="7200323" y="4267179"/>
              <a:ext cx="7920" cy="1134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6C98C85-A3B1-0A40-A5ED-E8FB608772C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184843" y="4252059"/>
                <a:ext cx="38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A572675-2AE9-7542-94E0-A222EABB11BA}"/>
                  </a:ext>
                </a:extLst>
              </p14:cNvPr>
              <p14:cNvContentPartPr/>
              <p14:nvPr/>
            </p14:nvContentPartPr>
            <p14:xfrm>
              <a:off x="7204643" y="4273299"/>
              <a:ext cx="71280" cy="223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A572675-2AE9-7542-94E0-A222EABB11BA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189523" y="4258179"/>
                <a:ext cx="101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18C8812-0596-6646-82E4-DCFC9F8C45F7}"/>
                  </a:ext>
                </a:extLst>
              </p14:cNvPr>
              <p14:cNvContentPartPr/>
              <p14:nvPr/>
            </p14:nvContentPartPr>
            <p14:xfrm>
              <a:off x="7304723" y="4275459"/>
              <a:ext cx="96120" cy="1422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18C8812-0596-6646-82E4-DCFC9F8C45F7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289243" y="4260339"/>
                <a:ext cx="1263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D58FE21-9A10-7F4D-BE7F-872BFA463CD2}"/>
                  </a:ext>
                </a:extLst>
              </p14:cNvPr>
              <p14:cNvContentPartPr/>
              <p14:nvPr/>
            </p14:nvContentPartPr>
            <p14:xfrm>
              <a:off x="7651763" y="4102299"/>
              <a:ext cx="125640" cy="221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D58FE21-9A10-7F4D-BE7F-872BFA463CD2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636643" y="4086819"/>
                <a:ext cx="1562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DC7EC69-D10F-FC43-9CD8-F41A3C3F4035}"/>
                  </a:ext>
                </a:extLst>
              </p14:cNvPr>
              <p14:cNvContentPartPr/>
              <p14:nvPr/>
            </p14:nvContentPartPr>
            <p14:xfrm>
              <a:off x="2816963" y="4702419"/>
              <a:ext cx="269640" cy="15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DC7EC69-D10F-FC43-9CD8-F41A3C3F4035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801843" y="4686939"/>
                <a:ext cx="3002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83FE45D-E6EC-8641-945B-39DAB9CC4F04}"/>
                  </a:ext>
                </a:extLst>
              </p14:cNvPr>
              <p14:cNvContentPartPr/>
              <p14:nvPr/>
            </p14:nvContentPartPr>
            <p14:xfrm>
              <a:off x="2944043" y="4534299"/>
              <a:ext cx="36000" cy="179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83FE45D-E6EC-8641-945B-39DAB9CC4F04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928923" y="4518819"/>
                <a:ext cx="662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A40DAFC-28FB-DA4E-BC26-4732C1C2A886}"/>
                  </a:ext>
                </a:extLst>
              </p14:cNvPr>
              <p14:cNvContentPartPr/>
              <p14:nvPr/>
            </p14:nvContentPartPr>
            <p14:xfrm>
              <a:off x="2851163" y="4599099"/>
              <a:ext cx="96840" cy="914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A40DAFC-28FB-DA4E-BC26-4732C1C2A886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835683" y="4583619"/>
                <a:ext cx="1274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9B1DF7E-0715-5648-8EFC-2967EFB93C7F}"/>
                  </a:ext>
                </a:extLst>
              </p14:cNvPr>
              <p14:cNvContentPartPr/>
              <p14:nvPr/>
            </p14:nvContentPartPr>
            <p14:xfrm>
              <a:off x="2856563" y="4372659"/>
              <a:ext cx="154440" cy="1645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9B1DF7E-0715-5648-8EFC-2967EFB93C7F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841443" y="4357539"/>
                <a:ext cx="1850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D5BA3B0-CE48-E64A-BC64-887D41FBB705}"/>
                  </a:ext>
                </a:extLst>
              </p14:cNvPr>
              <p14:cNvContentPartPr/>
              <p14:nvPr/>
            </p14:nvContentPartPr>
            <p14:xfrm>
              <a:off x="2908403" y="4271499"/>
              <a:ext cx="191520" cy="1058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D5BA3B0-CE48-E64A-BC64-887D41FBB705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892923" y="4256019"/>
                <a:ext cx="2221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8BC3E6F-FAFD-D142-A30B-63B375FCF8DF}"/>
                  </a:ext>
                </a:extLst>
              </p14:cNvPr>
              <p14:cNvContentPartPr/>
              <p14:nvPr/>
            </p14:nvContentPartPr>
            <p14:xfrm>
              <a:off x="2755403" y="4155579"/>
              <a:ext cx="254880" cy="16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8BC3E6F-FAFD-D142-A30B-63B375FCF8D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740283" y="4140459"/>
                <a:ext cx="2854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E9CA0FE-1131-944E-9593-9C21B46C00CE}"/>
                  </a:ext>
                </a:extLst>
              </p14:cNvPr>
              <p14:cNvContentPartPr/>
              <p14:nvPr/>
            </p14:nvContentPartPr>
            <p14:xfrm>
              <a:off x="2787803" y="3875859"/>
              <a:ext cx="253440" cy="1612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E9CA0FE-1131-944E-9593-9C21B46C00C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772683" y="3860739"/>
                <a:ext cx="2836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80081920-B9A7-6447-854D-73048D119F75}"/>
                  </a:ext>
                </a:extLst>
              </p14:cNvPr>
              <p14:cNvContentPartPr/>
              <p14:nvPr/>
            </p14:nvContentPartPr>
            <p14:xfrm>
              <a:off x="2777363" y="3677499"/>
              <a:ext cx="239760" cy="1634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80081920-B9A7-6447-854D-73048D119F75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761883" y="3662379"/>
                <a:ext cx="2703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87A5C16-56E0-2D4E-ABB4-234B9A65E0E8}"/>
                  </a:ext>
                </a:extLst>
              </p14:cNvPr>
              <p14:cNvContentPartPr/>
              <p14:nvPr/>
            </p14:nvContentPartPr>
            <p14:xfrm>
              <a:off x="2470643" y="3185739"/>
              <a:ext cx="717840" cy="17791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87A5C16-56E0-2D4E-ABB4-234B9A65E0E8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455163" y="3170619"/>
                <a:ext cx="748080" cy="18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26F28B2-6087-B643-BA43-7777E19E02DD}"/>
                  </a:ext>
                </a:extLst>
              </p14:cNvPr>
              <p14:cNvContentPartPr/>
              <p14:nvPr/>
            </p14:nvContentPartPr>
            <p14:xfrm>
              <a:off x="4249763" y="1725579"/>
              <a:ext cx="79920" cy="2271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26F28B2-6087-B643-BA43-7777E19E02DD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234283" y="1710099"/>
                <a:ext cx="1105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9B76AC6-92B6-D842-ACB7-CFBF8ECEBA52}"/>
                  </a:ext>
                </a:extLst>
              </p14:cNvPr>
              <p14:cNvContentPartPr/>
              <p14:nvPr/>
            </p14:nvContentPartPr>
            <p14:xfrm>
              <a:off x="3855203" y="1792179"/>
              <a:ext cx="12600" cy="211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9B76AC6-92B6-D842-ACB7-CFBF8ECEBA52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840083" y="1777059"/>
                <a:ext cx="432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2B8B5FC-1C76-8D40-9A5A-DC6B05B242DE}"/>
                  </a:ext>
                </a:extLst>
              </p14:cNvPr>
              <p14:cNvContentPartPr/>
              <p14:nvPr/>
            </p14:nvContentPartPr>
            <p14:xfrm>
              <a:off x="3864923" y="1853019"/>
              <a:ext cx="154080" cy="1796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2B8B5FC-1C76-8D40-9A5A-DC6B05B242DE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849803" y="1837899"/>
                <a:ext cx="1846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E21DE89-29A0-F940-83CB-9583CD1A859E}"/>
                  </a:ext>
                </a:extLst>
              </p14:cNvPr>
              <p14:cNvContentPartPr/>
              <p14:nvPr/>
            </p14:nvContentPartPr>
            <p14:xfrm>
              <a:off x="3909203" y="1736739"/>
              <a:ext cx="144720" cy="1864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E21DE89-29A0-F940-83CB-9583CD1A859E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894083" y="1721619"/>
                <a:ext cx="1753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E7126A6-1CA1-3B4F-9799-CCF9ADA1875A}"/>
                  </a:ext>
                </a:extLst>
              </p14:cNvPr>
              <p14:cNvContentPartPr/>
              <p14:nvPr/>
            </p14:nvContentPartPr>
            <p14:xfrm>
              <a:off x="4067243" y="1766619"/>
              <a:ext cx="68400" cy="2080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E7126A6-1CA1-3B4F-9799-CCF9ADA1875A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4051763" y="1751499"/>
                <a:ext cx="986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A8E8C87-FC0D-B242-8777-F1D187595FC3}"/>
                  </a:ext>
                </a:extLst>
              </p14:cNvPr>
              <p14:cNvContentPartPr/>
              <p14:nvPr/>
            </p14:nvContentPartPr>
            <p14:xfrm>
              <a:off x="4182803" y="1828179"/>
              <a:ext cx="91800" cy="2260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A8E8C87-FC0D-B242-8777-F1D187595FC3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167683" y="1813059"/>
                <a:ext cx="1224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A61A1BA-08D5-B44F-9DEE-52E3B3D89DF3}"/>
                  </a:ext>
                </a:extLst>
              </p14:cNvPr>
              <p14:cNvContentPartPr/>
              <p14:nvPr/>
            </p14:nvContentPartPr>
            <p14:xfrm>
              <a:off x="4373603" y="1694619"/>
              <a:ext cx="110880" cy="262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A61A1BA-08D5-B44F-9DEE-52E3B3D89DF3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358483" y="1679499"/>
                <a:ext cx="14148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E005F43-5311-E74B-9DF5-1747ECF8EAEF}"/>
                  </a:ext>
                </a:extLst>
              </p14:cNvPr>
              <p14:cNvContentPartPr/>
              <p14:nvPr/>
            </p14:nvContentPartPr>
            <p14:xfrm>
              <a:off x="4561883" y="1678419"/>
              <a:ext cx="169920" cy="2757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E005F43-5311-E74B-9DF5-1747ECF8EAEF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546403" y="1663299"/>
                <a:ext cx="20052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732837C-40C5-1046-9E79-8CE7D5CF9620}"/>
                  </a:ext>
                </a:extLst>
              </p14:cNvPr>
              <p14:cNvContentPartPr/>
              <p14:nvPr/>
            </p14:nvContentPartPr>
            <p14:xfrm>
              <a:off x="4929443" y="1760499"/>
              <a:ext cx="145800" cy="1447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732837C-40C5-1046-9E79-8CE7D5CF9620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914323" y="1745379"/>
                <a:ext cx="1760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6DAFB83-DADA-0044-8F00-CA4114C6BD95}"/>
                  </a:ext>
                </a:extLst>
              </p14:cNvPr>
              <p14:cNvContentPartPr/>
              <p14:nvPr/>
            </p14:nvContentPartPr>
            <p14:xfrm>
              <a:off x="5135003" y="1763019"/>
              <a:ext cx="111240" cy="1422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6DAFB83-DADA-0044-8F00-CA4114C6BD95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5119883" y="1747899"/>
                <a:ext cx="1414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8EBD163-0FB0-E34C-B9F1-EDD0A52B20A1}"/>
                  </a:ext>
                </a:extLst>
              </p14:cNvPr>
              <p14:cNvContentPartPr/>
              <p14:nvPr/>
            </p14:nvContentPartPr>
            <p14:xfrm>
              <a:off x="5357123" y="1745739"/>
              <a:ext cx="7560" cy="1713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8EBD163-0FB0-E34C-B9F1-EDD0A52B20A1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5342003" y="1730259"/>
                <a:ext cx="381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36B7F12-AB73-F140-B5AD-ECBB16BC7F26}"/>
                  </a:ext>
                </a:extLst>
              </p14:cNvPr>
              <p14:cNvContentPartPr/>
              <p14:nvPr/>
            </p14:nvContentPartPr>
            <p14:xfrm>
              <a:off x="5321123" y="1906659"/>
              <a:ext cx="110520" cy="140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36B7F12-AB73-F140-B5AD-ECBB16BC7F26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306003" y="1891179"/>
                <a:ext cx="1407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5340826-DB16-4546-A7F9-32EC1BB2F12D}"/>
                  </a:ext>
                </a:extLst>
              </p14:cNvPr>
              <p14:cNvContentPartPr/>
              <p14:nvPr/>
            </p14:nvContentPartPr>
            <p14:xfrm>
              <a:off x="5275403" y="1725939"/>
              <a:ext cx="118080" cy="11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5340826-DB16-4546-A7F9-32EC1BB2F12D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5260283" y="1710819"/>
                <a:ext cx="1486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F2DF766-32EF-5841-BB0A-694D3C13E894}"/>
                  </a:ext>
                </a:extLst>
              </p14:cNvPr>
              <p14:cNvContentPartPr/>
              <p14:nvPr/>
            </p14:nvContentPartPr>
            <p14:xfrm>
              <a:off x="4861403" y="2110779"/>
              <a:ext cx="25560" cy="9867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F2DF766-32EF-5841-BB0A-694D3C13E89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4846283" y="2095299"/>
                <a:ext cx="56160" cy="10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4FB3A30-0816-1A4F-9861-51FD92E36F45}"/>
                  </a:ext>
                </a:extLst>
              </p14:cNvPr>
              <p14:cNvContentPartPr/>
              <p14:nvPr/>
            </p14:nvContentPartPr>
            <p14:xfrm>
              <a:off x="4792643" y="2971899"/>
              <a:ext cx="154440" cy="1501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4FB3A30-0816-1A4F-9861-51FD92E36F4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4777523" y="2956779"/>
                <a:ext cx="18504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07CEAD3-8122-504C-9040-B3035A6926C7}"/>
              </a:ext>
            </a:extLst>
          </p:cNvPr>
          <p:cNvGrpSpPr/>
          <p:nvPr/>
        </p:nvGrpSpPr>
        <p:grpSpPr>
          <a:xfrm>
            <a:off x="5164523" y="2182059"/>
            <a:ext cx="2099520" cy="352080"/>
            <a:chOff x="5164523" y="2182059"/>
            <a:chExt cx="209952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BD57425-AC05-6E45-B3D6-E119E4EF2E6F}"/>
                    </a:ext>
                  </a:extLst>
                </p14:cNvPr>
                <p14:cNvContentPartPr/>
                <p14:nvPr/>
              </p14:nvContentPartPr>
              <p14:xfrm>
                <a:off x="5164523" y="2254779"/>
                <a:ext cx="183240" cy="261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BD57425-AC05-6E45-B3D6-E119E4EF2E6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149403" y="2239299"/>
                  <a:ext cx="2138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7B5C227-4345-8B4C-BE6D-63F5E71874CB}"/>
                    </a:ext>
                  </a:extLst>
                </p14:cNvPr>
                <p14:cNvContentPartPr/>
                <p14:nvPr/>
              </p14:nvContentPartPr>
              <p14:xfrm>
                <a:off x="5400683" y="2279619"/>
                <a:ext cx="159120" cy="200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7B5C227-4345-8B4C-BE6D-63F5E71874C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385563" y="2264499"/>
                  <a:ext cx="1893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39E8573-3995-574D-8D61-2EC0B456B83B}"/>
                    </a:ext>
                  </a:extLst>
                </p14:cNvPr>
                <p14:cNvContentPartPr/>
                <p14:nvPr/>
              </p14:nvContentPartPr>
              <p14:xfrm>
                <a:off x="5462963" y="2381139"/>
                <a:ext cx="103680" cy="153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39E8573-3995-574D-8D61-2EC0B456B83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447843" y="2366019"/>
                  <a:ext cx="134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B50AF4F-FFB2-F845-B5D7-E390E0358586}"/>
                    </a:ext>
                  </a:extLst>
                </p14:cNvPr>
                <p14:cNvContentPartPr/>
                <p14:nvPr/>
              </p14:nvContentPartPr>
              <p14:xfrm>
                <a:off x="5603363" y="2280339"/>
                <a:ext cx="122760" cy="234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B50AF4F-FFB2-F845-B5D7-E390E03585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588243" y="2265219"/>
                  <a:ext cx="1533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8A9B0A5-4650-F34E-AFAA-B0F28B6D7B85}"/>
                    </a:ext>
                  </a:extLst>
                </p14:cNvPr>
                <p14:cNvContentPartPr/>
                <p14:nvPr/>
              </p14:nvContentPartPr>
              <p14:xfrm>
                <a:off x="5894963" y="2348379"/>
                <a:ext cx="95040" cy="177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8A9B0A5-4650-F34E-AFAA-B0F28B6D7B8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879483" y="2333259"/>
                  <a:ext cx="125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3645DF2-DCC2-CF4A-A82A-92CA3D08A25E}"/>
                    </a:ext>
                  </a:extLst>
                </p14:cNvPr>
                <p14:cNvContentPartPr/>
                <p14:nvPr/>
              </p14:nvContentPartPr>
              <p14:xfrm>
                <a:off x="6109883" y="2182059"/>
                <a:ext cx="11520" cy="308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3645DF2-DCC2-CF4A-A82A-92CA3D08A25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094763" y="2166939"/>
                  <a:ext cx="421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F38714D-1F4B-B149-83F7-F379D697B1EE}"/>
                    </a:ext>
                  </a:extLst>
                </p14:cNvPr>
                <p14:cNvContentPartPr/>
                <p14:nvPr/>
              </p14:nvContentPartPr>
              <p14:xfrm>
                <a:off x="6018803" y="2186739"/>
                <a:ext cx="365400" cy="294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F38714D-1F4B-B149-83F7-F379D697B1E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003683" y="2171619"/>
                  <a:ext cx="3960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46B0F9E-6911-DF42-822C-0905C70F617A}"/>
                    </a:ext>
                  </a:extLst>
                </p14:cNvPr>
                <p14:cNvContentPartPr/>
                <p14:nvPr/>
              </p14:nvContentPartPr>
              <p14:xfrm>
                <a:off x="6292403" y="2314179"/>
                <a:ext cx="220320" cy="149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46B0F9E-6911-DF42-822C-0905C70F617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277283" y="2299059"/>
                  <a:ext cx="250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670775F-9178-BF4A-AE71-E55B824D3CE3}"/>
                    </a:ext>
                  </a:extLst>
                </p14:cNvPr>
                <p14:cNvContentPartPr/>
                <p14:nvPr/>
              </p14:nvContentPartPr>
              <p14:xfrm>
                <a:off x="6569963" y="2199699"/>
                <a:ext cx="577800" cy="277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670775F-9178-BF4A-AE71-E55B824D3CE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554843" y="2184219"/>
                  <a:ext cx="6084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BE2A6A0-708D-7A42-897D-7DED2222F87F}"/>
                    </a:ext>
                  </a:extLst>
                </p14:cNvPr>
                <p14:cNvContentPartPr/>
                <p14:nvPr/>
              </p14:nvContentPartPr>
              <p14:xfrm>
                <a:off x="7066763" y="2267379"/>
                <a:ext cx="197280" cy="49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BE2A6A0-708D-7A42-897D-7DED2222F87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051643" y="2252259"/>
                  <a:ext cx="22788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4" name="Group 703">
            <a:extLst>
              <a:ext uri="{FF2B5EF4-FFF2-40B4-BE49-F238E27FC236}">
                <a16:creationId xmlns:a16="http://schemas.microsoft.com/office/drawing/2014/main" id="{F559F533-E341-CE42-97F1-D1816794D11C}"/>
              </a:ext>
            </a:extLst>
          </p:cNvPr>
          <p:cNvGrpSpPr/>
          <p:nvPr/>
        </p:nvGrpSpPr>
        <p:grpSpPr>
          <a:xfrm>
            <a:off x="7388603" y="2183139"/>
            <a:ext cx="357840" cy="397080"/>
            <a:chOff x="7388603" y="2183139"/>
            <a:chExt cx="35784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66C7105-B861-B145-9A77-AB099150122A}"/>
                    </a:ext>
                  </a:extLst>
                </p14:cNvPr>
                <p14:cNvContentPartPr/>
                <p14:nvPr/>
              </p14:nvContentPartPr>
              <p14:xfrm>
                <a:off x="7440083" y="2270259"/>
                <a:ext cx="106560" cy="213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66C7105-B861-B145-9A77-AB099150122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424963" y="2255139"/>
                  <a:ext cx="137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702AAF0-B095-AE45-B8CD-AF496382FF01}"/>
                    </a:ext>
                  </a:extLst>
                </p14:cNvPr>
                <p14:cNvContentPartPr/>
                <p14:nvPr/>
              </p14:nvContentPartPr>
              <p14:xfrm>
                <a:off x="7481843" y="2482299"/>
                <a:ext cx="128880" cy="14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702AAF0-B095-AE45-B8CD-AF496382FF0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466363" y="2467179"/>
                  <a:ext cx="159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3237F1C-7E0B-654F-95DE-37FE218D64F6}"/>
                    </a:ext>
                  </a:extLst>
                </p14:cNvPr>
                <p14:cNvContentPartPr/>
                <p14:nvPr/>
              </p14:nvContentPartPr>
              <p14:xfrm>
                <a:off x="7388603" y="2183139"/>
                <a:ext cx="357840" cy="397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3237F1C-7E0B-654F-95DE-37FE218D64F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373483" y="2168019"/>
                  <a:ext cx="388440" cy="42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6" name="Group 715">
            <a:extLst>
              <a:ext uri="{FF2B5EF4-FFF2-40B4-BE49-F238E27FC236}">
                <a16:creationId xmlns:a16="http://schemas.microsoft.com/office/drawing/2014/main" id="{7F71FB50-502D-9E4D-B0BC-9A14B3DD38DB}"/>
              </a:ext>
            </a:extLst>
          </p:cNvPr>
          <p:cNvGrpSpPr/>
          <p:nvPr/>
        </p:nvGrpSpPr>
        <p:grpSpPr>
          <a:xfrm>
            <a:off x="8012483" y="2228499"/>
            <a:ext cx="293400" cy="277200"/>
            <a:chOff x="8012483" y="2228499"/>
            <a:chExt cx="29340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780A0925-5A12-8145-910E-0A74C2D03D78}"/>
                    </a:ext>
                  </a:extLst>
                </p14:cNvPr>
                <p14:cNvContentPartPr/>
                <p14:nvPr/>
              </p14:nvContentPartPr>
              <p14:xfrm>
                <a:off x="8012483" y="2228499"/>
                <a:ext cx="293400" cy="27720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780A0925-5A12-8145-910E-0A74C2D03D7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997003" y="2213019"/>
                  <a:ext cx="3240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459EF260-F5DA-3440-B89C-5FC1CD742423}"/>
                    </a:ext>
                  </a:extLst>
                </p14:cNvPr>
                <p14:cNvContentPartPr/>
                <p14:nvPr/>
              </p14:nvContentPartPr>
              <p14:xfrm>
                <a:off x="8087723" y="2332899"/>
                <a:ext cx="97200" cy="9432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459EF260-F5DA-3440-B89C-5FC1CD74242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072603" y="2317419"/>
                  <a:ext cx="127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7ACD056A-A1BD-A74C-B358-43316EEE2FD1}"/>
                    </a:ext>
                  </a:extLst>
                </p14:cNvPr>
                <p14:cNvContentPartPr/>
                <p14:nvPr/>
              </p14:nvContentPartPr>
              <p14:xfrm>
                <a:off x="8096363" y="2309499"/>
                <a:ext cx="132840" cy="11052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7ACD056A-A1BD-A74C-B358-43316EEE2FD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080883" y="2294379"/>
                  <a:ext cx="16344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754" name="Ink 753">
                <a:extLst>
                  <a:ext uri="{FF2B5EF4-FFF2-40B4-BE49-F238E27FC236}">
                    <a16:creationId xmlns:a16="http://schemas.microsoft.com/office/drawing/2014/main" id="{405F1733-F018-CE49-BE3B-BD6BDB856243}"/>
                  </a:ext>
                </a:extLst>
              </p14:cNvPr>
              <p14:cNvContentPartPr/>
              <p14:nvPr/>
            </p14:nvContentPartPr>
            <p14:xfrm>
              <a:off x="9334403" y="3034899"/>
              <a:ext cx="327960" cy="267120"/>
            </p14:xfrm>
          </p:contentPart>
        </mc:Choice>
        <mc:Fallback xmlns="">
          <p:pic>
            <p:nvPicPr>
              <p:cNvPr id="754" name="Ink 753">
                <a:extLst>
                  <a:ext uri="{FF2B5EF4-FFF2-40B4-BE49-F238E27FC236}">
                    <a16:creationId xmlns:a16="http://schemas.microsoft.com/office/drawing/2014/main" id="{405F1733-F018-CE49-BE3B-BD6BDB85624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9319283" y="3019779"/>
                <a:ext cx="35856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766" name="Ink 765">
                <a:extLst>
                  <a:ext uri="{FF2B5EF4-FFF2-40B4-BE49-F238E27FC236}">
                    <a16:creationId xmlns:a16="http://schemas.microsoft.com/office/drawing/2014/main" id="{D593C6F2-D447-044C-A6A3-DD1D815B7022}"/>
                  </a:ext>
                </a:extLst>
              </p14:cNvPr>
              <p14:cNvContentPartPr/>
              <p14:nvPr/>
            </p14:nvContentPartPr>
            <p14:xfrm>
              <a:off x="2837483" y="3364299"/>
              <a:ext cx="234360" cy="16200"/>
            </p14:xfrm>
          </p:contentPart>
        </mc:Choice>
        <mc:Fallback xmlns="">
          <p:pic>
            <p:nvPicPr>
              <p:cNvPr id="766" name="Ink 765">
                <a:extLst>
                  <a:ext uri="{FF2B5EF4-FFF2-40B4-BE49-F238E27FC236}">
                    <a16:creationId xmlns:a16="http://schemas.microsoft.com/office/drawing/2014/main" id="{D593C6F2-D447-044C-A6A3-DD1D815B7022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2747843" y="3184659"/>
                <a:ext cx="41400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767" name="Ink 766">
                <a:extLst>
                  <a:ext uri="{FF2B5EF4-FFF2-40B4-BE49-F238E27FC236}">
                    <a16:creationId xmlns:a16="http://schemas.microsoft.com/office/drawing/2014/main" id="{CB907E4F-8667-7F41-BE14-48A37735681F}"/>
                  </a:ext>
                </a:extLst>
              </p14:cNvPr>
              <p14:cNvContentPartPr/>
              <p14:nvPr/>
            </p14:nvContentPartPr>
            <p14:xfrm>
              <a:off x="876923" y="3230739"/>
              <a:ext cx="866160" cy="136080"/>
            </p14:xfrm>
          </p:contentPart>
        </mc:Choice>
        <mc:Fallback xmlns="">
          <p:pic>
            <p:nvPicPr>
              <p:cNvPr id="767" name="Ink 766">
                <a:extLst>
                  <a:ext uri="{FF2B5EF4-FFF2-40B4-BE49-F238E27FC236}">
                    <a16:creationId xmlns:a16="http://schemas.microsoft.com/office/drawing/2014/main" id="{CB907E4F-8667-7F41-BE14-48A37735681F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86923" y="3050739"/>
                <a:ext cx="104580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768" name="Ink 767">
                <a:extLst>
                  <a:ext uri="{FF2B5EF4-FFF2-40B4-BE49-F238E27FC236}">
                    <a16:creationId xmlns:a16="http://schemas.microsoft.com/office/drawing/2014/main" id="{DFCE3DF5-520A-2540-9DA2-6BCE6F5CA603}"/>
                  </a:ext>
                </a:extLst>
              </p14:cNvPr>
              <p14:cNvContentPartPr/>
              <p14:nvPr/>
            </p14:nvContentPartPr>
            <p14:xfrm>
              <a:off x="9160523" y="727299"/>
              <a:ext cx="339120" cy="35280"/>
            </p14:xfrm>
          </p:contentPart>
        </mc:Choice>
        <mc:Fallback xmlns="">
          <p:pic>
            <p:nvPicPr>
              <p:cNvPr id="768" name="Ink 767">
                <a:extLst>
                  <a:ext uri="{FF2B5EF4-FFF2-40B4-BE49-F238E27FC236}">
                    <a16:creationId xmlns:a16="http://schemas.microsoft.com/office/drawing/2014/main" id="{DFCE3DF5-520A-2540-9DA2-6BCE6F5CA603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9070883" y="547659"/>
                <a:ext cx="518760" cy="39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4" name="Group 773">
            <a:extLst>
              <a:ext uri="{FF2B5EF4-FFF2-40B4-BE49-F238E27FC236}">
                <a16:creationId xmlns:a16="http://schemas.microsoft.com/office/drawing/2014/main" id="{3B1319F7-AA42-5E4F-ABDD-3FCEED12B1EE}"/>
              </a:ext>
            </a:extLst>
          </p:cNvPr>
          <p:cNvGrpSpPr/>
          <p:nvPr/>
        </p:nvGrpSpPr>
        <p:grpSpPr>
          <a:xfrm>
            <a:off x="10008683" y="501579"/>
            <a:ext cx="631800" cy="502560"/>
            <a:chOff x="10008683" y="501579"/>
            <a:chExt cx="63180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377DC2D6-7F6F-304D-B861-187F9EE13508}"/>
                    </a:ext>
                  </a:extLst>
                </p14:cNvPr>
                <p14:cNvContentPartPr/>
                <p14:nvPr/>
              </p14:nvContentPartPr>
              <p14:xfrm>
                <a:off x="10008683" y="501579"/>
                <a:ext cx="202680" cy="50256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377DC2D6-7F6F-304D-B861-187F9EE1350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993563" y="486099"/>
                  <a:ext cx="23328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D96FE28F-192C-0349-9B94-A3B765459F2E}"/>
                    </a:ext>
                  </a:extLst>
                </p14:cNvPr>
                <p14:cNvContentPartPr/>
                <p14:nvPr/>
              </p14:nvContentPartPr>
              <p14:xfrm>
                <a:off x="10227203" y="751059"/>
                <a:ext cx="39600" cy="13032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D96FE28F-192C-0349-9B94-A3B765459F2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211723" y="735939"/>
                  <a:ext cx="69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93FC5DA9-0C8E-4747-A319-F244DAD5C545}"/>
                    </a:ext>
                  </a:extLst>
                </p14:cNvPr>
                <p14:cNvContentPartPr/>
                <p14:nvPr/>
              </p14:nvContentPartPr>
              <p14:xfrm>
                <a:off x="10241963" y="756819"/>
                <a:ext cx="100080" cy="1224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93FC5DA9-0C8E-4747-A319-F244DAD5C5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226843" y="741339"/>
                  <a:ext cx="130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F9F26B0A-F7BF-B048-8ABD-1DDFEC09B8A1}"/>
                    </a:ext>
                  </a:extLst>
                </p14:cNvPr>
                <p14:cNvContentPartPr/>
                <p14:nvPr/>
              </p14:nvContentPartPr>
              <p14:xfrm>
                <a:off x="10403963" y="759699"/>
                <a:ext cx="100800" cy="15480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F9F26B0A-F7BF-B048-8ABD-1DDFEC09B8A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388843" y="744219"/>
                  <a:ext cx="131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A41A0D16-93BD-1341-9493-3D8071CDD6D8}"/>
                    </a:ext>
                  </a:extLst>
                </p14:cNvPr>
                <p14:cNvContentPartPr/>
                <p14:nvPr/>
              </p14:nvContentPartPr>
              <p14:xfrm>
                <a:off x="10543643" y="765819"/>
                <a:ext cx="96840" cy="15480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A41A0D16-93BD-1341-9493-3D8071CDD6D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528163" y="750339"/>
                  <a:ext cx="127440" cy="18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775" name="Ink 774">
                <a:extLst>
                  <a:ext uri="{FF2B5EF4-FFF2-40B4-BE49-F238E27FC236}">
                    <a16:creationId xmlns:a16="http://schemas.microsoft.com/office/drawing/2014/main" id="{EFF6C4FF-3831-7747-817A-85B3839D38DE}"/>
                  </a:ext>
                </a:extLst>
              </p14:cNvPr>
              <p14:cNvContentPartPr/>
              <p14:nvPr/>
            </p14:nvContentPartPr>
            <p14:xfrm>
              <a:off x="9119843" y="1353339"/>
              <a:ext cx="503280" cy="101880"/>
            </p14:xfrm>
          </p:contentPart>
        </mc:Choice>
        <mc:Fallback xmlns="">
          <p:pic>
            <p:nvPicPr>
              <p:cNvPr id="775" name="Ink 774">
                <a:extLst>
                  <a:ext uri="{FF2B5EF4-FFF2-40B4-BE49-F238E27FC236}">
                    <a16:creationId xmlns:a16="http://schemas.microsoft.com/office/drawing/2014/main" id="{EFF6C4FF-3831-7747-817A-85B3839D38DE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9030203" y="1173339"/>
                <a:ext cx="682920" cy="46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2" name="Group 781">
            <a:extLst>
              <a:ext uri="{FF2B5EF4-FFF2-40B4-BE49-F238E27FC236}">
                <a16:creationId xmlns:a16="http://schemas.microsoft.com/office/drawing/2014/main" id="{D28ECAD2-5845-5341-9978-D3C801D75EC8}"/>
              </a:ext>
            </a:extLst>
          </p:cNvPr>
          <p:cNvGrpSpPr/>
          <p:nvPr/>
        </p:nvGrpSpPr>
        <p:grpSpPr>
          <a:xfrm>
            <a:off x="10087883" y="1104939"/>
            <a:ext cx="1118880" cy="384480"/>
            <a:chOff x="10087883" y="1104939"/>
            <a:chExt cx="111888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B0933786-505B-2F4B-9C43-3370FBA5B77A}"/>
                    </a:ext>
                  </a:extLst>
                </p14:cNvPr>
                <p14:cNvContentPartPr/>
                <p14:nvPr/>
              </p14:nvContentPartPr>
              <p14:xfrm>
                <a:off x="10087883" y="1179459"/>
                <a:ext cx="133560" cy="30996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B0933786-505B-2F4B-9C43-3370FBA5B77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072763" y="1164339"/>
                  <a:ext cx="164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9C25E875-9E4A-5648-8566-9037D2F75893}"/>
                    </a:ext>
                  </a:extLst>
                </p14:cNvPr>
                <p14:cNvContentPartPr/>
                <p14:nvPr/>
              </p14:nvContentPartPr>
              <p14:xfrm>
                <a:off x="10292363" y="1329579"/>
                <a:ext cx="112320" cy="15804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9C25E875-9E4A-5648-8566-9037D2F7589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277243" y="1314459"/>
                  <a:ext cx="142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19460CAA-CD7B-4246-BEFD-FFDB1C42F278}"/>
                    </a:ext>
                  </a:extLst>
                </p14:cNvPr>
                <p14:cNvContentPartPr/>
                <p14:nvPr/>
              </p14:nvContentPartPr>
              <p14:xfrm>
                <a:off x="10495403" y="1340019"/>
                <a:ext cx="138240" cy="13284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19460CAA-CD7B-4246-BEFD-FFDB1C42F27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480283" y="1324539"/>
                  <a:ext cx="1688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3C7A7117-E7BA-7543-994E-A390BFE5AE24}"/>
                    </a:ext>
                  </a:extLst>
                </p14:cNvPr>
                <p14:cNvContentPartPr/>
                <p14:nvPr/>
              </p14:nvContentPartPr>
              <p14:xfrm>
                <a:off x="10713563" y="1135539"/>
                <a:ext cx="150120" cy="31536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3C7A7117-E7BA-7543-994E-A390BFE5AE2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698083" y="1120419"/>
                  <a:ext cx="1803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CA50394C-F174-AC4C-879E-5A96A372A33D}"/>
                    </a:ext>
                  </a:extLst>
                </p14:cNvPr>
                <p14:cNvContentPartPr/>
                <p14:nvPr/>
              </p14:nvContentPartPr>
              <p14:xfrm>
                <a:off x="10921283" y="1302939"/>
                <a:ext cx="100440" cy="14364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CA50394C-F174-AC4C-879E-5A96A372A33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905803" y="1287819"/>
                  <a:ext cx="131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C5237B81-428E-3546-82AE-0B3B86602099}"/>
                    </a:ext>
                  </a:extLst>
                </p14:cNvPr>
                <p14:cNvContentPartPr/>
                <p14:nvPr/>
              </p14:nvContentPartPr>
              <p14:xfrm>
                <a:off x="11055923" y="1104939"/>
                <a:ext cx="150840" cy="34092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C5237B81-428E-3546-82AE-0B3B8660209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040803" y="1089459"/>
                  <a:ext cx="181440" cy="37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793" name="Ink 792">
                <a:extLst>
                  <a:ext uri="{FF2B5EF4-FFF2-40B4-BE49-F238E27FC236}">
                    <a16:creationId xmlns:a16="http://schemas.microsoft.com/office/drawing/2014/main" id="{8D5F4433-270A-1C48-9466-BC78F1B80D56}"/>
                  </a:ext>
                </a:extLst>
              </p14:cNvPr>
              <p14:cNvContentPartPr/>
              <p14:nvPr/>
            </p14:nvContentPartPr>
            <p14:xfrm>
              <a:off x="9798803" y="3024459"/>
              <a:ext cx="211320" cy="128880"/>
            </p14:xfrm>
          </p:contentPart>
        </mc:Choice>
        <mc:Fallback xmlns="">
          <p:pic>
            <p:nvPicPr>
              <p:cNvPr id="793" name="Ink 792">
                <a:extLst>
                  <a:ext uri="{FF2B5EF4-FFF2-40B4-BE49-F238E27FC236}">
                    <a16:creationId xmlns:a16="http://schemas.microsoft.com/office/drawing/2014/main" id="{8D5F4433-270A-1C48-9466-BC78F1B80D56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783323" y="3009339"/>
                <a:ext cx="2415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726" name="Ink 725">
                <a:extLst>
                  <a:ext uri="{FF2B5EF4-FFF2-40B4-BE49-F238E27FC236}">
                    <a16:creationId xmlns:a16="http://schemas.microsoft.com/office/drawing/2014/main" id="{52AB55A3-69E2-894D-AFB5-9A74B194414E}"/>
                  </a:ext>
                </a:extLst>
              </p14:cNvPr>
              <p14:cNvContentPartPr/>
              <p14:nvPr/>
            </p14:nvContentPartPr>
            <p14:xfrm>
              <a:off x="820763" y="3004299"/>
              <a:ext cx="996480" cy="186480"/>
            </p14:xfrm>
          </p:contentPart>
        </mc:Choice>
        <mc:Fallback xmlns="">
          <p:pic>
            <p:nvPicPr>
              <p:cNvPr id="726" name="Ink 725">
                <a:extLst>
                  <a:ext uri="{FF2B5EF4-FFF2-40B4-BE49-F238E27FC236}">
                    <a16:creationId xmlns:a16="http://schemas.microsoft.com/office/drawing/2014/main" id="{52AB55A3-69E2-894D-AFB5-9A74B194414E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805643" y="2989179"/>
                <a:ext cx="10267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727" name="Ink 726">
                <a:extLst>
                  <a:ext uri="{FF2B5EF4-FFF2-40B4-BE49-F238E27FC236}">
                    <a16:creationId xmlns:a16="http://schemas.microsoft.com/office/drawing/2014/main" id="{4AB0DA01-8823-4941-908E-134FEB5968F2}"/>
                  </a:ext>
                </a:extLst>
              </p14:cNvPr>
              <p14:cNvContentPartPr/>
              <p14:nvPr/>
            </p14:nvContentPartPr>
            <p14:xfrm>
              <a:off x="743363" y="3152979"/>
              <a:ext cx="1070640" cy="1903320"/>
            </p14:xfrm>
          </p:contentPart>
        </mc:Choice>
        <mc:Fallback xmlns="">
          <p:pic>
            <p:nvPicPr>
              <p:cNvPr id="727" name="Ink 726">
                <a:extLst>
                  <a:ext uri="{FF2B5EF4-FFF2-40B4-BE49-F238E27FC236}">
                    <a16:creationId xmlns:a16="http://schemas.microsoft.com/office/drawing/2014/main" id="{4AB0DA01-8823-4941-908E-134FEB5968F2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728243" y="3137859"/>
                <a:ext cx="1101240" cy="19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728" name="Ink 727">
                <a:extLst>
                  <a:ext uri="{FF2B5EF4-FFF2-40B4-BE49-F238E27FC236}">
                    <a16:creationId xmlns:a16="http://schemas.microsoft.com/office/drawing/2014/main" id="{8660BC07-958C-0543-A19E-DCA917F7BB50}"/>
                  </a:ext>
                </a:extLst>
              </p14:cNvPr>
              <p14:cNvContentPartPr/>
              <p14:nvPr/>
            </p14:nvContentPartPr>
            <p14:xfrm>
              <a:off x="1848203" y="3233259"/>
              <a:ext cx="65160" cy="1844640"/>
            </p14:xfrm>
          </p:contentPart>
        </mc:Choice>
        <mc:Fallback xmlns="">
          <p:pic>
            <p:nvPicPr>
              <p:cNvPr id="728" name="Ink 727">
                <a:extLst>
                  <a:ext uri="{FF2B5EF4-FFF2-40B4-BE49-F238E27FC236}">
                    <a16:creationId xmlns:a16="http://schemas.microsoft.com/office/drawing/2014/main" id="{8660BC07-958C-0543-A19E-DCA917F7BB50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833083" y="3217779"/>
                <a:ext cx="95760" cy="18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731" name="Ink 730">
                <a:extLst>
                  <a:ext uri="{FF2B5EF4-FFF2-40B4-BE49-F238E27FC236}">
                    <a16:creationId xmlns:a16="http://schemas.microsoft.com/office/drawing/2014/main" id="{C481B734-98C3-3E4C-B8BC-BB66A06954B3}"/>
                  </a:ext>
                </a:extLst>
              </p14:cNvPr>
              <p14:cNvContentPartPr/>
              <p14:nvPr/>
            </p14:nvContentPartPr>
            <p14:xfrm>
              <a:off x="1061603" y="4675059"/>
              <a:ext cx="459000" cy="172440"/>
            </p14:xfrm>
          </p:contentPart>
        </mc:Choice>
        <mc:Fallback xmlns="">
          <p:pic>
            <p:nvPicPr>
              <p:cNvPr id="731" name="Ink 730">
                <a:extLst>
                  <a:ext uri="{FF2B5EF4-FFF2-40B4-BE49-F238E27FC236}">
                    <a16:creationId xmlns:a16="http://schemas.microsoft.com/office/drawing/2014/main" id="{C481B734-98C3-3E4C-B8BC-BB66A06954B3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046123" y="4659939"/>
                <a:ext cx="4896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733" name="Ink 732">
                <a:extLst>
                  <a:ext uri="{FF2B5EF4-FFF2-40B4-BE49-F238E27FC236}">
                    <a16:creationId xmlns:a16="http://schemas.microsoft.com/office/drawing/2014/main" id="{DFC4D9BF-A8AB-CD45-953B-A2093D97B1BD}"/>
                  </a:ext>
                </a:extLst>
              </p14:cNvPr>
              <p14:cNvContentPartPr/>
              <p14:nvPr/>
            </p14:nvContentPartPr>
            <p14:xfrm>
              <a:off x="1202003" y="4564899"/>
              <a:ext cx="102600" cy="226080"/>
            </p14:xfrm>
          </p:contentPart>
        </mc:Choice>
        <mc:Fallback xmlns="">
          <p:pic>
            <p:nvPicPr>
              <p:cNvPr id="733" name="Ink 732">
                <a:extLst>
                  <a:ext uri="{FF2B5EF4-FFF2-40B4-BE49-F238E27FC236}">
                    <a16:creationId xmlns:a16="http://schemas.microsoft.com/office/drawing/2014/main" id="{DFC4D9BF-A8AB-CD45-953B-A2093D97B1BD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186523" y="4549779"/>
                <a:ext cx="1332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734" name="Ink 733">
                <a:extLst>
                  <a:ext uri="{FF2B5EF4-FFF2-40B4-BE49-F238E27FC236}">
                    <a16:creationId xmlns:a16="http://schemas.microsoft.com/office/drawing/2014/main" id="{8F8F5340-EFDA-9B40-ACCC-8264E89ACA49}"/>
                  </a:ext>
                </a:extLst>
              </p14:cNvPr>
              <p14:cNvContentPartPr/>
              <p14:nvPr/>
            </p14:nvContentPartPr>
            <p14:xfrm>
              <a:off x="1322603" y="4834539"/>
              <a:ext cx="210600" cy="17640"/>
            </p14:xfrm>
          </p:contentPart>
        </mc:Choice>
        <mc:Fallback xmlns="">
          <p:pic>
            <p:nvPicPr>
              <p:cNvPr id="734" name="Ink 733">
                <a:extLst>
                  <a:ext uri="{FF2B5EF4-FFF2-40B4-BE49-F238E27FC236}">
                    <a16:creationId xmlns:a16="http://schemas.microsoft.com/office/drawing/2014/main" id="{8F8F5340-EFDA-9B40-ACCC-8264E89ACA49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307483" y="4819059"/>
                <a:ext cx="2412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736" name="Ink 735">
                <a:extLst>
                  <a:ext uri="{FF2B5EF4-FFF2-40B4-BE49-F238E27FC236}">
                    <a16:creationId xmlns:a16="http://schemas.microsoft.com/office/drawing/2014/main" id="{339F0731-614E-364C-8EFF-BA0F48EA7C8F}"/>
                  </a:ext>
                </a:extLst>
              </p14:cNvPr>
              <p14:cNvContentPartPr/>
              <p14:nvPr/>
            </p14:nvContentPartPr>
            <p14:xfrm>
              <a:off x="1332323" y="4493979"/>
              <a:ext cx="188640" cy="108000"/>
            </p14:xfrm>
          </p:contentPart>
        </mc:Choice>
        <mc:Fallback xmlns="">
          <p:pic>
            <p:nvPicPr>
              <p:cNvPr id="736" name="Ink 735">
                <a:extLst>
                  <a:ext uri="{FF2B5EF4-FFF2-40B4-BE49-F238E27FC236}">
                    <a16:creationId xmlns:a16="http://schemas.microsoft.com/office/drawing/2014/main" id="{339F0731-614E-364C-8EFF-BA0F48EA7C8F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317203" y="4478859"/>
                <a:ext cx="2188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737" name="Ink 736">
                <a:extLst>
                  <a:ext uri="{FF2B5EF4-FFF2-40B4-BE49-F238E27FC236}">
                    <a16:creationId xmlns:a16="http://schemas.microsoft.com/office/drawing/2014/main" id="{CFE27759-8AF8-CE44-8E8F-47038E450967}"/>
                  </a:ext>
                </a:extLst>
              </p14:cNvPr>
              <p14:cNvContentPartPr/>
              <p14:nvPr/>
            </p14:nvContentPartPr>
            <p14:xfrm>
              <a:off x="1371563" y="4369779"/>
              <a:ext cx="233280" cy="86400"/>
            </p14:xfrm>
          </p:contentPart>
        </mc:Choice>
        <mc:Fallback xmlns="">
          <p:pic>
            <p:nvPicPr>
              <p:cNvPr id="737" name="Ink 736">
                <a:extLst>
                  <a:ext uri="{FF2B5EF4-FFF2-40B4-BE49-F238E27FC236}">
                    <a16:creationId xmlns:a16="http://schemas.microsoft.com/office/drawing/2014/main" id="{CFE27759-8AF8-CE44-8E8F-47038E45096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1356443" y="4354299"/>
                <a:ext cx="2638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738" name="Ink 737">
                <a:extLst>
                  <a:ext uri="{FF2B5EF4-FFF2-40B4-BE49-F238E27FC236}">
                    <a16:creationId xmlns:a16="http://schemas.microsoft.com/office/drawing/2014/main" id="{99290A78-B554-A048-83AF-39284601BA1B}"/>
                  </a:ext>
                </a:extLst>
              </p14:cNvPr>
              <p14:cNvContentPartPr/>
              <p14:nvPr/>
            </p14:nvContentPartPr>
            <p14:xfrm>
              <a:off x="1162043" y="4000779"/>
              <a:ext cx="382320" cy="228960"/>
            </p14:xfrm>
          </p:contentPart>
        </mc:Choice>
        <mc:Fallback xmlns="">
          <p:pic>
            <p:nvPicPr>
              <p:cNvPr id="738" name="Ink 737">
                <a:extLst>
                  <a:ext uri="{FF2B5EF4-FFF2-40B4-BE49-F238E27FC236}">
                    <a16:creationId xmlns:a16="http://schemas.microsoft.com/office/drawing/2014/main" id="{99290A78-B554-A048-83AF-39284601BA1B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146563" y="3985299"/>
                <a:ext cx="4125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739" name="Ink 738">
                <a:extLst>
                  <a:ext uri="{FF2B5EF4-FFF2-40B4-BE49-F238E27FC236}">
                    <a16:creationId xmlns:a16="http://schemas.microsoft.com/office/drawing/2014/main" id="{B88084A8-3081-F447-B08F-A4F47A5131E1}"/>
                  </a:ext>
                </a:extLst>
              </p14:cNvPr>
              <p14:cNvContentPartPr/>
              <p14:nvPr/>
            </p14:nvContentPartPr>
            <p14:xfrm>
              <a:off x="1242323" y="3871899"/>
              <a:ext cx="296640" cy="29160"/>
            </p14:xfrm>
          </p:contentPart>
        </mc:Choice>
        <mc:Fallback xmlns="">
          <p:pic>
            <p:nvPicPr>
              <p:cNvPr id="739" name="Ink 738">
                <a:extLst>
                  <a:ext uri="{FF2B5EF4-FFF2-40B4-BE49-F238E27FC236}">
                    <a16:creationId xmlns:a16="http://schemas.microsoft.com/office/drawing/2014/main" id="{B88084A8-3081-F447-B08F-A4F47A5131E1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227203" y="3856779"/>
                <a:ext cx="3268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740" name="Ink 739">
                <a:extLst>
                  <a:ext uri="{FF2B5EF4-FFF2-40B4-BE49-F238E27FC236}">
                    <a16:creationId xmlns:a16="http://schemas.microsoft.com/office/drawing/2014/main" id="{8A5E862C-2783-0B44-BAAD-8566DD0D63E5}"/>
                  </a:ext>
                </a:extLst>
              </p14:cNvPr>
              <p14:cNvContentPartPr/>
              <p14:nvPr/>
            </p14:nvContentPartPr>
            <p14:xfrm>
              <a:off x="1113443" y="3667419"/>
              <a:ext cx="438120" cy="216720"/>
            </p14:xfrm>
          </p:contentPart>
        </mc:Choice>
        <mc:Fallback xmlns="">
          <p:pic>
            <p:nvPicPr>
              <p:cNvPr id="740" name="Ink 739">
                <a:extLst>
                  <a:ext uri="{FF2B5EF4-FFF2-40B4-BE49-F238E27FC236}">
                    <a16:creationId xmlns:a16="http://schemas.microsoft.com/office/drawing/2014/main" id="{8A5E862C-2783-0B44-BAAD-8566DD0D63E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098323" y="3652299"/>
                <a:ext cx="4687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783" name="Ink 782">
                <a:extLst>
                  <a:ext uri="{FF2B5EF4-FFF2-40B4-BE49-F238E27FC236}">
                    <a16:creationId xmlns:a16="http://schemas.microsoft.com/office/drawing/2014/main" id="{54872FBE-62B5-DF45-9F1B-8A051264462A}"/>
                  </a:ext>
                </a:extLst>
              </p14:cNvPr>
              <p14:cNvContentPartPr/>
              <p14:nvPr/>
            </p14:nvContentPartPr>
            <p14:xfrm>
              <a:off x="1487843" y="4940019"/>
              <a:ext cx="6116760" cy="567720"/>
            </p14:xfrm>
          </p:contentPart>
        </mc:Choice>
        <mc:Fallback xmlns="">
          <p:pic>
            <p:nvPicPr>
              <p:cNvPr id="783" name="Ink 782">
                <a:extLst>
                  <a:ext uri="{FF2B5EF4-FFF2-40B4-BE49-F238E27FC236}">
                    <a16:creationId xmlns:a16="http://schemas.microsoft.com/office/drawing/2014/main" id="{54872FBE-62B5-DF45-9F1B-8A051264462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472363" y="4924539"/>
                <a:ext cx="614736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784" name="Ink 783">
                <a:extLst>
                  <a:ext uri="{FF2B5EF4-FFF2-40B4-BE49-F238E27FC236}">
                    <a16:creationId xmlns:a16="http://schemas.microsoft.com/office/drawing/2014/main" id="{284B9383-E134-A248-B013-EC291DA4E6B0}"/>
                  </a:ext>
                </a:extLst>
              </p14:cNvPr>
              <p14:cNvContentPartPr/>
              <p14:nvPr/>
            </p14:nvContentPartPr>
            <p14:xfrm>
              <a:off x="1326203" y="5111019"/>
              <a:ext cx="306720" cy="265320"/>
            </p14:xfrm>
          </p:contentPart>
        </mc:Choice>
        <mc:Fallback xmlns="">
          <p:pic>
            <p:nvPicPr>
              <p:cNvPr id="784" name="Ink 783">
                <a:extLst>
                  <a:ext uri="{FF2B5EF4-FFF2-40B4-BE49-F238E27FC236}">
                    <a16:creationId xmlns:a16="http://schemas.microsoft.com/office/drawing/2014/main" id="{284B9383-E134-A248-B013-EC291DA4E6B0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311083" y="5095899"/>
                <a:ext cx="3373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786" name="Ink 785">
                <a:extLst>
                  <a:ext uri="{FF2B5EF4-FFF2-40B4-BE49-F238E27FC236}">
                    <a16:creationId xmlns:a16="http://schemas.microsoft.com/office/drawing/2014/main" id="{F6599A5C-DAC6-764C-9600-4CFB16724619}"/>
                  </a:ext>
                </a:extLst>
              </p14:cNvPr>
              <p14:cNvContentPartPr/>
              <p14:nvPr/>
            </p14:nvContentPartPr>
            <p14:xfrm>
              <a:off x="2090483" y="5193819"/>
              <a:ext cx="96480" cy="194760"/>
            </p14:xfrm>
          </p:contentPart>
        </mc:Choice>
        <mc:Fallback xmlns="">
          <p:pic>
            <p:nvPicPr>
              <p:cNvPr id="786" name="Ink 785">
                <a:extLst>
                  <a:ext uri="{FF2B5EF4-FFF2-40B4-BE49-F238E27FC236}">
                    <a16:creationId xmlns:a16="http://schemas.microsoft.com/office/drawing/2014/main" id="{F6599A5C-DAC6-764C-9600-4CFB16724619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2075003" y="5178699"/>
                <a:ext cx="1270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788" name="Ink 787">
                <a:extLst>
                  <a:ext uri="{FF2B5EF4-FFF2-40B4-BE49-F238E27FC236}">
                    <a16:creationId xmlns:a16="http://schemas.microsoft.com/office/drawing/2014/main" id="{B49E1607-DDE9-504E-85EF-8BB225BFDA7A}"/>
                  </a:ext>
                </a:extLst>
              </p14:cNvPr>
              <p14:cNvContentPartPr/>
              <p14:nvPr/>
            </p14:nvContentPartPr>
            <p14:xfrm>
              <a:off x="2027123" y="5130099"/>
              <a:ext cx="270360" cy="311040"/>
            </p14:xfrm>
          </p:contentPart>
        </mc:Choice>
        <mc:Fallback xmlns="">
          <p:pic>
            <p:nvPicPr>
              <p:cNvPr id="788" name="Ink 787">
                <a:extLst>
                  <a:ext uri="{FF2B5EF4-FFF2-40B4-BE49-F238E27FC236}">
                    <a16:creationId xmlns:a16="http://schemas.microsoft.com/office/drawing/2014/main" id="{B49E1607-DDE9-504E-85EF-8BB225BFDA7A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2011643" y="5114979"/>
                <a:ext cx="3009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790" name="Ink 789">
                <a:extLst>
                  <a:ext uri="{FF2B5EF4-FFF2-40B4-BE49-F238E27FC236}">
                    <a16:creationId xmlns:a16="http://schemas.microsoft.com/office/drawing/2014/main" id="{6361E9B2-5393-A848-A62E-F7FEF30AA58B}"/>
                  </a:ext>
                </a:extLst>
              </p14:cNvPr>
              <p14:cNvContentPartPr/>
              <p14:nvPr/>
            </p14:nvContentPartPr>
            <p14:xfrm>
              <a:off x="2971043" y="3596139"/>
              <a:ext cx="144720" cy="13680"/>
            </p14:xfrm>
          </p:contentPart>
        </mc:Choice>
        <mc:Fallback xmlns="">
          <p:pic>
            <p:nvPicPr>
              <p:cNvPr id="790" name="Ink 789">
                <a:extLst>
                  <a:ext uri="{FF2B5EF4-FFF2-40B4-BE49-F238E27FC236}">
                    <a16:creationId xmlns:a16="http://schemas.microsoft.com/office/drawing/2014/main" id="{6361E9B2-5393-A848-A62E-F7FEF30AA58B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2955923" y="3581019"/>
                <a:ext cx="1753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791" name="Ink 790">
                <a:extLst>
                  <a:ext uri="{FF2B5EF4-FFF2-40B4-BE49-F238E27FC236}">
                    <a16:creationId xmlns:a16="http://schemas.microsoft.com/office/drawing/2014/main" id="{CC2FC16A-DE7F-5949-8BFE-5157F33D4F48}"/>
                  </a:ext>
                </a:extLst>
              </p14:cNvPr>
              <p14:cNvContentPartPr/>
              <p14:nvPr/>
            </p14:nvContentPartPr>
            <p14:xfrm>
              <a:off x="1609163" y="3636819"/>
              <a:ext cx="178200" cy="168480"/>
            </p14:xfrm>
          </p:contentPart>
        </mc:Choice>
        <mc:Fallback xmlns="">
          <p:pic>
            <p:nvPicPr>
              <p:cNvPr id="791" name="Ink 790">
                <a:extLst>
                  <a:ext uri="{FF2B5EF4-FFF2-40B4-BE49-F238E27FC236}">
                    <a16:creationId xmlns:a16="http://schemas.microsoft.com/office/drawing/2014/main" id="{CC2FC16A-DE7F-5949-8BFE-5157F33D4F48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593683" y="3621699"/>
                <a:ext cx="2088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794" name="Ink 793">
                <a:extLst>
                  <a:ext uri="{FF2B5EF4-FFF2-40B4-BE49-F238E27FC236}">
                    <a16:creationId xmlns:a16="http://schemas.microsoft.com/office/drawing/2014/main" id="{B570C5CA-CCA0-214B-9A6B-09E6EE29C563}"/>
                  </a:ext>
                </a:extLst>
              </p14:cNvPr>
              <p14:cNvContentPartPr/>
              <p14:nvPr/>
            </p14:nvContentPartPr>
            <p14:xfrm>
              <a:off x="806363" y="4583979"/>
              <a:ext cx="164520" cy="311040"/>
            </p14:xfrm>
          </p:contentPart>
        </mc:Choice>
        <mc:Fallback xmlns="">
          <p:pic>
            <p:nvPicPr>
              <p:cNvPr id="794" name="Ink 793">
                <a:extLst>
                  <a:ext uri="{FF2B5EF4-FFF2-40B4-BE49-F238E27FC236}">
                    <a16:creationId xmlns:a16="http://schemas.microsoft.com/office/drawing/2014/main" id="{B570C5CA-CCA0-214B-9A6B-09E6EE29C563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791243" y="4568859"/>
                <a:ext cx="1947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795" name="Ink 794">
                <a:extLst>
                  <a:ext uri="{FF2B5EF4-FFF2-40B4-BE49-F238E27FC236}">
                    <a16:creationId xmlns:a16="http://schemas.microsoft.com/office/drawing/2014/main" id="{77A79CC6-E56D-C744-B14F-A5F460B99F4E}"/>
                  </a:ext>
                </a:extLst>
              </p14:cNvPr>
              <p14:cNvContentPartPr/>
              <p14:nvPr/>
            </p14:nvContentPartPr>
            <p14:xfrm>
              <a:off x="845963" y="4583619"/>
              <a:ext cx="142200" cy="316440"/>
            </p14:xfrm>
          </p:contentPart>
        </mc:Choice>
        <mc:Fallback xmlns="">
          <p:pic>
            <p:nvPicPr>
              <p:cNvPr id="795" name="Ink 794">
                <a:extLst>
                  <a:ext uri="{FF2B5EF4-FFF2-40B4-BE49-F238E27FC236}">
                    <a16:creationId xmlns:a16="http://schemas.microsoft.com/office/drawing/2014/main" id="{77A79CC6-E56D-C744-B14F-A5F460B99F4E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830843" y="4568139"/>
                <a:ext cx="1728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796" name="Ink 795">
                <a:extLst>
                  <a:ext uri="{FF2B5EF4-FFF2-40B4-BE49-F238E27FC236}">
                    <a16:creationId xmlns:a16="http://schemas.microsoft.com/office/drawing/2014/main" id="{6A74B9DF-96AC-6D4B-B6F1-622594AE5D1A}"/>
                  </a:ext>
                </a:extLst>
              </p14:cNvPr>
              <p14:cNvContentPartPr/>
              <p14:nvPr/>
            </p14:nvContentPartPr>
            <p14:xfrm>
              <a:off x="836603" y="4705299"/>
              <a:ext cx="108720" cy="75960"/>
            </p14:xfrm>
          </p:contentPart>
        </mc:Choice>
        <mc:Fallback xmlns="">
          <p:pic>
            <p:nvPicPr>
              <p:cNvPr id="796" name="Ink 795">
                <a:extLst>
                  <a:ext uri="{FF2B5EF4-FFF2-40B4-BE49-F238E27FC236}">
                    <a16:creationId xmlns:a16="http://schemas.microsoft.com/office/drawing/2014/main" id="{6A74B9DF-96AC-6D4B-B6F1-622594AE5D1A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821483" y="4690179"/>
                <a:ext cx="1393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797" name="Ink 796">
                <a:extLst>
                  <a:ext uri="{FF2B5EF4-FFF2-40B4-BE49-F238E27FC236}">
                    <a16:creationId xmlns:a16="http://schemas.microsoft.com/office/drawing/2014/main" id="{F9E373D9-540B-0A4E-B560-23D7F0A1030B}"/>
                  </a:ext>
                </a:extLst>
              </p14:cNvPr>
              <p14:cNvContentPartPr/>
              <p14:nvPr/>
            </p14:nvContentPartPr>
            <p14:xfrm>
              <a:off x="861443" y="4691619"/>
              <a:ext cx="75600" cy="141120"/>
            </p14:xfrm>
          </p:contentPart>
        </mc:Choice>
        <mc:Fallback xmlns="">
          <p:pic>
            <p:nvPicPr>
              <p:cNvPr id="797" name="Ink 796">
                <a:extLst>
                  <a:ext uri="{FF2B5EF4-FFF2-40B4-BE49-F238E27FC236}">
                    <a16:creationId xmlns:a16="http://schemas.microsoft.com/office/drawing/2014/main" id="{F9E373D9-540B-0A4E-B560-23D7F0A1030B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846323" y="4676139"/>
                <a:ext cx="1058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841" name="Ink 840">
                <a:extLst>
                  <a:ext uri="{FF2B5EF4-FFF2-40B4-BE49-F238E27FC236}">
                    <a16:creationId xmlns:a16="http://schemas.microsoft.com/office/drawing/2014/main" id="{5045591E-FF66-B149-B7AE-33822F56AE3E}"/>
                  </a:ext>
                </a:extLst>
              </p14:cNvPr>
              <p14:cNvContentPartPr/>
              <p14:nvPr/>
            </p14:nvContentPartPr>
            <p14:xfrm>
              <a:off x="8969723" y="3081339"/>
              <a:ext cx="1091160" cy="50400"/>
            </p14:xfrm>
          </p:contentPart>
        </mc:Choice>
        <mc:Fallback xmlns="">
          <p:pic>
            <p:nvPicPr>
              <p:cNvPr id="841" name="Ink 840">
                <a:extLst>
                  <a:ext uri="{FF2B5EF4-FFF2-40B4-BE49-F238E27FC236}">
                    <a16:creationId xmlns:a16="http://schemas.microsoft.com/office/drawing/2014/main" id="{5045591E-FF66-B149-B7AE-33822F56AE3E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8880083" y="2901699"/>
                <a:ext cx="127080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842" name="Ink 841">
                <a:extLst>
                  <a:ext uri="{FF2B5EF4-FFF2-40B4-BE49-F238E27FC236}">
                    <a16:creationId xmlns:a16="http://schemas.microsoft.com/office/drawing/2014/main" id="{05D7FF81-1F05-974A-9BFF-9C0B5218BCBE}"/>
                  </a:ext>
                </a:extLst>
              </p14:cNvPr>
              <p14:cNvContentPartPr/>
              <p14:nvPr/>
            </p14:nvContentPartPr>
            <p14:xfrm>
              <a:off x="10914443" y="3061539"/>
              <a:ext cx="839160" cy="32400"/>
            </p14:xfrm>
          </p:contentPart>
        </mc:Choice>
        <mc:Fallback xmlns="">
          <p:pic>
            <p:nvPicPr>
              <p:cNvPr id="842" name="Ink 841">
                <a:extLst>
                  <a:ext uri="{FF2B5EF4-FFF2-40B4-BE49-F238E27FC236}">
                    <a16:creationId xmlns:a16="http://schemas.microsoft.com/office/drawing/2014/main" id="{05D7FF81-1F05-974A-9BFF-9C0B5218BCBE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0824803" y="2881539"/>
                <a:ext cx="101880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843" name="Ink 842">
                <a:extLst>
                  <a:ext uri="{FF2B5EF4-FFF2-40B4-BE49-F238E27FC236}">
                    <a16:creationId xmlns:a16="http://schemas.microsoft.com/office/drawing/2014/main" id="{40B782A1-A440-DF4A-8945-9BB6AD072EA2}"/>
                  </a:ext>
                </a:extLst>
              </p14:cNvPr>
              <p14:cNvContentPartPr/>
              <p14:nvPr/>
            </p14:nvContentPartPr>
            <p14:xfrm>
              <a:off x="10215323" y="4908339"/>
              <a:ext cx="399240" cy="328680"/>
            </p14:xfrm>
          </p:contentPart>
        </mc:Choice>
        <mc:Fallback xmlns="">
          <p:pic>
            <p:nvPicPr>
              <p:cNvPr id="843" name="Ink 842">
                <a:extLst>
                  <a:ext uri="{FF2B5EF4-FFF2-40B4-BE49-F238E27FC236}">
                    <a16:creationId xmlns:a16="http://schemas.microsoft.com/office/drawing/2014/main" id="{40B782A1-A440-DF4A-8945-9BB6AD072EA2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10199843" y="4893219"/>
                <a:ext cx="429480" cy="35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50" name="Group 849">
            <a:extLst>
              <a:ext uri="{FF2B5EF4-FFF2-40B4-BE49-F238E27FC236}">
                <a16:creationId xmlns:a16="http://schemas.microsoft.com/office/drawing/2014/main" id="{5E6BA596-EA34-CE4E-AC2B-4B12136145F1}"/>
              </a:ext>
            </a:extLst>
          </p:cNvPr>
          <p:cNvGrpSpPr/>
          <p:nvPr/>
        </p:nvGrpSpPr>
        <p:grpSpPr>
          <a:xfrm>
            <a:off x="4967243" y="2917899"/>
            <a:ext cx="7101000" cy="2804400"/>
            <a:chOff x="4967243" y="2917899"/>
            <a:chExt cx="7101000" cy="28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C2C18BEA-C4E2-6747-8BBA-01A032B5A05B}"/>
                    </a:ext>
                  </a:extLst>
                </p14:cNvPr>
                <p14:cNvContentPartPr/>
                <p14:nvPr/>
              </p14:nvContentPartPr>
              <p14:xfrm>
                <a:off x="8775323" y="3077379"/>
                <a:ext cx="115560" cy="162432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C2C18BEA-C4E2-6747-8BBA-01A032B5A05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760203" y="3062259"/>
                  <a:ext cx="146160" cy="16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B38F9A12-D26F-4749-AAB6-FE361C7728C6}"/>
                    </a:ext>
                  </a:extLst>
                </p14:cNvPr>
                <p14:cNvContentPartPr/>
                <p14:nvPr/>
              </p14:nvContentPartPr>
              <p14:xfrm>
                <a:off x="8893763" y="2937339"/>
                <a:ext cx="1248480" cy="163692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B38F9A12-D26F-4749-AAB6-FE361C7728C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878643" y="2922219"/>
                  <a:ext cx="1279080" cy="16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0D839D9C-8991-CA48-855D-C5C87BBFAE7E}"/>
                    </a:ext>
                  </a:extLst>
                </p14:cNvPr>
                <p14:cNvContentPartPr/>
                <p14:nvPr/>
              </p14:nvContentPartPr>
              <p14:xfrm>
                <a:off x="8771003" y="4563459"/>
                <a:ext cx="1225080" cy="6264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0D839D9C-8991-CA48-855D-C5C87BBFAE7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55523" y="4548339"/>
                  <a:ext cx="1255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A383E77F-A59D-7141-8807-582D1DE2762F}"/>
                    </a:ext>
                  </a:extLst>
                </p14:cNvPr>
                <p14:cNvContentPartPr/>
                <p14:nvPr/>
              </p14:nvContentPartPr>
              <p14:xfrm>
                <a:off x="9206243" y="4365099"/>
                <a:ext cx="587520" cy="9432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A383E77F-A59D-7141-8807-582D1DE2762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191123" y="4349619"/>
                  <a:ext cx="618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56F08120-5BA4-854E-A3F9-524C5B299DEA}"/>
                    </a:ext>
                  </a:extLst>
                </p14:cNvPr>
                <p14:cNvContentPartPr/>
                <p14:nvPr/>
              </p14:nvContentPartPr>
              <p14:xfrm>
                <a:off x="9292283" y="4218939"/>
                <a:ext cx="448920" cy="19224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56F08120-5BA4-854E-A3F9-524C5B299DE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277163" y="4203819"/>
                  <a:ext cx="479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54ED9850-286F-E941-9B3F-2152160AEF50}"/>
                    </a:ext>
                  </a:extLst>
                </p14:cNvPr>
                <p14:cNvContentPartPr/>
                <p14:nvPr/>
              </p14:nvContentPartPr>
              <p14:xfrm>
                <a:off x="9563363" y="4043979"/>
                <a:ext cx="128520" cy="9864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54ED9850-286F-E941-9B3F-2152160AEF5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547883" y="4028859"/>
                  <a:ext cx="158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4D77D34B-D839-054E-A149-9137C5993DEA}"/>
                    </a:ext>
                  </a:extLst>
                </p14:cNvPr>
                <p14:cNvContentPartPr/>
                <p14:nvPr/>
              </p14:nvContentPartPr>
              <p14:xfrm>
                <a:off x="9593963" y="3906459"/>
                <a:ext cx="172800" cy="7200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4D77D34B-D839-054E-A149-9137C5993DE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578843" y="3890979"/>
                  <a:ext cx="203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8C1F1AE5-7D40-D047-B3EB-191D56D41525}"/>
                    </a:ext>
                  </a:extLst>
                </p14:cNvPr>
                <p14:cNvContentPartPr/>
                <p14:nvPr/>
              </p14:nvContentPartPr>
              <p14:xfrm>
                <a:off x="9421163" y="3817179"/>
                <a:ext cx="310320" cy="1404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8C1F1AE5-7D40-D047-B3EB-191D56D4152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406043" y="3802059"/>
                  <a:ext cx="340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5F780172-9E51-E54B-B8F9-FA0E66FE43F0}"/>
                    </a:ext>
                  </a:extLst>
                </p14:cNvPr>
                <p14:cNvContentPartPr/>
                <p14:nvPr/>
              </p14:nvContentPartPr>
              <p14:xfrm>
                <a:off x="9309563" y="3532059"/>
                <a:ext cx="412920" cy="3528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5F780172-9E51-E54B-B8F9-FA0E66FE43F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294443" y="3516939"/>
                  <a:ext cx="443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0EE5F6A5-120C-A14E-832B-899B5AB98CD0}"/>
                    </a:ext>
                  </a:extLst>
                </p14:cNvPr>
                <p14:cNvContentPartPr/>
                <p14:nvPr/>
              </p14:nvContentPartPr>
              <p14:xfrm>
                <a:off x="9329363" y="3380139"/>
                <a:ext cx="436320" cy="15588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0EE5F6A5-120C-A14E-832B-899B5AB98CD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313883" y="3365019"/>
                  <a:ext cx="466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BC6B56D2-D889-864B-8C56-0A3632404B05}"/>
                    </a:ext>
                  </a:extLst>
                </p14:cNvPr>
                <p14:cNvContentPartPr/>
                <p14:nvPr/>
              </p14:nvContentPartPr>
              <p14:xfrm>
                <a:off x="9318563" y="3287259"/>
                <a:ext cx="342000" cy="1872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BC6B56D2-D889-864B-8C56-0A3632404B0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303083" y="3271779"/>
                  <a:ext cx="372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974E695B-C0B5-2041-920E-95E1704119BF}"/>
                    </a:ext>
                  </a:extLst>
                </p14:cNvPr>
                <p14:cNvContentPartPr/>
                <p14:nvPr/>
              </p14:nvContentPartPr>
              <p14:xfrm>
                <a:off x="6146963" y="4111659"/>
                <a:ext cx="191160" cy="2520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974E695B-C0B5-2041-920E-95E1704119B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131483" y="4096179"/>
                  <a:ext cx="221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94A2C02C-4EEE-E841-9ECF-A1CAD4E6B445}"/>
                    </a:ext>
                  </a:extLst>
                </p14:cNvPr>
                <p14:cNvContentPartPr/>
                <p14:nvPr/>
              </p14:nvContentPartPr>
              <p14:xfrm>
                <a:off x="6292763" y="4032819"/>
                <a:ext cx="102240" cy="18288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94A2C02C-4EEE-E841-9ECF-A1CAD4E6B44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277643" y="4017699"/>
                  <a:ext cx="132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8F15328D-1457-BA43-8D73-D7AC27242B9D}"/>
                    </a:ext>
                  </a:extLst>
                </p14:cNvPr>
                <p14:cNvContentPartPr/>
                <p14:nvPr/>
              </p14:nvContentPartPr>
              <p14:xfrm>
                <a:off x="6042563" y="4012659"/>
                <a:ext cx="94680" cy="18756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8F15328D-1457-BA43-8D73-D7AC27242B9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027083" y="3997539"/>
                  <a:ext cx="1249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CEBDD038-C237-5D4A-8022-0F032653DBC6}"/>
                    </a:ext>
                  </a:extLst>
                </p14:cNvPr>
                <p14:cNvContentPartPr/>
                <p14:nvPr/>
              </p14:nvContentPartPr>
              <p14:xfrm>
                <a:off x="6178643" y="3763539"/>
                <a:ext cx="113040" cy="15192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CEBDD038-C237-5D4A-8022-0F032653DBC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163523" y="3748419"/>
                  <a:ext cx="1436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729094D9-BC80-104E-B265-F0370CDD30DC}"/>
                    </a:ext>
                  </a:extLst>
                </p14:cNvPr>
                <p14:cNvContentPartPr/>
                <p14:nvPr/>
              </p14:nvContentPartPr>
              <p14:xfrm>
                <a:off x="6099443" y="3641499"/>
                <a:ext cx="291600" cy="34704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729094D9-BC80-104E-B265-F0370CDD30D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083963" y="3626379"/>
                  <a:ext cx="3222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AD0284DC-74C8-324C-BC6E-AC6CBA66DC4C}"/>
                    </a:ext>
                  </a:extLst>
                </p14:cNvPr>
                <p14:cNvContentPartPr/>
                <p14:nvPr/>
              </p14:nvContentPartPr>
              <p14:xfrm>
                <a:off x="7843283" y="4742019"/>
                <a:ext cx="196200" cy="1368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AD0284DC-74C8-324C-BC6E-AC6CBA66DC4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828163" y="4726539"/>
                  <a:ext cx="226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863489B7-29E9-4D48-BFCA-78EC255A5C18}"/>
                    </a:ext>
                  </a:extLst>
                </p14:cNvPr>
                <p14:cNvContentPartPr/>
                <p14:nvPr/>
              </p14:nvContentPartPr>
              <p14:xfrm>
                <a:off x="8063243" y="4536099"/>
                <a:ext cx="6480" cy="12024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863489B7-29E9-4D48-BFCA-78EC255A5C1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048123" y="4520979"/>
                  <a:ext cx="37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8841052-183C-F04F-9B55-C7446891F803}"/>
                    </a:ext>
                  </a:extLst>
                </p14:cNvPr>
                <p14:cNvContentPartPr/>
                <p14:nvPr/>
              </p14:nvContentPartPr>
              <p14:xfrm>
                <a:off x="5137523" y="5376339"/>
                <a:ext cx="188280" cy="201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8841052-183C-F04F-9B55-C7446891F80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122043" y="5361219"/>
                  <a:ext cx="2188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4A5DF2B-F9D3-E94F-ADCC-FD33D61E4B8C}"/>
                    </a:ext>
                  </a:extLst>
                </p14:cNvPr>
                <p14:cNvContentPartPr/>
                <p14:nvPr/>
              </p14:nvContentPartPr>
              <p14:xfrm>
                <a:off x="5350643" y="5423859"/>
                <a:ext cx="122400" cy="141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4A5DF2B-F9D3-E94F-ADCC-FD33D61E4B8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335523" y="5408379"/>
                  <a:ext cx="152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154023F-6B96-E94F-9BC5-846B884E1330}"/>
                    </a:ext>
                  </a:extLst>
                </p14:cNvPr>
                <p14:cNvContentPartPr/>
                <p14:nvPr/>
              </p14:nvContentPartPr>
              <p14:xfrm>
                <a:off x="5522003" y="5396859"/>
                <a:ext cx="199800" cy="164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154023F-6B96-E94F-9BC5-846B884E133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506883" y="5381739"/>
                  <a:ext cx="230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3DDAFFB-5BF6-1B40-8E07-746E3F0DB63E}"/>
                    </a:ext>
                  </a:extLst>
                </p14:cNvPr>
                <p14:cNvContentPartPr/>
                <p14:nvPr/>
              </p14:nvContentPartPr>
              <p14:xfrm>
                <a:off x="5799203" y="5405859"/>
                <a:ext cx="193320" cy="148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3DDAFFB-5BF6-1B40-8E07-746E3F0DB63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784083" y="5390379"/>
                  <a:ext cx="223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B50EC60-4871-B640-8A30-3036F0A02206}"/>
                    </a:ext>
                  </a:extLst>
                </p14:cNvPr>
                <p14:cNvContentPartPr/>
                <p14:nvPr/>
              </p14:nvContentPartPr>
              <p14:xfrm>
                <a:off x="6033203" y="5443659"/>
                <a:ext cx="91800" cy="132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B50EC60-4871-B640-8A30-3036F0A0220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018083" y="5428539"/>
                  <a:ext cx="122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6AD859F-93F7-3C47-A3BA-79E1F79322E6}"/>
                    </a:ext>
                  </a:extLst>
                </p14:cNvPr>
                <p14:cNvContentPartPr/>
                <p14:nvPr/>
              </p14:nvContentPartPr>
              <p14:xfrm>
                <a:off x="6188003" y="5429979"/>
                <a:ext cx="100080" cy="120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6AD859F-93F7-3C47-A3BA-79E1F79322E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172883" y="5414859"/>
                  <a:ext cx="130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3922EBC-FE9C-6E4E-95A3-5E8A5FA6BF9E}"/>
                    </a:ext>
                  </a:extLst>
                </p14:cNvPr>
                <p14:cNvContentPartPr/>
                <p14:nvPr/>
              </p14:nvContentPartPr>
              <p14:xfrm>
                <a:off x="6365843" y="5237019"/>
                <a:ext cx="113040" cy="322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3922EBC-FE9C-6E4E-95A3-5E8A5FA6BF9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350723" y="5221899"/>
                  <a:ext cx="1436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6A8131E-853B-DD4E-9D21-D5D282FC2387}"/>
                    </a:ext>
                  </a:extLst>
                </p14:cNvPr>
                <p14:cNvContentPartPr/>
                <p14:nvPr/>
              </p14:nvContentPartPr>
              <p14:xfrm>
                <a:off x="6739883" y="5267979"/>
                <a:ext cx="20880" cy="303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6A8131E-853B-DD4E-9D21-D5D282FC238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724403" y="5252859"/>
                  <a:ext cx="514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0A4B964-B187-6645-A7A5-19E54A7F74F1}"/>
                    </a:ext>
                  </a:extLst>
                </p14:cNvPr>
                <p14:cNvContentPartPr/>
                <p14:nvPr/>
              </p14:nvContentPartPr>
              <p14:xfrm>
                <a:off x="6636923" y="5331699"/>
                <a:ext cx="215280" cy="32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0A4B964-B187-6645-A7A5-19E54A7F74F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621803" y="5316579"/>
                  <a:ext cx="2458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165C401-1FA9-0A48-958D-E6E464A5076B}"/>
                    </a:ext>
                  </a:extLst>
                </p14:cNvPr>
                <p14:cNvContentPartPr/>
                <p14:nvPr/>
              </p14:nvContentPartPr>
              <p14:xfrm>
                <a:off x="6863723" y="5457699"/>
                <a:ext cx="87480" cy="106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165C401-1FA9-0A48-958D-E6E464A5076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848603" y="5442579"/>
                  <a:ext cx="117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2399239-AD4C-1549-A270-AEDA011AA608}"/>
                    </a:ext>
                  </a:extLst>
                </p14:cNvPr>
                <p14:cNvContentPartPr/>
                <p14:nvPr/>
              </p14:nvContentPartPr>
              <p14:xfrm>
                <a:off x="7041923" y="5454459"/>
                <a:ext cx="82800" cy="267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2399239-AD4C-1549-A270-AEDA011AA60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026443" y="5439339"/>
                  <a:ext cx="1134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388493C-4A4F-F643-B4AF-1FB8480F2A7F}"/>
                    </a:ext>
                  </a:extLst>
                </p14:cNvPr>
                <p14:cNvContentPartPr/>
                <p14:nvPr/>
              </p14:nvContentPartPr>
              <p14:xfrm>
                <a:off x="7196723" y="5474619"/>
                <a:ext cx="7920" cy="79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388493C-4A4F-F643-B4AF-1FB8480F2A7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181603" y="5459499"/>
                  <a:ext cx="38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F92E659-27CE-0340-AD58-81097B3579C9}"/>
                    </a:ext>
                  </a:extLst>
                </p14:cNvPr>
                <p14:cNvContentPartPr/>
                <p14:nvPr/>
              </p14:nvContentPartPr>
              <p14:xfrm>
                <a:off x="7193123" y="5370219"/>
                <a:ext cx="360" cy="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F92E659-27CE-0340-AD58-81097B3579C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78003" y="535509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7B5E064-8EE0-784B-AB5F-47C977535B6B}"/>
                    </a:ext>
                  </a:extLst>
                </p14:cNvPr>
                <p14:cNvContentPartPr/>
                <p14:nvPr/>
              </p14:nvContentPartPr>
              <p14:xfrm>
                <a:off x="7296803" y="5471739"/>
                <a:ext cx="63720" cy="130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7B5E064-8EE0-784B-AB5F-47C977535B6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281323" y="5456259"/>
                  <a:ext cx="93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29171C5E-9257-D341-BE2C-82AB24869C8D}"/>
                    </a:ext>
                  </a:extLst>
                </p14:cNvPr>
                <p14:cNvContentPartPr/>
                <p14:nvPr/>
              </p14:nvContentPartPr>
              <p14:xfrm>
                <a:off x="7613243" y="5351139"/>
                <a:ext cx="29880" cy="29340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29171C5E-9257-D341-BE2C-82AB24869C8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597763" y="5336019"/>
                  <a:ext cx="604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9284FDFE-1AEC-6A4E-BA94-EDF9E6E3FF89}"/>
                    </a:ext>
                  </a:extLst>
                </p14:cNvPr>
                <p14:cNvContentPartPr/>
                <p14:nvPr/>
              </p14:nvContentPartPr>
              <p14:xfrm>
                <a:off x="7640603" y="5353659"/>
                <a:ext cx="271800" cy="27900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9284FDFE-1AEC-6A4E-BA94-EDF9E6E3FF8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625483" y="5338539"/>
                  <a:ext cx="302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180A897F-7B02-3140-84BF-F2572ACAC248}"/>
                    </a:ext>
                  </a:extLst>
                </p14:cNvPr>
                <p14:cNvContentPartPr/>
                <p14:nvPr/>
              </p14:nvContentPartPr>
              <p14:xfrm>
                <a:off x="7671923" y="5674059"/>
                <a:ext cx="165240" cy="1692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180A897F-7B02-3140-84BF-F2572ACAC24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656803" y="5658939"/>
                  <a:ext cx="1958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D61329A2-166B-7E42-BBBA-6FA099A8F3D5}"/>
                    </a:ext>
                  </a:extLst>
                </p14:cNvPr>
                <p14:cNvContentPartPr/>
                <p14:nvPr/>
              </p14:nvContentPartPr>
              <p14:xfrm>
                <a:off x="7712243" y="5504859"/>
                <a:ext cx="103320" cy="9144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D61329A2-166B-7E42-BBBA-6FA099A8F3D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696763" y="5489739"/>
                  <a:ext cx="133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00054236-7E26-934B-9EAA-E072D787A2FB}"/>
                    </a:ext>
                  </a:extLst>
                </p14:cNvPr>
                <p14:cNvContentPartPr/>
                <p14:nvPr/>
              </p14:nvContentPartPr>
              <p14:xfrm>
                <a:off x="7706843" y="5493339"/>
                <a:ext cx="101160" cy="12492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00054236-7E26-934B-9EAA-E072D787A2F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691723" y="5477859"/>
                  <a:ext cx="131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63277E0E-0FAF-3D40-8EE6-813B3D075CD5}"/>
                    </a:ext>
                  </a:extLst>
                </p14:cNvPr>
                <p14:cNvContentPartPr/>
                <p14:nvPr/>
              </p14:nvContentPartPr>
              <p14:xfrm>
                <a:off x="4967243" y="4930659"/>
                <a:ext cx="2769120" cy="36036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63277E0E-0FAF-3D40-8EE6-813B3D075CD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952123" y="4915539"/>
                  <a:ext cx="27997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7B80CF26-6DD2-4B4F-B5FA-A94A971679BA}"/>
                    </a:ext>
                  </a:extLst>
                </p14:cNvPr>
                <p14:cNvContentPartPr/>
                <p14:nvPr/>
              </p14:nvContentPartPr>
              <p14:xfrm>
                <a:off x="7542323" y="5199939"/>
                <a:ext cx="230040" cy="12600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7B80CF26-6DD2-4B4F-B5FA-A94A971679B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27203" y="5184819"/>
                  <a:ext cx="260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39125B4A-7AC7-2841-8567-07CD02CA90E4}"/>
                    </a:ext>
                  </a:extLst>
                </p14:cNvPr>
                <p14:cNvContentPartPr/>
                <p14:nvPr/>
              </p14:nvContentPartPr>
              <p14:xfrm>
                <a:off x="7418483" y="4897179"/>
                <a:ext cx="103320" cy="20376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39125B4A-7AC7-2841-8567-07CD02CA90E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403363" y="4881699"/>
                  <a:ext cx="1339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B12A4BDF-7965-CE41-B9A4-6A7AF0BD23BD}"/>
                    </a:ext>
                  </a:extLst>
                </p14:cNvPr>
                <p14:cNvContentPartPr/>
                <p14:nvPr/>
              </p14:nvContentPartPr>
              <p14:xfrm>
                <a:off x="7334603" y="4813299"/>
                <a:ext cx="241200" cy="34344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B12A4BDF-7965-CE41-B9A4-6A7AF0BD23B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319483" y="4798179"/>
                  <a:ext cx="2714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ED429180-3891-724C-9270-EF8ABCE1DF1F}"/>
                    </a:ext>
                  </a:extLst>
                </p14:cNvPr>
                <p14:cNvContentPartPr/>
                <p14:nvPr/>
              </p14:nvContentPartPr>
              <p14:xfrm>
                <a:off x="8440163" y="4797099"/>
                <a:ext cx="145440" cy="17172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ED429180-3891-724C-9270-EF8ABCE1DF1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425043" y="4781619"/>
                  <a:ext cx="1756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6DBCED8A-8F59-554E-ADB8-AAA68C9D5946}"/>
                    </a:ext>
                  </a:extLst>
                </p14:cNvPr>
                <p14:cNvContentPartPr/>
                <p14:nvPr/>
              </p14:nvContentPartPr>
              <p14:xfrm>
                <a:off x="8349083" y="4710699"/>
                <a:ext cx="284040" cy="32184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6DBCED8A-8F59-554E-ADB8-AAA68C9D594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333603" y="4695219"/>
                  <a:ext cx="3146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A5743B05-7D06-3545-928F-FE3CCB394E5C}"/>
                    </a:ext>
                  </a:extLst>
                </p14:cNvPr>
                <p14:cNvContentPartPr/>
                <p14:nvPr/>
              </p14:nvContentPartPr>
              <p14:xfrm>
                <a:off x="9245843" y="4742019"/>
                <a:ext cx="286920" cy="26100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A5743B05-7D06-3545-928F-FE3CCB394E5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230723" y="4726899"/>
                  <a:ext cx="3175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6B5BDF45-A889-7143-B70C-5872B4F95732}"/>
                    </a:ext>
                  </a:extLst>
                </p14:cNvPr>
                <p14:cNvContentPartPr/>
                <p14:nvPr/>
              </p14:nvContentPartPr>
              <p14:xfrm>
                <a:off x="7962083" y="4909419"/>
                <a:ext cx="1385280" cy="38772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6B5BDF45-A889-7143-B70C-5872B4F9573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946603" y="4894299"/>
                  <a:ext cx="14155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9F411D06-8B6B-6E4D-9767-B6757D60CE52}"/>
                    </a:ext>
                  </a:extLst>
                </p14:cNvPr>
                <p14:cNvContentPartPr/>
                <p14:nvPr/>
              </p14:nvContentPartPr>
              <p14:xfrm>
                <a:off x="10211723" y="4259619"/>
                <a:ext cx="13680" cy="22464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9F411D06-8B6B-6E4D-9767-B6757D60CE5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196243" y="4244139"/>
                  <a:ext cx="44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93BBFC9E-E391-AD44-853A-3A5ABDE65E3E}"/>
                    </a:ext>
                  </a:extLst>
                </p14:cNvPr>
                <p14:cNvContentPartPr/>
                <p14:nvPr/>
              </p14:nvContentPartPr>
              <p14:xfrm>
                <a:off x="10223963" y="4238019"/>
                <a:ext cx="268200" cy="28692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93BBFC9E-E391-AD44-853A-3A5ABDE65E3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208843" y="4222899"/>
                  <a:ext cx="2988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FC53B73A-D6ED-BB4D-8663-0011B37CC442}"/>
                    </a:ext>
                  </a:extLst>
                </p14:cNvPr>
                <p14:cNvContentPartPr/>
                <p14:nvPr/>
              </p14:nvContentPartPr>
              <p14:xfrm>
                <a:off x="10243403" y="4483179"/>
                <a:ext cx="205920" cy="1764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FC53B73A-D6ED-BB4D-8663-0011B37CC44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228283" y="4468059"/>
                  <a:ext cx="236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14B76167-5841-FF40-B978-0973B988A66C}"/>
                    </a:ext>
                  </a:extLst>
                </p14:cNvPr>
                <p14:cNvContentPartPr/>
                <p14:nvPr/>
              </p14:nvContentPartPr>
              <p14:xfrm>
                <a:off x="10307123" y="4304259"/>
                <a:ext cx="107280" cy="13680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14B76167-5841-FF40-B978-0973B988A66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292003" y="4289139"/>
                  <a:ext cx="137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C4960C8B-1F4E-BF48-95BE-9B5D663DF0BC}"/>
                    </a:ext>
                  </a:extLst>
                </p14:cNvPr>
                <p14:cNvContentPartPr/>
                <p14:nvPr/>
              </p14:nvContentPartPr>
              <p14:xfrm>
                <a:off x="10310003" y="4359339"/>
                <a:ext cx="114480" cy="7128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C4960C8B-1F4E-BF48-95BE-9B5D663DF0B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294523" y="4344219"/>
                  <a:ext cx="145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BF6FB7E0-9A5D-A148-8247-FF2489E19AE8}"/>
                    </a:ext>
                  </a:extLst>
                </p14:cNvPr>
                <p14:cNvContentPartPr/>
                <p14:nvPr/>
              </p14:nvContentPartPr>
              <p14:xfrm>
                <a:off x="10835243" y="3023379"/>
                <a:ext cx="83160" cy="153324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BF6FB7E0-9A5D-A148-8247-FF2489E19AE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820123" y="3008259"/>
                  <a:ext cx="113760" cy="15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8E3FCD81-9E31-4147-83A4-100CE51F2CEE}"/>
                    </a:ext>
                  </a:extLst>
                </p14:cNvPr>
                <p14:cNvContentPartPr/>
                <p14:nvPr/>
              </p14:nvContentPartPr>
              <p14:xfrm>
                <a:off x="10919843" y="2917899"/>
                <a:ext cx="919080" cy="161496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8E3FCD81-9E31-4147-83A4-100CE51F2CE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904363" y="2902779"/>
                  <a:ext cx="949680" cy="164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13647E5C-EFB0-AC4E-AA79-90FCF8FDA467}"/>
                    </a:ext>
                  </a:extLst>
                </p14:cNvPr>
                <p14:cNvContentPartPr/>
                <p14:nvPr/>
              </p14:nvContentPartPr>
              <p14:xfrm>
                <a:off x="10911923" y="4609179"/>
                <a:ext cx="874440" cy="9720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13647E5C-EFB0-AC4E-AA79-90FCF8FDA46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896803" y="4594059"/>
                  <a:ext cx="905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9905E62B-C530-CD43-8D65-65126E1D0A62}"/>
                    </a:ext>
                  </a:extLst>
                </p14:cNvPr>
                <p14:cNvContentPartPr/>
                <p14:nvPr/>
              </p14:nvContentPartPr>
              <p14:xfrm>
                <a:off x="11110643" y="4533219"/>
                <a:ext cx="456120" cy="2988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9905E62B-C530-CD43-8D65-65126E1D0A6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095523" y="4517739"/>
                  <a:ext cx="486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CD1CB3A9-E751-D04B-87F3-BB5D70C74F47}"/>
                    </a:ext>
                  </a:extLst>
                </p14:cNvPr>
                <p14:cNvContentPartPr/>
                <p14:nvPr/>
              </p14:nvContentPartPr>
              <p14:xfrm>
                <a:off x="11080043" y="4286259"/>
                <a:ext cx="373680" cy="18648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CD1CB3A9-E751-D04B-87F3-BB5D70C74F4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064923" y="4271139"/>
                  <a:ext cx="404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645DB26E-5B79-9E4C-BC98-A39E618855C6}"/>
                    </a:ext>
                  </a:extLst>
                </p14:cNvPr>
                <p14:cNvContentPartPr/>
                <p14:nvPr/>
              </p14:nvContentPartPr>
              <p14:xfrm>
                <a:off x="11301803" y="4105899"/>
                <a:ext cx="175680" cy="10728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645DB26E-5B79-9E4C-BC98-A39E618855C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286323" y="4090419"/>
                  <a:ext cx="206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1EE4996D-78C5-194E-8465-1B25E64680CA}"/>
                    </a:ext>
                  </a:extLst>
                </p14:cNvPr>
                <p14:cNvContentPartPr/>
                <p14:nvPr/>
              </p14:nvContentPartPr>
              <p14:xfrm>
                <a:off x="11292083" y="3915099"/>
                <a:ext cx="187920" cy="8604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1EE4996D-78C5-194E-8465-1B25E64680C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276603" y="3899979"/>
                  <a:ext cx="218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07881C92-398D-BE4A-BFB8-A38CDFB8930F}"/>
                    </a:ext>
                  </a:extLst>
                </p14:cNvPr>
                <p14:cNvContentPartPr/>
                <p14:nvPr/>
              </p14:nvContentPartPr>
              <p14:xfrm>
                <a:off x="11091923" y="3798459"/>
                <a:ext cx="293400" cy="5436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07881C92-398D-BE4A-BFB8-A38CDFB8930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076803" y="3782979"/>
                  <a:ext cx="324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23C6BE96-7D71-254F-BD19-0807A82D38FA}"/>
                    </a:ext>
                  </a:extLst>
                </p14:cNvPr>
                <p14:cNvContentPartPr/>
                <p14:nvPr/>
              </p14:nvContentPartPr>
              <p14:xfrm>
                <a:off x="11084723" y="3646179"/>
                <a:ext cx="402840" cy="5364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23C6BE96-7D71-254F-BD19-0807A82D38F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069603" y="3630699"/>
                  <a:ext cx="433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5345F568-0EA1-BB46-AC80-E242DCFBB8B1}"/>
                    </a:ext>
                  </a:extLst>
                </p14:cNvPr>
                <p14:cNvContentPartPr/>
                <p14:nvPr/>
              </p14:nvContentPartPr>
              <p14:xfrm>
                <a:off x="11103803" y="3423339"/>
                <a:ext cx="415800" cy="17064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5345F568-0EA1-BB46-AC80-E242DCFBB8B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088683" y="3408219"/>
                  <a:ext cx="446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6DA78562-7BF9-0A40-8151-9FB4F01AAB50}"/>
                    </a:ext>
                  </a:extLst>
                </p14:cNvPr>
                <p14:cNvContentPartPr/>
                <p14:nvPr/>
              </p14:nvContentPartPr>
              <p14:xfrm>
                <a:off x="11029283" y="3064419"/>
                <a:ext cx="438480" cy="25416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6DA78562-7BF9-0A40-8151-9FB4F01AAB5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013803" y="3048939"/>
                  <a:ext cx="4690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3595221B-BF21-C54D-854A-7577D9108853}"/>
                    </a:ext>
                  </a:extLst>
                </p14:cNvPr>
                <p14:cNvContentPartPr/>
                <p14:nvPr/>
              </p14:nvContentPartPr>
              <p14:xfrm>
                <a:off x="11411243" y="3044259"/>
                <a:ext cx="271800" cy="13068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3595221B-BF21-C54D-854A-7577D910885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396123" y="3028779"/>
                  <a:ext cx="302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1D81F5A6-7B9D-CC40-9518-3DDC464F97A0}"/>
                    </a:ext>
                  </a:extLst>
                </p14:cNvPr>
                <p14:cNvContentPartPr/>
                <p14:nvPr/>
              </p14:nvContentPartPr>
              <p14:xfrm>
                <a:off x="8190683" y="4875939"/>
                <a:ext cx="3075120" cy="53604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1D81F5A6-7B9D-CC40-9518-3DDC464F97A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175563" y="4860819"/>
                  <a:ext cx="310572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ADD1A9D8-83E7-D24D-9CE0-AA8FE5407A35}"/>
                    </a:ext>
                  </a:extLst>
                </p14:cNvPr>
                <p14:cNvContentPartPr/>
                <p14:nvPr/>
              </p14:nvContentPartPr>
              <p14:xfrm>
                <a:off x="11112083" y="4802859"/>
                <a:ext cx="268200" cy="14724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ADD1A9D8-83E7-D24D-9CE0-AA8FE5407A3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096603" y="4787379"/>
                  <a:ext cx="298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8202BF31-41EA-9A44-90D3-64885C5C6AF8}"/>
                    </a:ext>
                  </a:extLst>
                </p14:cNvPr>
                <p14:cNvContentPartPr/>
                <p14:nvPr/>
              </p14:nvContentPartPr>
              <p14:xfrm>
                <a:off x="10343123" y="4999059"/>
                <a:ext cx="116280" cy="25524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8202BF31-41EA-9A44-90D3-64885C5C6AF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327643" y="4983579"/>
                  <a:ext cx="1468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45628AEB-B17A-8841-84AA-8A7A2CCF4D8A}"/>
                    </a:ext>
                  </a:extLst>
                </p14:cNvPr>
                <p14:cNvContentPartPr/>
                <p14:nvPr/>
              </p14:nvContentPartPr>
              <p14:xfrm>
                <a:off x="11856923" y="4213899"/>
                <a:ext cx="21600" cy="26820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45628AEB-B17A-8841-84AA-8A7A2CCF4D8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841803" y="4198419"/>
                  <a:ext cx="518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8CE90AFF-3DB1-BA4D-979A-7FBCA81ACDB7}"/>
                    </a:ext>
                  </a:extLst>
                </p14:cNvPr>
                <p14:cNvContentPartPr/>
                <p14:nvPr/>
              </p14:nvContentPartPr>
              <p14:xfrm>
                <a:off x="11856203" y="4202379"/>
                <a:ext cx="212040" cy="25812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8CE90AFF-3DB1-BA4D-979A-7FBCA81ACDB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835683" y="4182219"/>
                  <a:ext cx="2530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540890D0-322C-344B-B8D0-3D068DF8BBB7}"/>
                    </a:ext>
                  </a:extLst>
                </p14:cNvPr>
                <p14:cNvContentPartPr/>
                <p14:nvPr/>
              </p14:nvContentPartPr>
              <p14:xfrm>
                <a:off x="11856203" y="4524939"/>
                <a:ext cx="155160" cy="864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540890D0-322C-344B-B8D0-3D068DF8BBB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835683" y="4504419"/>
                  <a:ext cx="1958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B41CBAF0-9EA0-D840-87D1-2CDBCA24C6CD}"/>
                    </a:ext>
                  </a:extLst>
                </p14:cNvPr>
                <p14:cNvContentPartPr/>
                <p14:nvPr/>
              </p14:nvContentPartPr>
              <p14:xfrm>
                <a:off x="11916323" y="4319379"/>
                <a:ext cx="96480" cy="10980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B41CBAF0-9EA0-D840-87D1-2CDBCA24C6C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895803" y="4298859"/>
                  <a:ext cx="137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6A0F2DC7-6298-2347-8D0D-A05CFA94E06F}"/>
                    </a:ext>
                  </a:extLst>
                </p14:cNvPr>
                <p14:cNvContentPartPr/>
                <p14:nvPr/>
              </p14:nvContentPartPr>
              <p14:xfrm>
                <a:off x="11914163" y="4365459"/>
                <a:ext cx="67320" cy="47520"/>
              </p14:xfrm>
            </p:contentPart>
          </mc:Choice>
          <mc:Fallback xmlns=""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6A0F2DC7-6298-2347-8D0D-A05CFA94E06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893643" y="4344939"/>
                  <a:ext cx="108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2E56C386-3C7A-484B-AD03-9CBF6AF884A4}"/>
                    </a:ext>
                  </a:extLst>
                </p14:cNvPr>
                <p14:cNvContentPartPr/>
                <p14:nvPr/>
              </p14:nvContentPartPr>
              <p14:xfrm>
                <a:off x="7858763" y="4902219"/>
                <a:ext cx="36360" cy="42084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2E56C386-3C7A-484B-AD03-9CBF6AF884A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843283" y="4887099"/>
                  <a:ext cx="669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82BC6CCB-3143-0240-9E9E-2BB5253535CB}"/>
                    </a:ext>
                  </a:extLst>
                </p14:cNvPr>
                <p14:cNvContentPartPr/>
                <p14:nvPr/>
              </p14:nvContentPartPr>
              <p14:xfrm>
                <a:off x="7795403" y="4820499"/>
                <a:ext cx="171720" cy="16632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82BC6CCB-3143-0240-9E9E-2BB5253535C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780283" y="4805019"/>
                  <a:ext cx="201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256A04B3-1799-0347-9622-452AA187AD05}"/>
                    </a:ext>
                  </a:extLst>
                </p14:cNvPr>
                <p14:cNvContentPartPr/>
                <p14:nvPr/>
              </p14:nvContentPartPr>
              <p14:xfrm>
                <a:off x="8038043" y="4940739"/>
                <a:ext cx="23400" cy="14760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256A04B3-1799-0347-9622-452AA187AD0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022923" y="4925259"/>
                  <a:ext cx="54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3B3F0DDE-994D-6E49-B061-050120F45808}"/>
                    </a:ext>
                  </a:extLst>
                </p14:cNvPr>
                <p14:cNvContentPartPr/>
                <p14:nvPr/>
              </p14:nvContentPartPr>
              <p14:xfrm>
                <a:off x="7997003" y="5010219"/>
                <a:ext cx="85320" cy="2556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3B3F0DDE-994D-6E49-B061-050120F45808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981883" y="4995099"/>
                  <a:ext cx="115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481F08A1-829C-084D-B0F1-E9428E61E169}"/>
                    </a:ext>
                  </a:extLst>
                </p14:cNvPr>
                <p14:cNvContentPartPr/>
                <p14:nvPr/>
              </p14:nvContentPartPr>
              <p14:xfrm>
                <a:off x="7933643" y="4886379"/>
                <a:ext cx="183960" cy="25056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481F08A1-829C-084D-B0F1-E9428E61E16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918163" y="4871259"/>
                  <a:ext cx="214560" cy="28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80726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3BFD0B-7D89-B456-6F82-5FBF17A73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5195"/>
            <a:ext cx="10005646" cy="51094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0B2895-77C0-1CB7-7859-8CE090BA222B}"/>
              </a:ext>
            </a:extLst>
          </p:cNvPr>
          <p:cNvSpPr/>
          <p:nvPr/>
        </p:nvSpPr>
        <p:spPr>
          <a:xfrm>
            <a:off x="984738" y="1348154"/>
            <a:ext cx="5505115" cy="342534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3200" dirty="0"/>
              <a:t>How it works</a:t>
            </a:r>
            <a:br>
              <a:rPr lang="en-US" dirty="0"/>
            </a:br>
            <a:r>
              <a:rPr lang="en-US" dirty="0"/>
              <a:t>Fault tolerance and scale-out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1B49E-8D01-C4B6-7992-1CFA7260A132}"/>
              </a:ext>
            </a:extLst>
          </p:cNvPr>
          <p:cNvSpPr/>
          <p:nvPr/>
        </p:nvSpPr>
        <p:spPr>
          <a:xfrm>
            <a:off x="748414" y="6012107"/>
            <a:ext cx="2307647" cy="342534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652F6-5022-B72D-29D3-3D3038E2ADFF}"/>
              </a:ext>
            </a:extLst>
          </p:cNvPr>
          <p:cNvSpPr/>
          <p:nvPr/>
        </p:nvSpPr>
        <p:spPr>
          <a:xfrm>
            <a:off x="9070226" y="5840840"/>
            <a:ext cx="2307647" cy="342534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6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096CED-999D-564F-96CB-CACCAA5EE7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270173" y="6356350"/>
            <a:ext cx="5651653" cy="365125"/>
          </a:xfrm>
        </p:spPr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A1F41-8090-BB45-9CF5-496B2BF958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35938" y="6356350"/>
            <a:ext cx="2217861" cy="365125"/>
          </a:xfrm>
        </p:spPr>
        <p:txBody>
          <a:bodyPr/>
          <a:lstStyle/>
          <a:p>
            <a:fld id="{0365D038-E70F-B244-A1AE-4DC4A8F32122}" type="slidenum">
              <a:rPr lang="it-IT" smtClean="0"/>
              <a:pPr/>
              <a:t>26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4C193F-2B7B-DB4E-A634-60821FA1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/>
          <a:lstStyle/>
          <a:p>
            <a:r>
              <a:rPr lang="it-IT" dirty="0"/>
              <a:t>Notes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6CDED0-45FA-1047-AA79-38C5FF76C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For each query there is a </a:t>
            </a:r>
            <a:r>
              <a:rPr lang="en-GB" dirty="0" err="1"/>
              <a:t>src</a:t>
            </a:r>
            <a:r>
              <a:rPr lang="en-GB" dirty="0"/>
              <a:t> topic (with its partitions, say 3)</a:t>
            </a:r>
          </a:p>
          <a:p>
            <a:r>
              <a:rPr lang="en-GB" dirty="0"/>
              <a:t>Each </a:t>
            </a:r>
            <a:r>
              <a:rPr lang="en-GB" dirty="0" err="1"/>
              <a:t>ksqlDB</a:t>
            </a:r>
            <a:r>
              <a:rPr lang="en-GB" dirty="0"/>
              <a:t> server creates a consumer referring to the consumer group of the query</a:t>
            </a:r>
          </a:p>
          <a:p>
            <a:r>
              <a:rPr lang="en-GB" dirty="0"/>
              <a:t>As far as there a partitions to assign, Kafka assign them to the consumers created by the </a:t>
            </a:r>
            <a:r>
              <a:rPr lang="en-GB" dirty="0" err="1"/>
              <a:t>ksqlDB</a:t>
            </a:r>
            <a:r>
              <a:rPr lang="en-GB" dirty="0"/>
              <a:t> Serves</a:t>
            </a:r>
          </a:p>
          <a:p>
            <a:pPr lvl="1"/>
            <a:r>
              <a:rPr lang="en-GB" dirty="0"/>
              <a:t>Up to 3 in the example</a:t>
            </a:r>
          </a:p>
          <a:p>
            <a:r>
              <a:rPr lang="en-GB" dirty="0"/>
              <a:t>Any other consumer created by the </a:t>
            </a:r>
            <a:r>
              <a:rPr lang="en-GB" dirty="0" err="1"/>
              <a:t>ksqlDB</a:t>
            </a:r>
            <a:r>
              <a:rPr lang="en-GB" dirty="0"/>
              <a:t> Serves will remain in idle state waiting for a fault or for a scale out operation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CF3B10F-AB8B-E742-B669-35124A6DA868}"/>
                  </a:ext>
                </a:extLst>
              </p14:cNvPr>
              <p14:cNvContentPartPr/>
              <p14:nvPr/>
            </p14:nvContentPartPr>
            <p14:xfrm>
              <a:off x="6743483" y="5609979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CF3B10F-AB8B-E742-B669-35124A6DA8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34843" y="560133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7097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27</a:t>
            </a:fld>
            <a:endParaRPr lang="en-US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3200" dirty="0"/>
              <a:t>How it works</a:t>
            </a:r>
            <a:br>
              <a:rPr lang="en-US" dirty="0"/>
            </a:br>
            <a:r>
              <a:rPr lang="en-GB" dirty="0"/>
              <a:t>Query Lifecycle </a:t>
            </a:r>
            <a:endParaRPr lang="en-US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3865CD-3286-E246-86DF-F5C7F3A8EA5F}"/>
              </a:ext>
            </a:extLst>
          </p:cNvPr>
          <p:cNvGrpSpPr/>
          <p:nvPr/>
        </p:nvGrpSpPr>
        <p:grpSpPr>
          <a:xfrm>
            <a:off x="1044323" y="1909539"/>
            <a:ext cx="997200" cy="247680"/>
            <a:chOff x="1044323" y="1909539"/>
            <a:chExt cx="997200" cy="2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C429D87-E0FC-0B43-BA71-CAD176963683}"/>
                    </a:ext>
                  </a:extLst>
                </p14:cNvPr>
                <p14:cNvContentPartPr/>
                <p14:nvPr/>
              </p14:nvContentPartPr>
              <p14:xfrm>
                <a:off x="1044323" y="1975059"/>
                <a:ext cx="104400" cy="169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C429D87-E0FC-0B43-BA71-CAD17696368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843" y="1959579"/>
                  <a:ext cx="135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5F7FC67-95C3-3F47-88C8-A214979F0183}"/>
                    </a:ext>
                  </a:extLst>
                </p14:cNvPr>
                <p14:cNvContentPartPr/>
                <p14:nvPr/>
              </p14:nvContentPartPr>
              <p14:xfrm>
                <a:off x="1207403" y="2020059"/>
                <a:ext cx="99720" cy="129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5F7FC67-95C3-3F47-88C8-A214979F018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92283" y="2004939"/>
                  <a:ext cx="130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2DC64A9-B8CD-EB4D-9489-1A8DAA127A01}"/>
                    </a:ext>
                  </a:extLst>
                </p14:cNvPr>
                <p14:cNvContentPartPr/>
                <p14:nvPr/>
              </p14:nvContentPartPr>
              <p14:xfrm>
                <a:off x="1335923" y="1962459"/>
                <a:ext cx="136440" cy="172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2DC64A9-B8CD-EB4D-9489-1A8DAA127A0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20803" y="1947339"/>
                  <a:ext cx="167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F465ED-7E93-CF4D-8498-07999A1F892B}"/>
                    </a:ext>
                  </a:extLst>
                </p14:cNvPr>
                <p14:cNvContentPartPr/>
                <p14:nvPr/>
              </p14:nvContentPartPr>
              <p14:xfrm>
                <a:off x="1522763" y="2017179"/>
                <a:ext cx="130320" cy="113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F465ED-7E93-CF4D-8498-07999A1F892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07643" y="2001699"/>
                  <a:ext cx="160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F715B89-161C-A643-816C-F540CD5E5EF8}"/>
                    </a:ext>
                  </a:extLst>
                </p14:cNvPr>
                <p14:cNvContentPartPr/>
                <p14:nvPr/>
              </p14:nvContentPartPr>
              <p14:xfrm>
                <a:off x="1724723" y="2014659"/>
                <a:ext cx="8640" cy="120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F715B89-161C-A643-816C-F540CD5E5EF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09603" y="1999179"/>
                  <a:ext cx="392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21D0649-E62F-1F49-9B26-78E702FFE303}"/>
                    </a:ext>
                  </a:extLst>
                </p14:cNvPr>
                <p14:cNvContentPartPr/>
                <p14:nvPr/>
              </p14:nvContentPartPr>
              <p14:xfrm>
                <a:off x="1716443" y="2018259"/>
                <a:ext cx="73800" cy="11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21D0649-E62F-1F49-9B26-78E702FFE30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00963" y="2002779"/>
                  <a:ext cx="104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C289290-6FE2-634C-8F74-E2EDE22B676F}"/>
                    </a:ext>
                  </a:extLst>
                </p14:cNvPr>
                <p14:cNvContentPartPr/>
                <p14:nvPr/>
              </p14:nvContentPartPr>
              <p14:xfrm>
                <a:off x="1852163" y="2011059"/>
                <a:ext cx="56520" cy="137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C289290-6FE2-634C-8F74-E2EDE22B676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37043" y="1995579"/>
                  <a:ext cx="86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D8B2AD-C033-D346-AE17-5F751016D380}"/>
                    </a:ext>
                  </a:extLst>
                </p14:cNvPr>
                <p14:cNvContentPartPr/>
                <p14:nvPr/>
              </p14:nvContentPartPr>
              <p14:xfrm>
                <a:off x="1960883" y="1909539"/>
                <a:ext cx="80640" cy="247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D8B2AD-C033-D346-AE17-5F751016D38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45403" y="1894419"/>
                  <a:ext cx="11124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C985FB-738C-5146-B98B-3C1761E76046}"/>
              </a:ext>
            </a:extLst>
          </p:cNvPr>
          <p:cNvGrpSpPr/>
          <p:nvPr/>
        </p:nvGrpSpPr>
        <p:grpSpPr>
          <a:xfrm>
            <a:off x="1090763" y="2253699"/>
            <a:ext cx="626400" cy="292320"/>
            <a:chOff x="1090763" y="2253699"/>
            <a:chExt cx="62640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1D78E5B-063B-394F-AE27-50356FFF2215}"/>
                    </a:ext>
                  </a:extLst>
                </p14:cNvPr>
                <p14:cNvContentPartPr/>
                <p14:nvPr/>
              </p14:nvContentPartPr>
              <p14:xfrm>
                <a:off x="1191563" y="2255499"/>
                <a:ext cx="5040" cy="210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1D78E5B-063B-394F-AE27-50356FFF221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76443" y="2240379"/>
                  <a:ext cx="35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C4BA45-6A6B-434F-A8C0-6F6C776062E0}"/>
                    </a:ext>
                  </a:extLst>
                </p14:cNvPr>
                <p14:cNvContentPartPr/>
                <p14:nvPr/>
              </p14:nvContentPartPr>
              <p14:xfrm>
                <a:off x="1090763" y="2304459"/>
                <a:ext cx="163800" cy="34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C4BA45-6A6B-434F-A8C0-6F6C776062E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75643" y="2289339"/>
                  <a:ext cx="194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185871B-4803-3C45-A453-E864CBF58435}"/>
                    </a:ext>
                  </a:extLst>
                </p14:cNvPr>
                <p14:cNvContentPartPr/>
                <p14:nvPr/>
              </p14:nvContentPartPr>
              <p14:xfrm>
                <a:off x="1240523" y="2317419"/>
                <a:ext cx="69480" cy="113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185871B-4803-3C45-A453-E864CBF5843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25043" y="2302299"/>
                  <a:ext cx="100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2069AA6-CEC4-C547-A212-519521245835}"/>
                    </a:ext>
                  </a:extLst>
                </p14:cNvPr>
                <p14:cNvContentPartPr/>
                <p14:nvPr/>
              </p14:nvContentPartPr>
              <p14:xfrm>
                <a:off x="1384883" y="2328579"/>
                <a:ext cx="93600" cy="217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2069AA6-CEC4-C547-A212-51952124583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69763" y="2313459"/>
                  <a:ext cx="123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BDA969C-97EA-AB46-92F5-44E7CF6B1713}"/>
                    </a:ext>
                  </a:extLst>
                </p14:cNvPr>
                <p14:cNvContentPartPr/>
                <p14:nvPr/>
              </p14:nvContentPartPr>
              <p14:xfrm>
                <a:off x="1555163" y="2321379"/>
                <a:ext cx="2520" cy="90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BDA969C-97EA-AB46-92F5-44E7CF6B171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40043" y="2306259"/>
                  <a:ext cx="327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3A8AB68-916A-1541-89C9-E356C2F9436E}"/>
                    </a:ext>
                  </a:extLst>
                </p14:cNvPr>
                <p14:cNvContentPartPr/>
                <p14:nvPr/>
              </p14:nvContentPartPr>
              <p14:xfrm>
                <a:off x="1551563" y="2253699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3A8AB68-916A-1541-89C9-E356C2F9436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36443" y="223821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6DBA084-F237-DF47-9BD4-4334491ED456}"/>
                    </a:ext>
                  </a:extLst>
                </p14:cNvPr>
                <p14:cNvContentPartPr/>
                <p14:nvPr/>
              </p14:nvContentPartPr>
              <p14:xfrm>
                <a:off x="1630763" y="2344059"/>
                <a:ext cx="86400" cy="120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6DBA084-F237-DF47-9BD4-4334491ED45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15283" y="2328939"/>
                  <a:ext cx="1166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F144F0BE-700C-DD4F-80D2-B8185030F5B5}"/>
              </a:ext>
            </a:extLst>
          </p:cNvPr>
          <p:cNvGrpSpPr/>
          <p:nvPr/>
        </p:nvGrpSpPr>
        <p:grpSpPr>
          <a:xfrm>
            <a:off x="7463483" y="5155299"/>
            <a:ext cx="699120" cy="1205280"/>
            <a:chOff x="7463483" y="5155299"/>
            <a:chExt cx="699120" cy="12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57C6FBC2-948A-FA47-82B3-4C120BC218DF}"/>
                    </a:ext>
                  </a:extLst>
                </p14:cNvPr>
                <p14:cNvContentPartPr/>
                <p14:nvPr/>
              </p14:nvContentPartPr>
              <p14:xfrm>
                <a:off x="7603883" y="5155299"/>
                <a:ext cx="161280" cy="26136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57C6FBC2-948A-FA47-82B3-4C120BC218D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88763" y="5140179"/>
                  <a:ext cx="1918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F030771A-94AD-7046-AC4C-1282E2FB449F}"/>
                    </a:ext>
                  </a:extLst>
                </p14:cNvPr>
                <p14:cNvContentPartPr/>
                <p14:nvPr/>
              </p14:nvContentPartPr>
              <p14:xfrm>
                <a:off x="7645643" y="5427459"/>
                <a:ext cx="18360" cy="24156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F030771A-94AD-7046-AC4C-1282E2FB449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30523" y="5411979"/>
                  <a:ext cx="489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530A222C-6F70-0240-BDB4-EB9DE1260ABB}"/>
                    </a:ext>
                  </a:extLst>
                </p14:cNvPr>
                <p14:cNvContentPartPr/>
                <p14:nvPr/>
              </p14:nvContentPartPr>
              <p14:xfrm>
                <a:off x="7477523" y="5660379"/>
                <a:ext cx="222840" cy="21888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530A222C-6F70-0240-BDB4-EB9DE1260AB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62403" y="5644899"/>
                  <a:ext cx="2534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A49D5F25-A156-C742-8B00-74FD44F10A7E}"/>
                    </a:ext>
                  </a:extLst>
                </p14:cNvPr>
                <p14:cNvContentPartPr/>
                <p14:nvPr/>
              </p14:nvContentPartPr>
              <p14:xfrm>
                <a:off x="7610363" y="5834619"/>
                <a:ext cx="35280" cy="30492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A49D5F25-A156-C742-8B00-74FD44F10A7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95243" y="5819499"/>
                  <a:ext cx="658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CF85F789-9DF5-C846-89A7-1B5DDDD55641}"/>
                    </a:ext>
                  </a:extLst>
                </p14:cNvPr>
                <p14:cNvContentPartPr/>
                <p14:nvPr/>
              </p14:nvContentPartPr>
              <p14:xfrm>
                <a:off x="7463483" y="6098499"/>
                <a:ext cx="218880" cy="26208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CF85F789-9DF5-C846-89A7-1B5DDDD5564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48363" y="6083019"/>
                  <a:ext cx="249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BEBD2285-021F-E24C-9DC1-2119E99D989A}"/>
                    </a:ext>
                  </a:extLst>
                </p14:cNvPr>
                <p14:cNvContentPartPr/>
                <p14:nvPr/>
              </p14:nvContentPartPr>
              <p14:xfrm>
                <a:off x="7805843" y="5555979"/>
                <a:ext cx="217440" cy="19836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BEBD2285-021F-E24C-9DC1-2119E99D989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90363" y="5540499"/>
                  <a:ext cx="247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D1A888A2-1523-1443-8689-271641C03204}"/>
                    </a:ext>
                  </a:extLst>
                </p14:cNvPr>
                <p14:cNvContentPartPr/>
                <p14:nvPr/>
              </p14:nvContentPartPr>
              <p14:xfrm>
                <a:off x="8017163" y="5478219"/>
                <a:ext cx="136800" cy="16596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D1A888A2-1523-1443-8689-271641C0320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02043" y="5463099"/>
                  <a:ext cx="167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C03F699B-4C94-9349-8F4F-0DC39F807F68}"/>
                    </a:ext>
                  </a:extLst>
                </p14:cNvPr>
                <p14:cNvContentPartPr/>
                <p14:nvPr/>
              </p14:nvContentPartPr>
              <p14:xfrm>
                <a:off x="7773443" y="5912739"/>
                <a:ext cx="283680" cy="21312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C03F699B-4C94-9349-8F4F-0DC39F807F6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757963" y="5897619"/>
                  <a:ext cx="314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407498CA-B037-D14B-A6F4-32A3EC79CDF2}"/>
                    </a:ext>
                  </a:extLst>
                </p14:cNvPr>
                <p14:cNvContentPartPr/>
                <p14:nvPr/>
              </p14:nvContentPartPr>
              <p14:xfrm>
                <a:off x="8041283" y="6018219"/>
                <a:ext cx="121320" cy="206280"/>
              </p14:xfrm>
            </p:contentPart>
          </mc:Choice>
          <mc:Fallback xmlns=""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407498CA-B037-D14B-A6F4-32A3EC79CDF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25803" y="6003099"/>
                  <a:ext cx="151920" cy="23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97" name="Ink 796">
                <a:extLst>
                  <a:ext uri="{FF2B5EF4-FFF2-40B4-BE49-F238E27FC236}">
                    <a16:creationId xmlns:a16="http://schemas.microsoft.com/office/drawing/2014/main" id="{93658A54-7B22-EC45-AD3F-EDDBB96BF8EE}"/>
                  </a:ext>
                </a:extLst>
              </p14:cNvPr>
              <p14:cNvContentPartPr/>
              <p14:nvPr/>
            </p14:nvContentPartPr>
            <p14:xfrm>
              <a:off x="8552483" y="5295699"/>
              <a:ext cx="564480" cy="163800"/>
            </p14:xfrm>
          </p:contentPart>
        </mc:Choice>
        <mc:Fallback xmlns="">
          <p:pic>
            <p:nvPicPr>
              <p:cNvPr id="797" name="Ink 796">
                <a:extLst>
                  <a:ext uri="{FF2B5EF4-FFF2-40B4-BE49-F238E27FC236}">
                    <a16:creationId xmlns:a16="http://schemas.microsoft.com/office/drawing/2014/main" id="{93658A54-7B22-EC45-AD3F-EDDBB96BF8E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537363" y="5280579"/>
                <a:ext cx="5950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98" name="Ink 797">
                <a:extLst>
                  <a:ext uri="{FF2B5EF4-FFF2-40B4-BE49-F238E27FC236}">
                    <a16:creationId xmlns:a16="http://schemas.microsoft.com/office/drawing/2014/main" id="{AC45DC44-0FA3-1D4F-B012-FFB3FAC9E9F1}"/>
                  </a:ext>
                </a:extLst>
              </p14:cNvPr>
              <p14:cNvContentPartPr/>
              <p14:nvPr/>
            </p14:nvContentPartPr>
            <p14:xfrm>
              <a:off x="8526923" y="5771979"/>
              <a:ext cx="361080" cy="151560"/>
            </p14:xfrm>
          </p:contentPart>
        </mc:Choice>
        <mc:Fallback xmlns="">
          <p:pic>
            <p:nvPicPr>
              <p:cNvPr id="798" name="Ink 797">
                <a:extLst>
                  <a:ext uri="{FF2B5EF4-FFF2-40B4-BE49-F238E27FC236}">
                    <a16:creationId xmlns:a16="http://schemas.microsoft.com/office/drawing/2014/main" id="{AC45DC44-0FA3-1D4F-B012-FFB3FAC9E9F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511443" y="5756499"/>
                <a:ext cx="3913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99" name="Ink 798">
                <a:extLst>
                  <a:ext uri="{FF2B5EF4-FFF2-40B4-BE49-F238E27FC236}">
                    <a16:creationId xmlns:a16="http://schemas.microsoft.com/office/drawing/2014/main" id="{C0667C5A-E9DA-5547-8E48-7E417B773764}"/>
                  </a:ext>
                </a:extLst>
              </p14:cNvPr>
              <p14:cNvContentPartPr/>
              <p14:nvPr/>
            </p14:nvContentPartPr>
            <p14:xfrm>
              <a:off x="8619443" y="6082299"/>
              <a:ext cx="335520" cy="160200"/>
            </p14:xfrm>
          </p:contentPart>
        </mc:Choice>
        <mc:Fallback xmlns="">
          <p:pic>
            <p:nvPicPr>
              <p:cNvPr id="799" name="Ink 798">
                <a:extLst>
                  <a:ext uri="{FF2B5EF4-FFF2-40B4-BE49-F238E27FC236}">
                    <a16:creationId xmlns:a16="http://schemas.microsoft.com/office/drawing/2014/main" id="{C0667C5A-E9DA-5547-8E48-7E417B77376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603963" y="6066819"/>
                <a:ext cx="365760" cy="19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8" name="Group 817">
            <a:extLst>
              <a:ext uri="{FF2B5EF4-FFF2-40B4-BE49-F238E27FC236}">
                <a16:creationId xmlns:a16="http://schemas.microsoft.com/office/drawing/2014/main" id="{D98830A6-2BEF-8A4B-94D4-1916B6717347}"/>
              </a:ext>
            </a:extLst>
          </p:cNvPr>
          <p:cNvGrpSpPr/>
          <p:nvPr/>
        </p:nvGrpSpPr>
        <p:grpSpPr>
          <a:xfrm>
            <a:off x="9254123" y="5885019"/>
            <a:ext cx="2435400" cy="372600"/>
            <a:chOff x="9254123" y="5885019"/>
            <a:chExt cx="243540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B3C5ABFB-5E06-E348-B4C3-30B5AEAD1821}"/>
                    </a:ext>
                  </a:extLst>
                </p14:cNvPr>
                <p14:cNvContentPartPr/>
                <p14:nvPr/>
              </p14:nvContentPartPr>
              <p14:xfrm>
                <a:off x="9254123" y="6025419"/>
                <a:ext cx="7560" cy="15408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B3C5ABFB-5E06-E348-B4C3-30B5AEAD182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239003" y="6010299"/>
                  <a:ext cx="38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8F74CE66-6608-8B4C-9B03-D9FEA1507C76}"/>
                    </a:ext>
                  </a:extLst>
                </p14:cNvPr>
                <p14:cNvContentPartPr/>
                <p14:nvPr/>
              </p14:nvContentPartPr>
              <p14:xfrm>
                <a:off x="9343403" y="6023979"/>
                <a:ext cx="132840" cy="151200"/>
              </p14:xfrm>
            </p:contentPart>
          </mc:Choice>
          <mc:Fallback xmlns=""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8F74CE66-6608-8B4C-9B03-D9FEA1507C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328283" y="6008499"/>
                  <a:ext cx="1634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6DCA83C8-C1F3-964F-8AB2-626BF9E99489}"/>
                    </a:ext>
                  </a:extLst>
                </p14:cNvPr>
                <p14:cNvContentPartPr/>
                <p14:nvPr/>
              </p14:nvContentPartPr>
              <p14:xfrm>
                <a:off x="9533843" y="5893659"/>
                <a:ext cx="54360" cy="29484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6DCA83C8-C1F3-964F-8AB2-626BF9E9948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518723" y="5878539"/>
                  <a:ext cx="849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F576567A-23E2-A942-AB48-AB1C47F67F02}"/>
                    </a:ext>
                  </a:extLst>
                </p14:cNvPr>
                <p14:cNvContentPartPr/>
                <p14:nvPr/>
              </p14:nvContentPartPr>
              <p14:xfrm>
                <a:off x="9478403" y="5980779"/>
                <a:ext cx="281160" cy="19980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F576567A-23E2-A942-AB48-AB1C47F67F0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63283" y="5965299"/>
                  <a:ext cx="311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26B156AB-16C7-6A4D-9050-53C5C6AFA71B}"/>
                    </a:ext>
                  </a:extLst>
                </p14:cNvPr>
                <p14:cNvContentPartPr/>
                <p14:nvPr/>
              </p14:nvContentPartPr>
              <p14:xfrm>
                <a:off x="9742283" y="6028299"/>
                <a:ext cx="92520" cy="5688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26B156AB-16C7-6A4D-9050-53C5C6AFA71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26803" y="6013179"/>
                  <a:ext cx="122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086F3558-157D-BC44-B73C-CBFA0F3A1331}"/>
                    </a:ext>
                  </a:extLst>
                </p14:cNvPr>
                <p14:cNvContentPartPr/>
                <p14:nvPr/>
              </p14:nvContentPartPr>
              <p14:xfrm>
                <a:off x="9868283" y="6043419"/>
                <a:ext cx="264960" cy="15300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086F3558-157D-BC44-B73C-CBFA0F3A133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852803" y="6028299"/>
                  <a:ext cx="295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539FAC9C-6FA2-9D4A-BAB0-C770745B9E40}"/>
                    </a:ext>
                  </a:extLst>
                </p14:cNvPr>
                <p14:cNvContentPartPr/>
                <p14:nvPr/>
              </p14:nvContentPartPr>
              <p14:xfrm>
                <a:off x="10192283" y="5885019"/>
                <a:ext cx="139680" cy="29808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539FAC9C-6FA2-9D4A-BAB0-C770745B9E4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176803" y="5869539"/>
                  <a:ext cx="1702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323EBA5B-0E3F-6247-8563-6167851B9D46}"/>
                    </a:ext>
                  </a:extLst>
                </p14:cNvPr>
                <p14:cNvContentPartPr/>
                <p14:nvPr/>
              </p14:nvContentPartPr>
              <p14:xfrm>
                <a:off x="10367603" y="6080859"/>
                <a:ext cx="22320" cy="11304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323EBA5B-0E3F-6247-8563-6167851B9D4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352123" y="6065739"/>
                  <a:ext cx="52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38FDD6E7-7D5D-0E44-8175-EED39587097D}"/>
                    </a:ext>
                  </a:extLst>
                </p14:cNvPr>
                <p14:cNvContentPartPr/>
                <p14:nvPr/>
              </p14:nvContentPartPr>
              <p14:xfrm>
                <a:off x="10465523" y="5906979"/>
                <a:ext cx="216000" cy="26820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38FDD6E7-7D5D-0E44-8175-EED39587097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450403" y="5891859"/>
                  <a:ext cx="2462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09ABFDCB-09DA-A546-AD20-4CADBFEB678F}"/>
                    </a:ext>
                  </a:extLst>
                </p14:cNvPr>
                <p14:cNvContentPartPr/>
                <p14:nvPr/>
              </p14:nvContentPartPr>
              <p14:xfrm>
                <a:off x="10563803" y="5987259"/>
                <a:ext cx="97560" cy="1836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09ABFDCB-09DA-A546-AD20-4CADBFEB678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548683" y="5972139"/>
                  <a:ext cx="128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7081DE5C-C079-3143-BE87-19DDCB424CA4}"/>
                    </a:ext>
                  </a:extLst>
                </p14:cNvPr>
                <p14:cNvContentPartPr/>
                <p14:nvPr/>
              </p14:nvContentPartPr>
              <p14:xfrm>
                <a:off x="10697723" y="6031179"/>
                <a:ext cx="115200" cy="15516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7081DE5C-C079-3143-BE87-19DDCB424CA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682243" y="6015699"/>
                  <a:ext cx="145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D13D5C17-540F-7D49-A174-57CAD02322A3}"/>
                    </a:ext>
                  </a:extLst>
                </p14:cNvPr>
                <p14:cNvContentPartPr/>
                <p14:nvPr/>
              </p14:nvContentPartPr>
              <p14:xfrm>
                <a:off x="10992563" y="5898339"/>
                <a:ext cx="41400" cy="22140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D13D5C17-540F-7D49-A174-57CAD02322A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977443" y="5883219"/>
                  <a:ext cx="72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906B3671-D55D-9648-8318-CAA36B559670}"/>
                    </a:ext>
                  </a:extLst>
                </p14:cNvPr>
                <p14:cNvContentPartPr/>
                <p14:nvPr/>
              </p14:nvContentPartPr>
              <p14:xfrm>
                <a:off x="10903283" y="5966739"/>
                <a:ext cx="318960" cy="13680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906B3671-D55D-9648-8318-CAA36B55967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888163" y="5951619"/>
                  <a:ext cx="349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723FB2FE-37D5-6646-A4B5-345D90F59B8C}"/>
                    </a:ext>
                  </a:extLst>
                </p14:cNvPr>
                <p14:cNvContentPartPr/>
                <p14:nvPr/>
              </p14:nvContentPartPr>
              <p14:xfrm>
                <a:off x="11268683" y="5988699"/>
                <a:ext cx="137160" cy="26892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723FB2FE-37D5-6646-A4B5-345D90F59B8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253203" y="5973579"/>
                  <a:ext cx="1677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9DE85A72-35A2-9141-B30F-1C3196B36B6F}"/>
                    </a:ext>
                  </a:extLst>
                </p14:cNvPr>
                <p14:cNvContentPartPr/>
                <p14:nvPr/>
              </p14:nvContentPartPr>
              <p14:xfrm>
                <a:off x="11472803" y="5998779"/>
                <a:ext cx="43920" cy="12312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9DE85A72-35A2-9141-B30F-1C3196B36B6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452643" y="5978259"/>
                  <a:ext cx="84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D1C239C4-1A5A-B544-B8B6-BC32ECADDCE2}"/>
                    </a:ext>
                  </a:extLst>
                </p14:cNvPr>
                <p14:cNvContentPartPr/>
                <p14:nvPr/>
              </p14:nvContentPartPr>
              <p14:xfrm>
                <a:off x="11523203" y="5885019"/>
                <a:ext cx="360" cy="252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D1C239C4-1A5A-B544-B8B6-BC32ECADDCE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508083" y="5869899"/>
                  <a:ext cx="30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7AEB17A4-3075-ED4C-9F3F-BDB434CA1E78}"/>
                    </a:ext>
                  </a:extLst>
                </p14:cNvPr>
                <p14:cNvContentPartPr/>
                <p14:nvPr/>
              </p14:nvContentPartPr>
              <p14:xfrm>
                <a:off x="11555243" y="6062139"/>
                <a:ext cx="134280" cy="12888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7AEB17A4-3075-ED4C-9F3F-BDB434CA1E7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539763" y="6046659"/>
                  <a:ext cx="16452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1" name="Group 830">
            <a:extLst>
              <a:ext uri="{FF2B5EF4-FFF2-40B4-BE49-F238E27FC236}">
                <a16:creationId xmlns:a16="http://schemas.microsoft.com/office/drawing/2014/main" id="{2838EF99-EB15-8C48-8846-F50531E76388}"/>
              </a:ext>
            </a:extLst>
          </p:cNvPr>
          <p:cNvGrpSpPr/>
          <p:nvPr/>
        </p:nvGrpSpPr>
        <p:grpSpPr>
          <a:xfrm>
            <a:off x="9340163" y="5102739"/>
            <a:ext cx="1466280" cy="415440"/>
            <a:chOff x="9340163" y="5102739"/>
            <a:chExt cx="1466280" cy="41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BE9DDC4B-91E5-6C4A-9412-D3FE818E2FA5}"/>
                    </a:ext>
                  </a:extLst>
                </p14:cNvPr>
                <p14:cNvContentPartPr/>
                <p14:nvPr/>
              </p14:nvContentPartPr>
              <p14:xfrm>
                <a:off x="9340163" y="5221179"/>
                <a:ext cx="75600" cy="19548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BE9DDC4B-91E5-6C4A-9412-D3FE818E2FA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324683" y="5206059"/>
                  <a:ext cx="105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5902DB3E-3EE4-0B4B-AB00-1999B8390217}"/>
                    </a:ext>
                  </a:extLst>
                </p14:cNvPr>
                <p14:cNvContentPartPr/>
                <p14:nvPr/>
              </p14:nvContentPartPr>
              <p14:xfrm>
                <a:off x="9446003" y="5263299"/>
                <a:ext cx="102600" cy="13212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5902DB3E-3EE4-0B4B-AB00-1999B839021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430883" y="5248179"/>
                  <a:ext cx="133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F805EE10-9E18-9D47-B7CB-3109C5A2AC0D}"/>
                    </a:ext>
                  </a:extLst>
                </p14:cNvPr>
                <p14:cNvContentPartPr/>
                <p14:nvPr/>
              </p14:nvContentPartPr>
              <p14:xfrm>
                <a:off x="9616283" y="5274819"/>
                <a:ext cx="62640" cy="11700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F805EE10-9E18-9D47-B7CB-3109C5A2AC0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600803" y="5259339"/>
                  <a:ext cx="92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A2275254-9636-7D41-AAFF-B0913A8BFBEF}"/>
                    </a:ext>
                  </a:extLst>
                </p14:cNvPr>
                <p14:cNvContentPartPr/>
                <p14:nvPr/>
              </p14:nvContentPartPr>
              <p14:xfrm>
                <a:off x="9761363" y="5312619"/>
                <a:ext cx="16920" cy="8460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A2275254-9636-7D41-AAFF-B0913A8BFBE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745883" y="5297499"/>
                  <a:ext cx="47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27FE1946-5645-7B48-B49D-2291647579C2}"/>
                    </a:ext>
                  </a:extLst>
                </p14:cNvPr>
                <p14:cNvContentPartPr/>
                <p14:nvPr/>
              </p14:nvContentPartPr>
              <p14:xfrm>
                <a:off x="9755603" y="5275539"/>
                <a:ext cx="149400" cy="3528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27FE1946-5645-7B48-B49D-2291647579C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740123" y="5260419"/>
                  <a:ext cx="180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C44103B7-588C-124B-9DAF-6316DA7144D3}"/>
                    </a:ext>
                  </a:extLst>
                </p14:cNvPr>
                <p14:cNvContentPartPr/>
                <p14:nvPr/>
              </p14:nvContentPartPr>
              <p14:xfrm>
                <a:off x="9866483" y="5269419"/>
                <a:ext cx="54000" cy="8604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C44103B7-588C-124B-9DAF-6316DA7144D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851003" y="5254299"/>
                  <a:ext cx="84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4E7B8E93-7163-F147-B4EF-37CA59C30A7C}"/>
                    </a:ext>
                  </a:extLst>
                </p14:cNvPr>
                <p14:cNvContentPartPr/>
                <p14:nvPr/>
              </p14:nvContentPartPr>
              <p14:xfrm>
                <a:off x="9936323" y="5251059"/>
                <a:ext cx="97200" cy="15012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4E7B8E93-7163-F147-B4EF-37CA59C30A7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920843" y="5235579"/>
                  <a:ext cx="127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E69A8A69-09FA-7847-AE8F-F4210BA9E0D2}"/>
                    </a:ext>
                  </a:extLst>
                </p14:cNvPr>
                <p14:cNvContentPartPr/>
                <p14:nvPr/>
              </p14:nvContentPartPr>
              <p14:xfrm>
                <a:off x="10211003" y="5102739"/>
                <a:ext cx="69120" cy="27936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E69A8A69-09FA-7847-AE8F-F4210BA9E0D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195883" y="5087619"/>
                  <a:ext cx="997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8C777821-4630-1845-8DE3-4E16500A3889}"/>
                    </a:ext>
                  </a:extLst>
                </p14:cNvPr>
                <p14:cNvContentPartPr/>
                <p14:nvPr/>
              </p14:nvContentPartPr>
              <p14:xfrm>
                <a:off x="10123163" y="5199579"/>
                <a:ext cx="276480" cy="14940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8C777821-4630-1845-8DE3-4E16500A388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108043" y="5184459"/>
                  <a:ext cx="307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779FD473-6855-1547-ABBC-1BA2621B7762}"/>
                    </a:ext>
                  </a:extLst>
                </p14:cNvPr>
                <p14:cNvContentPartPr/>
                <p14:nvPr/>
              </p14:nvContentPartPr>
              <p14:xfrm>
                <a:off x="10436723" y="5231619"/>
                <a:ext cx="132120" cy="28656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779FD473-6855-1547-ABBC-1BA2621B776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421603" y="5216139"/>
                  <a:ext cx="1623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0580B1EF-6E08-6345-B98C-EF36BA4A4758}"/>
                    </a:ext>
                  </a:extLst>
                </p14:cNvPr>
                <p14:cNvContentPartPr/>
                <p14:nvPr/>
              </p14:nvContentPartPr>
              <p14:xfrm>
                <a:off x="10630043" y="5254659"/>
                <a:ext cx="25200" cy="9108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0580B1EF-6E08-6345-B98C-EF36BA4A475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614923" y="5239179"/>
                  <a:ext cx="55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513015E9-B291-9D44-909E-335219ED5574}"/>
                    </a:ext>
                  </a:extLst>
                </p14:cNvPr>
                <p14:cNvContentPartPr/>
                <p14:nvPr/>
              </p14:nvContentPartPr>
              <p14:xfrm>
                <a:off x="10721483" y="5306499"/>
                <a:ext cx="84960" cy="8820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513015E9-B291-9D44-909E-335219ED557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706363" y="5291379"/>
                  <a:ext cx="11556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2" name="Group 851">
            <a:extLst>
              <a:ext uri="{FF2B5EF4-FFF2-40B4-BE49-F238E27FC236}">
                <a16:creationId xmlns:a16="http://schemas.microsoft.com/office/drawing/2014/main" id="{A8F25D67-B5B0-214F-96F8-3DD8F8514A15}"/>
              </a:ext>
            </a:extLst>
          </p:cNvPr>
          <p:cNvGrpSpPr/>
          <p:nvPr/>
        </p:nvGrpSpPr>
        <p:grpSpPr>
          <a:xfrm>
            <a:off x="9320363" y="5486139"/>
            <a:ext cx="1760760" cy="369360"/>
            <a:chOff x="9320363" y="5486139"/>
            <a:chExt cx="1760760" cy="3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00B0AFA6-1779-CE46-B69F-C94298677626}"/>
                    </a:ext>
                  </a:extLst>
                </p14:cNvPr>
                <p14:cNvContentPartPr/>
                <p14:nvPr/>
              </p14:nvContentPartPr>
              <p14:xfrm>
                <a:off x="9320363" y="5486139"/>
                <a:ext cx="309960" cy="31464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00B0AFA6-1779-CE46-B69F-C9429867762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305243" y="5470659"/>
                  <a:ext cx="3405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C6329E92-4B0A-F049-BDC1-11BA63DC1812}"/>
                    </a:ext>
                  </a:extLst>
                </p14:cNvPr>
                <p14:cNvContentPartPr/>
                <p14:nvPr/>
              </p14:nvContentPartPr>
              <p14:xfrm>
                <a:off x="9623483" y="5605659"/>
                <a:ext cx="66600" cy="16704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C6329E92-4B0A-F049-BDC1-11BA63DC181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08363" y="5590539"/>
                  <a:ext cx="96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3BF18A14-DD24-8846-B874-9058E8B348DA}"/>
                    </a:ext>
                  </a:extLst>
                </p14:cNvPr>
                <p14:cNvContentPartPr/>
                <p14:nvPr/>
              </p14:nvContentPartPr>
              <p14:xfrm>
                <a:off x="9745163" y="5486859"/>
                <a:ext cx="46080" cy="23796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3BF18A14-DD24-8846-B874-9058E8B348D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730043" y="5471739"/>
                  <a:ext cx="76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6BA90986-E32C-8849-8EC9-46BDBA0E324E}"/>
                    </a:ext>
                  </a:extLst>
                </p14:cNvPr>
                <p14:cNvContentPartPr/>
                <p14:nvPr/>
              </p14:nvContentPartPr>
              <p14:xfrm>
                <a:off x="9689363" y="5594859"/>
                <a:ext cx="169920" cy="17712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6BA90986-E32C-8849-8EC9-46BDBA0E324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673883" y="5579739"/>
                  <a:ext cx="200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9FE0F4BC-7339-A84C-B0A6-95EFF73D3C32}"/>
                    </a:ext>
                  </a:extLst>
                </p14:cNvPr>
                <p14:cNvContentPartPr/>
                <p14:nvPr/>
              </p14:nvContentPartPr>
              <p14:xfrm>
                <a:off x="9745163" y="5553819"/>
                <a:ext cx="58320" cy="2520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9FE0F4BC-7339-A84C-B0A6-95EFF73D3C3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730043" y="5538699"/>
                  <a:ext cx="889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3B56EC44-E541-CF42-A12E-E04E386A5B62}"/>
                    </a:ext>
                  </a:extLst>
                </p14:cNvPr>
                <p14:cNvContentPartPr/>
                <p14:nvPr/>
              </p14:nvContentPartPr>
              <p14:xfrm>
                <a:off x="9866123" y="5550219"/>
                <a:ext cx="11520" cy="900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3B56EC44-E541-CF42-A12E-E04E386A5B6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851003" y="5535099"/>
                  <a:ext cx="421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DC22F822-34B6-0448-9A67-44CC94C66972}"/>
                    </a:ext>
                  </a:extLst>
                </p14:cNvPr>
                <p14:cNvContentPartPr/>
                <p14:nvPr/>
              </p14:nvContentPartPr>
              <p14:xfrm>
                <a:off x="9927323" y="5621859"/>
                <a:ext cx="76320" cy="12996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DC22F822-34B6-0448-9A67-44CC94C6697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912203" y="5606379"/>
                  <a:ext cx="106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7FF9222A-4764-9E42-84F4-B5AF8403B1D7}"/>
                    </a:ext>
                  </a:extLst>
                </p14:cNvPr>
                <p14:cNvContentPartPr/>
                <p14:nvPr/>
              </p14:nvContentPartPr>
              <p14:xfrm>
                <a:off x="10013723" y="5644899"/>
                <a:ext cx="122400" cy="95400"/>
              </p14:xfrm>
            </p:contentPart>
          </mc:Choice>
          <mc:Fallback xmlns=""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7FF9222A-4764-9E42-84F4-B5AF8403B1D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998243" y="5629779"/>
                  <a:ext cx="152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4B067773-647E-044C-9F3C-D98AFDC7BE0B}"/>
                    </a:ext>
                  </a:extLst>
                </p14:cNvPr>
                <p14:cNvContentPartPr/>
                <p14:nvPr/>
              </p14:nvContentPartPr>
              <p14:xfrm>
                <a:off x="10129283" y="5518899"/>
                <a:ext cx="51480" cy="24048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4B067773-647E-044C-9F3C-D98AFDC7BE0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114163" y="5503779"/>
                  <a:ext cx="820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B17A534F-3644-8E43-B98E-B41FBDD47842}"/>
                    </a:ext>
                  </a:extLst>
                </p14:cNvPr>
                <p14:cNvContentPartPr/>
                <p14:nvPr/>
              </p14:nvContentPartPr>
              <p14:xfrm>
                <a:off x="10090763" y="5586219"/>
                <a:ext cx="163080" cy="16956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B17A534F-3644-8E43-B98E-B41FBDD4784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075643" y="5571099"/>
                  <a:ext cx="193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5C6D23CB-3FF3-574B-843E-1D11829209A1}"/>
                    </a:ext>
                  </a:extLst>
                </p14:cNvPr>
                <p14:cNvContentPartPr/>
                <p14:nvPr/>
              </p14:nvContentPartPr>
              <p14:xfrm>
                <a:off x="10099043" y="5579739"/>
                <a:ext cx="100800" cy="1548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5C6D23CB-3FF3-574B-843E-1D11829209A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083923" y="5564619"/>
                  <a:ext cx="131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D89FA0EA-9E82-F843-A207-D27E5FDDDE5B}"/>
                    </a:ext>
                  </a:extLst>
                </p14:cNvPr>
                <p14:cNvContentPartPr/>
                <p14:nvPr/>
              </p14:nvContentPartPr>
              <p14:xfrm>
                <a:off x="10231523" y="5557419"/>
                <a:ext cx="2880" cy="540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D89FA0EA-9E82-F843-A207-D27E5FDDDE5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216403" y="5542299"/>
                  <a:ext cx="33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AE299E5E-E584-634C-AE61-194A12D2A376}"/>
                    </a:ext>
                  </a:extLst>
                </p14:cNvPr>
                <p14:cNvContentPartPr/>
                <p14:nvPr/>
              </p14:nvContentPartPr>
              <p14:xfrm>
                <a:off x="10280123" y="5641299"/>
                <a:ext cx="45720" cy="9252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AE299E5E-E584-634C-AE61-194A12D2A37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265003" y="5626179"/>
                  <a:ext cx="75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29FD054D-34AF-5B49-A428-2E131DE5B944}"/>
                    </a:ext>
                  </a:extLst>
                </p14:cNvPr>
                <p14:cNvContentPartPr/>
                <p14:nvPr/>
              </p14:nvContentPartPr>
              <p14:xfrm>
                <a:off x="10353923" y="5652459"/>
                <a:ext cx="81000" cy="6876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29FD054D-34AF-5B49-A428-2E131DE5B94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338803" y="5637339"/>
                  <a:ext cx="111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0781DF06-ED52-5544-B1F0-A9AEAB485683}"/>
                    </a:ext>
                  </a:extLst>
                </p14:cNvPr>
                <p14:cNvContentPartPr/>
                <p14:nvPr/>
              </p14:nvContentPartPr>
              <p14:xfrm>
                <a:off x="10568123" y="5525019"/>
                <a:ext cx="33120" cy="21888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0781DF06-ED52-5544-B1F0-A9AEAB48568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552643" y="5509899"/>
                  <a:ext cx="63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421F4F37-E832-5240-A2BB-F53AB3CF0DED}"/>
                    </a:ext>
                  </a:extLst>
                </p14:cNvPr>
                <p14:cNvContentPartPr/>
                <p14:nvPr/>
              </p14:nvContentPartPr>
              <p14:xfrm>
                <a:off x="10484603" y="5557419"/>
                <a:ext cx="233280" cy="4392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421F4F37-E832-5240-A2BB-F53AB3CF0DE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469483" y="5542299"/>
                  <a:ext cx="263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77EB0E73-F450-D54F-9DB0-34835F55DE32}"/>
                    </a:ext>
                  </a:extLst>
                </p14:cNvPr>
                <p14:cNvContentPartPr/>
                <p14:nvPr/>
              </p14:nvContentPartPr>
              <p14:xfrm>
                <a:off x="10650203" y="5607819"/>
                <a:ext cx="81720" cy="11664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77EB0E73-F450-D54F-9DB0-34835F55DE3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635083" y="5592699"/>
                  <a:ext cx="111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40E1074A-2062-1640-B8A0-8C5EBEFB5FA0}"/>
                    </a:ext>
                  </a:extLst>
                </p14:cNvPr>
                <p14:cNvContentPartPr/>
                <p14:nvPr/>
              </p14:nvContentPartPr>
              <p14:xfrm>
                <a:off x="10756043" y="5625819"/>
                <a:ext cx="121320" cy="22968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40E1074A-2062-1640-B8A0-8C5EBEFB5FA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740923" y="5610699"/>
                  <a:ext cx="1515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8D105769-9F16-BC45-B9AB-DB883217793E}"/>
                    </a:ext>
                  </a:extLst>
                </p14:cNvPr>
                <p14:cNvContentPartPr/>
                <p14:nvPr/>
              </p14:nvContentPartPr>
              <p14:xfrm>
                <a:off x="10921643" y="5617539"/>
                <a:ext cx="32400" cy="9396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8D105769-9F16-BC45-B9AB-DB883217793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906523" y="5602419"/>
                  <a:ext cx="62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ABEB1CCC-66F3-AF43-B6F1-A48EDE179851}"/>
                    </a:ext>
                  </a:extLst>
                </p14:cNvPr>
                <p14:cNvContentPartPr/>
                <p14:nvPr/>
              </p14:nvContentPartPr>
              <p14:xfrm>
                <a:off x="10986443" y="5640939"/>
                <a:ext cx="94680" cy="10872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ABEB1CCC-66F3-AF43-B6F1-A48EDE17985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971323" y="5625459"/>
                  <a:ext cx="12492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862" name="Ink 861">
                <a:extLst>
                  <a:ext uri="{FF2B5EF4-FFF2-40B4-BE49-F238E27FC236}">
                    <a16:creationId xmlns:a16="http://schemas.microsoft.com/office/drawing/2014/main" id="{6D8C95A2-9A3F-7248-AE63-403FEA6FD338}"/>
                  </a:ext>
                </a:extLst>
              </p14:cNvPr>
              <p14:cNvContentPartPr/>
              <p14:nvPr/>
            </p14:nvContentPartPr>
            <p14:xfrm>
              <a:off x="11573603" y="5060259"/>
              <a:ext cx="22680" cy="717120"/>
            </p14:xfrm>
          </p:contentPart>
        </mc:Choice>
        <mc:Fallback xmlns="">
          <p:pic>
            <p:nvPicPr>
              <p:cNvPr id="862" name="Ink 861">
                <a:extLst>
                  <a:ext uri="{FF2B5EF4-FFF2-40B4-BE49-F238E27FC236}">
                    <a16:creationId xmlns:a16="http://schemas.microsoft.com/office/drawing/2014/main" id="{6D8C95A2-9A3F-7248-AE63-403FEA6FD338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1558483" y="5045139"/>
                <a:ext cx="53280" cy="74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77" name="Group 876">
            <a:extLst>
              <a:ext uri="{FF2B5EF4-FFF2-40B4-BE49-F238E27FC236}">
                <a16:creationId xmlns:a16="http://schemas.microsoft.com/office/drawing/2014/main" id="{2E4F7EAF-E122-314D-927C-65B4EC2CC300}"/>
              </a:ext>
            </a:extLst>
          </p:cNvPr>
          <p:cNvGrpSpPr/>
          <p:nvPr/>
        </p:nvGrpSpPr>
        <p:grpSpPr>
          <a:xfrm>
            <a:off x="11382443" y="4218579"/>
            <a:ext cx="274680" cy="491040"/>
            <a:chOff x="11382443" y="4218579"/>
            <a:chExt cx="274680" cy="4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246F116A-B4CE-C546-BED7-C45717BBC150}"/>
                    </a:ext>
                  </a:extLst>
                </p14:cNvPr>
                <p14:cNvContentPartPr/>
                <p14:nvPr/>
              </p14:nvContentPartPr>
              <p14:xfrm>
                <a:off x="11411603" y="4600179"/>
                <a:ext cx="194400" cy="10944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246F116A-B4CE-C546-BED7-C45717BBC15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1396483" y="4585059"/>
                  <a:ext cx="225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B4E9845B-C4B7-8847-BA9A-F0E6CC428339}"/>
                    </a:ext>
                  </a:extLst>
                </p14:cNvPr>
                <p14:cNvContentPartPr/>
                <p14:nvPr/>
              </p14:nvContentPartPr>
              <p14:xfrm>
                <a:off x="11555243" y="4522419"/>
                <a:ext cx="360" cy="36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B4E9845B-C4B7-8847-BA9A-F0E6CC42833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540123" y="450693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2BC2DCFB-F62C-A44A-B896-B637CA198618}"/>
                    </a:ext>
                  </a:extLst>
                </p14:cNvPr>
                <p14:cNvContentPartPr/>
                <p14:nvPr/>
              </p14:nvContentPartPr>
              <p14:xfrm>
                <a:off x="11382443" y="4296339"/>
                <a:ext cx="274680" cy="15660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2BC2DCFB-F62C-A44A-B896-B637CA19861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366963" y="4281219"/>
                  <a:ext cx="305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0AB8C1F9-59A0-0447-A130-89E81F4FA134}"/>
                    </a:ext>
                  </a:extLst>
                </p14:cNvPr>
                <p14:cNvContentPartPr/>
                <p14:nvPr/>
              </p14:nvContentPartPr>
              <p14:xfrm>
                <a:off x="11600603" y="4218579"/>
                <a:ext cx="360" cy="36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0AB8C1F9-59A0-0447-A130-89E81F4FA13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585123" y="420309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6" name="Group 875">
            <a:extLst>
              <a:ext uri="{FF2B5EF4-FFF2-40B4-BE49-F238E27FC236}">
                <a16:creationId xmlns:a16="http://schemas.microsoft.com/office/drawing/2014/main" id="{94B06177-804E-3843-8CD5-7C85AB5932B9}"/>
              </a:ext>
            </a:extLst>
          </p:cNvPr>
          <p:cNvGrpSpPr/>
          <p:nvPr/>
        </p:nvGrpSpPr>
        <p:grpSpPr>
          <a:xfrm>
            <a:off x="11363723" y="3066939"/>
            <a:ext cx="349200" cy="869760"/>
            <a:chOff x="11363723" y="3066939"/>
            <a:chExt cx="349200" cy="86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31DFFCE1-B97F-B34C-8431-B3669F11B893}"/>
                    </a:ext>
                  </a:extLst>
                </p14:cNvPr>
                <p14:cNvContentPartPr/>
                <p14:nvPr/>
              </p14:nvContentPartPr>
              <p14:xfrm>
                <a:off x="11408003" y="3743379"/>
                <a:ext cx="284040" cy="19332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31DFFCE1-B97F-B34C-8431-B3669F11B89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392883" y="3727899"/>
                  <a:ext cx="3142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47758053-2293-F54E-B58A-07670E693B44}"/>
                    </a:ext>
                  </a:extLst>
                </p14:cNvPr>
                <p14:cNvContentPartPr/>
                <p14:nvPr/>
              </p14:nvContentPartPr>
              <p14:xfrm>
                <a:off x="11442563" y="3658419"/>
                <a:ext cx="135720" cy="2232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47758053-2293-F54E-B58A-07670E693B4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427443" y="3643299"/>
                  <a:ext cx="165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045399CF-A3AF-EC4E-9CDE-4020E38BC0F5}"/>
                    </a:ext>
                  </a:extLst>
                </p14:cNvPr>
                <p14:cNvContentPartPr/>
                <p14:nvPr/>
              </p14:nvContentPartPr>
              <p14:xfrm>
                <a:off x="11442563" y="3581739"/>
                <a:ext cx="11160" cy="7452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045399CF-A3AF-EC4E-9CDE-4020E38BC0F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427443" y="3566619"/>
                  <a:ext cx="41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7A7A14AB-F5B7-E54E-BE56-23CE6A0CDE74}"/>
                    </a:ext>
                  </a:extLst>
                </p14:cNvPr>
                <p14:cNvContentPartPr/>
                <p14:nvPr/>
              </p14:nvContentPartPr>
              <p14:xfrm>
                <a:off x="11373803" y="3399219"/>
                <a:ext cx="152640" cy="12960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7A7A14AB-F5B7-E54E-BE56-23CE6A0CDE7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358323" y="3384099"/>
                  <a:ext cx="183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E4FFA824-A483-0D47-B53E-5C71B02D3F17}"/>
                    </a:ext>
                  </a:extLst>
                </p14:cNvPr>
                <p14:cNvContentPartPr/>
                <p14:nvPr/>
              </p14:nvContentPartPr>
              <p14:xfrm>
                <a:off x="11401883" y="3254859"/>
                <a:ext cx="98280" cy="8964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E4FFA824-A483-0D47-B53E-5C71B02D3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386763" y="3239379"/>
                  <a:ext cx="128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703C9342-F657-C144-9264-7F8046332C70}"/>
                    </a:ext>
                  </a:extLst>
                </p14:cNvPr>
                <p14:cNvContentPartPr/>
                <p14:nvPr/>
              </p14:nvContentPartPr>
              <p14:xfrm>
                <a:off x="11363723" y="3066939"/>
                <a:ext cx="349200" cy="17820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703C9342-F657-C144-9264-7F8046332C7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348243" y="3051819"/>
                  <a:ext cx="37980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D7EEE567-A7A2-6F4F-82A3-10D755B4AA80}"/>
              </a:ext>
            </a:extLst>
          </p:cNvPr>
          <p:cNvGrpSpPr/>
          <p:nvPr/>
        </p:nvGrpSpPr>
        <p:grpSpPr>
          <a:xfrm>
            <a:off x="11137643" y="2506419"/>
            <a:ext cx="514800" cy="312480"/>
            <a:chOff x="11137643" y="2506419"/>
            <a:chExt cx="5148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20E45C3B-58C9-1641-A552-8F1F23241803}"/>
                    </a:ext>
                  </a:extLst>
                </p14:cNvPr>
                <p14:cNvContentPartPr/>
                <p14:nvPr/>
              </p14:nvContentPartPr>
              <p14:xfrm>
                <a:off x="11137643" y="2692539"/>
                <a:ext cx="304920" cy="12636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20E45C3B-58C9-1641-A552-8F1F2324180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122523" y="2677419"/>
                  <a:ext cx="335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B115E925-3F77-0E49-94FE-CFA34A304B9D}"/>
                    </a:ext>
                  </a:extLst>
                </p14:cNvPr>
                <p14:cNvContentPartPr/>
                <p14:nvPr/>
              </p14:nvContentPartPr>
              <p14:xfrm>
                <a:off x="11328803" y="2506419"/>
                <a:ext cx="323640" cy="26892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B115E925-3F77-0E49-94FE-CFA34A304B9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313683" y="2491299"/>
                  <a:ext cx="35424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9" name="Group 928">
            <a:extLst>
              <a:ext uri="{FF2B5EF4-FFF2-40B4-BE49-F238E27FC236}">
                <a16:creationId xmlns:a16="http://schemas.microsoft.com/office/drawing/2014/main" id="{6CEE7EE9-659B-FC4E-9587-F8DC8C3018E0}"/>
              </a:ext>
            </a:extLst>
          </p:cNvPr>
          <p:cNvGrpSpPr/>
          <p:nvPr/>
        </p:nvGrpSpPr>
        <p:grpSpPr>
          <a:xfrm>
            <a:off x="2349683" y="1358379"/>
            <a:ext cx="9464040" cy="3586320"/>
            <a:chOff x="2349683" y="1358379"/>
            <a:chExt cx="9464040" cy="358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2C7691BB-FE00-BF44-A2A0-263D83D4CFCE}"/>
                    </a:ext>
                  </a:extLst>
                </p14:cNvPr>
                <p14:cNvContentPartPr/>
                <p14:nvPr/>
              </p14:nvContentPartPr>
              <p14:xfrm>
                <a:off x="9301643" y="2010339"/>
                <a:ext cx="428760" cy="10944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2C7691BB-FE00-BF44-A2A0-263D83D4CFC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286163" y="1995219"/>
                  <a:ext cx="459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0235B3E7-B1FE-2B40-AC0E-0F37F6CFFCDA}"/>
                    </a:ext>
                  </a:extLst>
                </p14:cNvPr>
                <p14:cNvContentPartPr/>
                <p14:nvPr/>
              </p14:nvContentPartPr>
              <p14:xfrm>
                <a:off x="9714923" y="1909539"/>
                <a:ext cx="156960" cy="22212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0235B3E7-B1FE-2B40-AC0E-0F37F6CFFCD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699803" y="1894419"/>
                  <a:ext cx="187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C30519D8-6AD1-AE43-A6A8-AC8D82C223B8}"/>
                    </a:ext>
                  </a:extLst>
                </p14:cNvPr>
                <p14:cNvContentPartPr/>
                <p14:nvPr/>
              </p14:nvContentPartPr>
              <p14:xfrm>
                <a:off x="10075643" y="1630539"/>
                <a:ext cx="137160" cy="41688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C30519D8-6AD1-AE43-A6A8-AC8D82C223B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060523" y="1615059"/>
                  <a:ext cx="16776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F891F0C5-B394-EE4A-A0B8-EEA8FC0C45B5}"/>
                    </a:ext>
                  </a:extLst>
                </p14:cNvPr>
                <p14:cNvContentPartPr/>
                <p14:nvPr/>
              </p14:nvContentPartPr>
              <p14:xfrm>
                <a:off x="10171043" y="1789659"/>
                <a:ext cx="104400" cy="19080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F891F0C5-B394-EE4A-A0B8-EEA8FC0C45B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155923" y="1774539"/>
                  <a:ext cx="134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70119999-DDC3-4143-BC76-ABEA03FA6E64}"/>
                    </a:ext>
                  </a:extLst>
                </p14:cNvPr>
                <p14:cNvContentPartPr/>
                <p14:nvPr/>
              </p14:nvContentPartPr>
              <p14:xfrm>
                <a:off x="10172483" y="1620099"/>
                <a:ext cx="246600" cy="17712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70119999-DDC3-4143-BC76-ABEA03FA6E6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157363" y="1604979"/>
                  <a:ext cx="2772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528FFF92-B400-224A-8AC4-1A3F21BB2093}"/>
                    </a:ext>
                  </a:extLst>
                </p14:cNvPr>
                <p14:cNvContentPartPr/>
                <p14:nvPr/>
              </p14:nvContentPartPr>
              <p14:xfrm>
                <a:off x="10341683" y="1595259"/>
                <a:ext cx="355320" cy="52452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528FFF92-B400-224A-8AC4-1A3F21BB209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26563" y="1579779"/>
                  <a:ext cx="38556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DA88EF0D-052A-E14C-84B9-8392BC752164}"/>
                    </a:ext>
                  </a:extLst>
                </p14:cNvPr>
                <p14:cNvContentPartPr/>
                <p14:nvPr/>
              </p14:nvContentPartPr>
              <p14:xfrm>
                <a:off x="10654523" y="1616139"/>
                <a:ext cx="149400" cy="30672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DA88EF0D-052A-E14C-84B9-8392BC75216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639043" y="1600659"/>
                  <a:ext cx="1800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F95D7A15-9FD7-494B-8FAB-41FBA5271FD9}"/>
                    </a:ext>
                  </a:extLst>
                </p14:cNvPr>
                <p14:cNvContentPartPr/>
                <p14:nvPr/>
              </p14:nvContentPartPr>
              <p14:xfrm>
                <a:off x="10737683" y="1766979"/>
                <a:ext cx="63720" cy="14652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F95D7A15-9FD7-494B-8FAB-41FBA5271FD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722563" y="1751859"/>
                  <a:ext cx="93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24D69B3F-5A96-9C42-BCCE-E4194BDE5EE6}"/>
                    </a:ext>
                  </a:extLst>
                </p14:cNvPr>
                <p14:cNvContentPartPr/>
                <p14:nvPr/>
              </p14:nvContentPartPr>
              <p14:xfrm>
                <a:off x="10729403" y="1681299"/>
                <a:ext cx="153000" cy="10368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24D69B3F-5A96-9C42-BCCE-E4194BDE5EE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714283" y="1666179"/>
                  <a:ext cx="183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18FAF3FA-8148-B94D-9D79-0BC35001F8EB}"/>
                    </a:ext>
                  </a:extLst>
                </p14:cNvPr>
                <p14:cNvContentPartPr/>
                <p14:nvPr/>
              </p14:nvContentPartPr>
              <p14:xfrm>
                <a:off x="10843523" y="1774899"/>
                <a:ext cx="127800" cy="17712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18FAF3FA-8148-B94D-9D79-0BC35001F8E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828403" y="1759779"/>
                  <a:ext cx="1584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C7AEB7F0-72E6-434E-A8A3-77D68733A71C}"/>
                    </a:ext>
                  </a:extLst>
                </p14:cNvPr>
                <p14:cNvContentPartPr/>
                <p14:nvPr/>
              </p14:nvContentPartPr>
              <p14:xfrm>
                <a:off x="10086083" y="2087739"/>
                <a:ext cx="96480" cy="23796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C7AEB7F0-72E6-434E-A8A3-77D68733A71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065563" y="2067219"/>
                  <a:ext cx="1375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67040145-A93B-7742-B3A1-C3431F85F307}"/>
                    </a:ext>
                  </a:extLst>
                </p14:cNvPr>
                <p14:cNvContentPartPr/>
                <p14:nvPr/>
              </p14:nvContentPartPr>
              <p14:xfrm>
                <a:off x="10237283" y="2074779"/>
                <a:ext cx="73440" cy="23328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67040145-A93B-7742-B3A1-C3431F85F30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222163" y="2059299"/>
                  <a:ext cx="1040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E768F51D-BD19-FD4F-A971-F5710123C410}"/>
                    </a:ext>
                  </a:extLst>
                </p14:cNvPr>
                <p14:cNvContentPartPr/>
                <p14:nvPr/>
              </p14:nvContentPartPr>
              <p14:xfrm>
                <a:off x="10218203" y="2139579"/>
                <a:ext cx="135720" cy="1944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E768F51D-BD19-FD4F-A971-F5710123C41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203083" y="2124099"/>
                  <a:ext cx="165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3D457B1A-BBC9-2D45-A9D0-FFD7BA1E8C66}"/>
                    </a:ext>
                  </a:extLst>
                </p14:cNvPr>
                <p14:cNvContentPartPr/>
                <p14:nvPr/>
              </p14:nvContentPartPr>
              <p14:xfrm>
                <a:off x="10368323" y="2202219"/>
                <a:ext cx="17640" cy="11196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3D457B1A-BBC9-2D45-A9D0-FFD7BA1E8C6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353203" y="2187099"/>
                  <a:ext cx="48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B2FDE7D5-CE74-944A-9D83-57042BBFE102}"/>
                    </a:ext>
                  </a:extLst>
                </p14:cNvPr>
                <p14:cNvContentPartPr/>
                <p14:nvPr/>
              </p14:nvContentPartPr>
              <p14:xfrm>
                <a:off x="10383443" y="2164059"/>
                <a:ext cx="84240" cy="2664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B2FDE7D5-CE74-944A-9D83-57042BBFE10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367963" y="2148939"/>
                  <a:ext cx="114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67D5EAFB-E191-024F-9D46-4BDE3C104466}"/>
                    </a:ext>
                  </a:extLst>
                </p14:cNvPr>
                <p14:cNvContentPartPr/>
                <p14:nvPr/>
              </p14:nvContentPartPr>
              <p14:xfrm>
                <a:off x="10489643" y="2135619"/>
                <a:ext cx="127800" cy="13860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67D5EAFB-E191-024F-9D46-4BDE3C10446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474523" y="2120139"/>
                  <a:ext cx="158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273FC093-64B8-B447-BA3D-23C29D5D05A5}"/>
                    </a:ext>
                  </a:extLst>
                </p14:cNvPr>
                <p14:cNvContentPartPr/>
                <p14:nvPr/>
              </p14:nvContentPartPr>
              <p14:xfrm>
                <a:off x="10607003" y="2166579"/>
                <a:ext cx="99000" cy="12564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273FC093-64B8-B447-BA3D-23C29D5D05A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591883" y="2151459"/>
                  <a:ext cx="129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02A8CCAF-6BA6-354B-9C38-4DA5745545FF}"/>
                    </a:ext>
                  </a:extLst>
                </p14:cNvPr>
                <p14:cNvContentPartPr/>
                <p14:nvPr/>
              </p14:nvContentPartPr>
              <p14:xfrm>
                <a:off x="10759643" y="2140659"/>
                <a:ext cx="83520" cy="15120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02A8CCAF-6BA6-354B-9C38-4DA5745545F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744523" y="2125179"/>
                  <a:ext cx="114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E310383E-8BB3-AF4A-800D-544C4C1545A2}"/>
                    </a:ext>
                  </a:extLst>
                </p14:cNvPr>
                <p14:cNvContentPartPr/>
                <p14:nvPr/>
              </p14:nvContentPartPr>
              <p14:xfrm>
                <a:off x="10901483" y="2133819"/>
                <a:ext cx="102960" cy="15372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E310383E-8BB3-AF4A-800D-544C4C1545A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886003" y="2118699"/>
                  <a:ext cx="133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D6783761-2095-E245-8819-DAAD80631CA2}"/>
                    </a:ext>
                  </a:extLst>
                </p14:cNvPr>
                <p14:cNvContentPartPr/>
                <p14:nvPr/>
              </p14:nvContentPartPr>
              <p14:xfrm>
                <a:off x="10164563" y="2497059"/>
                <a:ext cx="288000" cy="15012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D6783761-2095-E245-8819-DAAD80631CA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149443" y="2481939"/>
                  <a:ext cx="318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DCADF9A4-26FB-6F47-A4C4-E2B68134F6B3}"/>
                    </a:ext>
                  </a:extLst>
                </p14:cNvPr>
                <p14:cNvContentPartPr/>
                <p14:nvPr/>
              </p14:nvContentPartPr>
              <p14:xfrm>
                <a:off x="10518083" y="2418939"/>
                <a:ext cx="230760" cy="21780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DCADF9A4-26FB-6F47-A4C4-E2B68134F6B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502963" y="2403819"/>
                  <a:ext cx="2610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09E5E18B-B241-1740-8759-36C6C6ED0C74}"/>
                    </a:ext>
                  </a:extLst>
                </p14:cNvPr>
                <p14:cNvContentPartPr/>
                <p14:nvPr/>
              </p14:nvContentPartPr>
              <p14:xfrm>
                <a:off x="9619883" y="2842299"/>
                <a:ext cx="1015920" cy="112860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09E5E18B-B241-1740-8759-36C6C6ED0C7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604403" y="2827179"/>
                  <a:ext cx="1046520" cy="11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48F32A46-131C-8945-A43D-5E2E90602754}"/>
                    </a:ext>
                  </a:extLst>
                </p14:cNvPr>
                <p14:cNvContentPartPr/>
                <p14:nvPr/>
              </p14:nvContentPartPr>
              <p14:xfrm>
                <a:off x="9406043" y="3667779"/>
                <a:ext cx="222840" cy="38484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48F32A46-131C-8945-A43D-5E2E9060275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390923" y="3652299"/>
                  <a:ext cx="2534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273D77CB-56FF-8A44-8C69-7A80F33CFE36}"/>
                    </a:ext>
                  </a:extLst>
                </p14:cNvPr>
                <p14:cNvContentPartPr/>
                <p14:nvPr/>
              </p14:nvContentPartPr>
              <p14:xfrm>
                <a:off x="7659323" y="1931139"/>
                <a:ext cx="102600" cy="15120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273D77CB-56FF-8A44-8C69-7A80F33CFE3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644203" y="1916019"/>
                  <a:ext cx="132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8B67C80D-1041-5545-AC91-7C610B82D4FF}"/>
                    </a:ext>
                  </a:extLst>
                </p14:cNvPr>
                <p14:cNvContentPartPr/>
                <p14:nvPr/>
              </p14:nvContentPartPr>
              <p14:xfrm>
                <a:off x="7822763" y="1943019"/>
                <a:ext cx="98280" cy="29700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8B67C80D-1041-5545-AC91-7C610B82D4F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807283" y="1927899"/>
                  <a:ext cx="1288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CB6B923C-05E7-2E4F-A6FF-7115952C53E2}"/>
                    </a:ext>
                  </a:extLst>
                </p14:cNvPr>
                <p14:cNvContentPartPr/>
                <p14:nvPr/>
              </p14:nvContentPartPr>
              <p14:xfrm>
                <a:off x="7994843" y="1720179"/>
                <a:ext cx="23400" cy="31752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CB6B923C-05E7-2E4F-A6FF-7115952C53E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979723" y="1705059"/>
                  <a:ext cx="540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2DFEBEB2-1885-6446-8D16-B6BEE6D48CEA}"/>
                    </a:ext>
                  </a:extLst>
                </p14:cNvPr>
                <p14:cNvContentPartPr/>
                <p14:nvPr/>
              </p14:nvContentPartPr>
              <p14:xfrm>
                <a:off x="7905923" y="1887579"/>
                <a:ext cx="221040" cy="7200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2DFEBEB2-1885-6446-8D16-B6BEE6D48CE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890803" y="1872099"/>
                  <a:ext cx="2512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C78ECAD1-2607-5B45-960C-B9F378336744}"/>
                    </a:ext>
                  </a:extLst>
                </p14:cNvPr>
                <p14:cNvContentPartPr/>
                <p14:nvPr/>
              </p14:nvContentPartPr>
              <p14:xfrm>
                <a:off x="8114723" y="1787859"/>
                <a:ext cx="360" cy="36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C78ECAD1-2607-5B45-960C-B9F37833674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99603" y="177237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0D063524-B90C-9847-A2B8-0AEA9E640CCC}"/>
                    </a:ext>
                  </a:extLst>
                </p14:cNvPr>
                <p14:cNvContentPartPr/>
                <p14:nvPr/>
              </p14:nvContentPartPr>
              <p14:xfrm>
                <a:off x="8207243" y="1903059"/>
                <a:ext cx="150120" cy="15264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0D063524-B90C-9847-A2B8-0AEA9E640CC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192123" y="1887579"/>
                  <a:ext cx="180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EA847214-AFCD-ED40-83A9-D3BFF5A88DAB}"/>
                    </a:ext>
                  </a:extLst>
                </p14:cNvPr>
                <p14:cNvContentPartPr/>
                <p14:nvPr/>
              </p14:nvContentPartPr>
              <p14:xfrm>
                <a:off x="8422163" y="1958499"/>
                <a:ext cx="9000" cy="10116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EA847214-AFCD-ED40-83A9-D3BFF5A88DA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407043" y="1943019"/>
                  <a:ext cx="39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D2DF6716-DFBF-0244-AD7A-9FE3DBD03FA6}"/>
                    </a:ext>
                  </a:extLst>
                </p14:cNvPr>
                <p14:cNvContentPartPr/>
                <p14:nvPr/>
              </p14:nvContentPartPr>
              <p14:xfrm>
                <a:off x="8434403" y="1889019"/>
                <a:ext cx="360" cy="36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D2DF6716-DFBF-0244-AD7A-9FE3DBD03FA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419283" y="187389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A3D40A80-961A-6E41-9F68-7A95C388DF4C}"/>
                    </a:ext>
                  </a:extLst>
                </p14:cNvPr>
                <p14:cNvContentPartPr/>
                <p14:nvPr/>
              </p14:nvContentPartPr>
              <p14:xfrm>
                <a:off x="8526203" y="1903059"/>
                <a:ext cx="64080" cy="15696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A3D40A80-961A-6E41-9F68-7A95C388DF4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510723" y="1887939"/>
                  <a:ext cx="94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E7F9047F-AE75-284F-A0BC-DDBECAE1409B}"/>
                    </a:ext>
                  </a:extLst>
                </p14:cNvPr>
                <p14:cNvContentPartPr/>
                <p14:nvPr/>
              </p14:nvContentPartPr>
              <p14:xfrm>
                <a:off x="8568683" y="1892979"/>
                <a:ext cx="199800" cy="16704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E7F9047F-AE75-284F-A0BC-DDBECAE140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553563" y="1877499"/>
                  <a:ext cx="2304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30BCB6DB-3A39-CA4E-AFBB-3A21578FBAC0}"/>
                    </a:ext>
                  </a:extLst>
                </p14:cNvPr>
                <p14:cNvContentPartPr/>
                <p14:nvPr/>
              </p14:nvContentPartPr>
              <p14:xfrm>
                <a:off x="8790443" y="1910259"/>
                <a:ext cx="94320" cy="4680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30BCB6DB-3A39-CA4E-AFBB-3A21578FBAC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774963" y="1894779"/>
                  <a:ext cx="1249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B0193D70-3830-1649-A347-C678EF658712}"/>
                    </a:ext>
                  </a:extLst>
                </p14:cNvPr>
                <p14:cNvContentPartPr/>
                <p14:nvPr/>
              </p14:nvContentPartPr>
              <p14:xfrm>
                <a:off x="7667963" y="2359179"/>
                <a:ext cx="133560" cy="11628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B0193D70-3830-1649-A347-C678EF65871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52483" y="2343699"/>
                  <a:ext cx="164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7C1F0801-E674-9A48-8ED5-967FBCA454B5}"/>
                    </a:ext>
                  </a:extLst>
                </p14:cNvPr>
                <p14:cNvContentPartPr/>
                <p14:nvPr/>
              </p14:nvContentPartPr>
              <p14:xfrm>
                <a:off x="7811963" y="2358099"/>
                <a:ext cx="90360" cy="9864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7C1F0801-E674-9A48-8ED5-967FBCA454B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796483" y="2342619"/>
                  <a:ext cx="120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DEF41265-DE14-B04A-BB6F-35CF3FD16296}"/>
                    </a:ext>
                  </a:extLst>
                </p14:cNvPr>
                <p14:cNvContentPartPr/>
                <p14:nvPr/>
              </p14:nvContentPartPr>
              <p14:xfrm>
                <a:off x="7938323" y="2232099"/>
                <a:ext cx="217440" cy="24084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DEF41265-DE14-B04A-BB6F-35CF3FD1629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923203" y="2216979"/>
                  <a:ext cx="2476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D7158FDD-10EE-A24F-A6C6-FB9A93CEA0E3}"/>
                    </a:ext>
                  </a:extLst>
                </p14:cNvPr>
                <p14:cNvContentPartPr/>
                <p14:nvPr/>
              </p14:nvContentPartPr>
              <p14:xfrm>
                <a:off x="8287523" y="2299779"/>
                <a:ext cx="245160" cy="27540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D7158FDD-10EE-A24F-A6C6-FB9A93CEA0E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272403" y="2284659"/>
                  <a:ext cx="2757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184155A7-8384-3240-90C3-FCACA7B41077}"/>
                    </a:ext>
                  </a:extLst>
                </p14:cNvPr>
                <p14:cNvContentPartPr/>
                <p14:nvPr/>
              </p14:nvContentPartPr>
              <p14:xfrm>
                <a:off x="8570843" y="2298339"/>
                <a:ext cx="118800" cy="14580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184155A7-8384-3240-90C3-FCACA7B4107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555723" y="2283219"/>
                  <a:ext cx="149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6A707FA8-E68E-0942-B348-2940019B4E2A}"/>
                    </a:ext>
                  </a:extLst>
                </p14:cNvPr>
                <p14:cNvContentPartPr/>
                <p14:nvPr/>
              </p14:nvContentPartPr>
              <p14:xfrm>
                <a:off x="8807003" y="1880379"/>
                <a:ext cx="347040" cy="32544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6A707FA8-E68E-0942-B348-2940019B4E2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791523" y="1864899"/>
                  <a:ext cx="3772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A2F1AF57-0A19-1143-8126-89B6F01DECC9}"/>
                    </a:ext>
                  </a:extLst>
                </p14:cNvPr>
                <p14:cNvContentPartPr/>
                <p14:nvPr/>
              </p14:nvContentPartPr>
              <p14:xfrm>
                <a:off x="7701803" y="4002939"/>
                <a:ext cx="7200" cy="88524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A2F1AF57-0A19-1143-8126-89B6F01DECC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686683" y="3987819"/>
                  <a:ext cx="37440" cy="9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CD3566FA-E4B4-754D-A894-93B5098A1106}"/>
                    </a:ext>
                  </a:extLst>
                </p14:cNvPr>
                <p14:cNvContentPartPr/>
                <p14:nvPr/>
              </p14:nvContentPartPr>
              <p14:xfrm>
                <a:off x="7552043" y="4691979"/>
                <a:ext cx="283680" cy="23832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CD3566FA-E4B4-754D-A894-93B5098A110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536923" y="4676859"/>
                  <a:ext cx="3142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768ECBE9-0DE7-304A-91A4-C384ABB0405C}"/>
                    </a:ext>
                  </a:extLst>
                </p14:cNvPr>
                <p14:cNvContentPartPr/>
                <p14:nvPr/>
              </p14:nvContentPartPr>
              <p14:xfrm>
                <a:off x="7524683" y="3509379"/>
                <a:ext cx="235800" cy="23508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768ECBE9-0DE7-304A-91A4-C384ABB0405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509563" y="3494259"/>
                  <a:ext cx="2660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2BF60EE3-297E-AD42-B5B5-638AC61A2D62}"/>
                    </a:ext>
                  </a:extLst>
                </p14:cNvPr>
                <p14:cNvContentPartPr/>
                <p14:nvPr/>
              </p14:nvContentPartPr>
              <p14:xfrm>
                <a:off x="7881803" y="3581739"/>
                <a:ext cx="88920" cy="19512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2BF60EE3-297E-AD42-B5B5-638AC61A2D6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866683" y="3566619"/>
                  <a:ext cx="1191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5C0C285B-4398-F24C-A4FB-FC971B574FF3}"/>
                    </a:ext>
                  </a:extLst>
                </p14:cNvPr>
                <p14:cNvContentPartPr/>
                <p14:nvPr/>
              </p14:nvContentPartPr>
              <p14:xfrm>
                <a:off x="7810883" y="3581379"/>
                <a:ext cx="187920" cy="20520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5C0C285B-4398-F24C-A4FB-FC971B574FF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795763" y="3565899"/>
                  <a:ext cx="218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A603C695-3990-AD40-8BF0-62682ABCE651}"/>
                    </a:ext>
                  </a:extLst>
                </p14:cNvPr>
                <p14:cNvContentPartPr/>
                <p14:nvPr/>
              </p14:nvContentPartPr>
              <p14:xfrm>
                <a:off x="8113643" y="3566979"/>
                <a:ext cx="101880" cy="19044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A603C695-3990-AD40-8BF0-62682ABCE65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098523" y="3551499"/>
                  <a:ext cx="132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902B6EF9-EA69-8D46-B2C3-00D8A58788CA}"/>
                    </a:ext>
                  </a:extLst>
                </p14:cNvPr>
                <p14:cNvContentPartPr/>
                <p14:nvPr/>
              </p14:nvContentPartPr>
              <p14:xfrm>
                <a:off x="8287883" y="3596859"/>
                <a:ext cx="253800" cy="15192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902B6EF9-EA69-8D46-B2C3-00D8A58788C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272763" y="3581379"/>
                  <a:ext cx="284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4AF71860-0E83-F544-9AF9-D5834DE876FE}"/>
                    </a:ext>
                  </a:extLst>
                </p14:cNvPr>
                <p14:cNvContentPartPr/>
                <p14:nvPr/>
              </p14:nvContentPartPr>
              <p14:xfrm>
                <a:off x="8666603" y="3314259"/>
                <a:ext cx="60480" cy="41472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4AF71860-0E83-F544-9AF9-D5834DE876F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651123" y="3299139"/>
                  <a:ext cx="910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96A0473E-9D3F-454B-A1D2-3F5E394C1D88}"/>
                    </a:ext>
                  </a:extLst>
                </p14:cNvPr>
                <p14:cNvContentPartPr/>
                <p14:nvPr/>
              </p14:nvContentPartPr>
              <p14:xfrm>
                <a:off x="8568323" y="3505059"/>
                <a:ext cx="258840" cy="22140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96A0473E-9D3F-454B-A1D2-3F5E394C1D8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552843" y="3489939"/>
                  <a:ext cx="2894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092BD666-32BA-5F44-AD7F-1BA6A0550C9F}"/>
                    </a:ext>
                  </a:extLst>
                </p14:cNvPr>
                <p14:cNvContentPartPr/>
                <p14:nvPr/>
              </p14:nvContentPartPr>
              <p14:xfrm>
                <a:off x="8619803" y="3383379"/>
                <a:ext cx="85320" cy="2088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092BD666-32BA-5F44-AD7F-1BA6A0550C9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604323" y="3368259"/>
                  <a:ext cx="115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93EE157B-AC09-9846-96D6-8B8798B40A00}"/>
                    </a:ext>
                  </a:extLst>
                </p14:cNvPr>
                <p14:cNvContentPartPr/>
                <p14:nvPr/>
              </p14:nvContentPartPr>
              <p14:xfrm>
                <a:off x="8814923" y="3369339"/>
                <a:ext cx="360" cy="36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93EE157B-AC09-9846-96D6-8B8798B40A0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99803" y="335421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86B666B6-8AEB-3547-B804-767D36D704A4}"/>
                    </a:ext>
                  </a:extLst>
                </p14:cNvPr>
                <p14:cNvContentPartPr/>
                <p14:nvPr/>
              </p14:nvContentPartPr>
              <p14:xfrm>
                <a:off x="8912123" y="3564099"/>
                <a:ext cx="97920" cy="15444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86B666B6-8AEB-3547-B804-767D36D704A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897003" y="3548979"/>
                  <a:ext cx="128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993F5C4F-F80D-7340-8C49-4AC7D1CC8A51}"/>
                    </a:ext>
                  </a:extLst>
                </p14:cNvPr>
                <p14:cNvContentPartPr/>
                <p14:nvPr/>
              </p14:nvContentPartPr>
              <p14:xfrm>
                <a:off x="9053243" y="3573099"/>
                <a:ext cx="79200" cy="16596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993F5C4F-F80D-7340-8C49-4AC7D1CC8A5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037763" y="3557979"/>
                  <a:ext cx="109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6EDB51FA-FA9D-BC47-87B7-ED9AB8CBC379}"/>
                    </a:ext>
                  </a:extLst>
                </p14:cNvPr>
                <p14:cNvContentPartPr/>
                <p14:nvPr/>
              </p14:nvContentPartPr>
              <p14:xfrm>
                <a:off x="7851563" y="2913219"/>
                <a:ext cx="9000" cy="32472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6EDB51FA-FA9D-BC47-87B7-ED9AB8CBC37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836083" y="2898099"/>
                  <a:ext cx="396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4615B948-D03A-4343-9050-3C12B998A6F0}"/>
                    </a:ext>
                  </a:extLst>
                </p14:cNvPr>
                <p14:cNvContentPartPr/>
                <p14:nvPr/>
              </p14:nvContentPartPr>
              <p14:xfrm>
                <a:off x="7748243" y="2958939"/>
                <a:ext cx="212760" cy="4212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4615B948-D03A-4343-9050-3C12B998A6F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732763" y="2943819"/>
                  <a:ext cx="243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081ACA48-1F12-6245-AC20-60D9DA247141}"/>
                    </a:ext>
                  </a:extLst>
                </p14:cNvPr>
                <p14:cNvContentPartPr/>
                <p14:nvPr/>
              </p14:nvContentPartPr>
              <p14:xfrm>
                <a:off x="7961003" y="3041739"/>
                <a:ext cx="106200" cy="16956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081ACA48-1F12-6245-AC20-60D9DA24714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945883" y="3026619"/>
                  <a:ext cx="136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2FCDC189-D861-7C4B-9CDC-3C99354C81AE}"/>
                    </a:ext>
                  </a:extLst>
                </p14:cNvPr>
                <p14:cNvContentPartPr/>
                <p14:nvPr/>
              </p14:nvContentPartPr>
              <p14:xfrm>
                <a:off x="8107163" y="3047139"/>
                <a:ext cx="120600" cy="24336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2FCDC189-D861-7C4B-9CDC-3C99354C81A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91683" y="3032019"/>
                  <a:ext cx="150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B5562DAF-81AC-8F40-9E61-677975285B9D}"/>
                    </a:ext>
                  </a:extLst>
                </p14:cNvPr>
                <p14:cNvContentPartPr/>
                <p14:nvPr/>
              </p14:nvContentPartPr>
              <p14:xfrm>
                <a:off x="8247923" y="3064059"/>
                <a:ext cx="99720" cy="12924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B5562DAF-81AC-8F40-9E61-677975285B9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232803" y="3048939"/>
                  <a:ext cx="129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54A5A585-4985-7D47-9C64-D79523D8FB20}"/>
                    </a:ext>
                  </a:extLst>
                </p14:cNvPr>
                <p14:cNvContentPartPr/>
                <p14:nvPr/>
              </p14:nvContentPartPr>
              <p14:xfrm>
                <a:off x="8394803" y="2875419"/>
                <a:ext cx="181800" cy="32112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54A5A585-4985-7D47-9C64-D79523D8FB2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379323" y="2860299"/>
                  <a:ext cx="2120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F15352F1-2223-824D-9428-905A9BD0F414}"/>
                    </a:ext>
                  </a:extLst>
                </p14:cNvPr>
                <p14:cNvContentPartPr/>
                <p14:nvPr/>
              </p14:nvContentPartPr>
              <p14:xfrm>
                <a:off x="8607203" y="3070179"/>
                <a:ext cx="95040" cy="18936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F15352F1-2223-824D-9428-905A9BD0F41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592083" y="3055059"/>
                  <a:ext cx="1256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EF5013E6-704A-2343-92BA-767F07439270}"/>
                    </a:ext>
                  </a:extLst>
                </p14:cNvPr>
                <p14:cNvContentPartPr/>
                <p14:nvPr/>
              </p14:nvContentPartPr>
              <p14:xfrm>
                <a:off x="8676683" y="3072699"/>
                <a:ext cx="195840" cy="29952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EF5013E6-704A-2343-92BA-767F0743927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661563" y="3057579"/>
                  <a:ext cx="2260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69FA19-390C-1F4F-A395-EAF3C6C9B017}"/>
                    </a:ext>
                  </a:extLst>
                </p14:cNvPr>
                <p14:cNvContentPartPr/>
                <p14:nvPr/>
              </p14:nvContentPartPr>
              <p14:xfrm>
                <a:off x="2349683" y="2184219"/>
                <a:ext cx="545760" cy="34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69FA19-390C-1F4F-A395-EAF3C6C9B01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334203" y="2169099"/>
                  <a:ext cx="5763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A72AB3D-04BA-C04A-BF99-4E5D5887679D}"/>
                    </a:ext>
                  </a:extLst>
                </p14:cNvPr>
                <p14:cNvContentPartPr/>
                <p14:nvPr/>
              </p14:nvContentPartPr>
              <p14:xfrm>
                <a:off x="2848283" y="2058219"/>
                <a:ext cx="171720" cy="294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A72AB3D-04BA-C04A-BF99-4E5D5887679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833163" y="2043099"/>
                  <a:ext cx="2023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4B6615-AE59-CB4B-96DF-54DC8C3CB6C0}"/>
                    </a:ext>
                  </a:extLst>
                </p14:cNvPr>
                <p14:cNvContentPartPr/>
                <p14:nvPr/>
              </p14:nvContentPartPr>
              <p14:xfrm>
                <a:off x="3244283" y="1857699"/>
                <a:ext cx="132120" cy="386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4B6615-AE59-CB4B-96DF-54DC8C3CB6C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229163" y="1842579"/>
                  <a:ext cx="1623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8D64C8B-1BAE-0940-9AD9-F1B0A9E98A6E}"/>
                    </a:ext>
                  </a:extLst>
                </p14:cNvPr>
                <p14:cNvContentPartPr/>
                <p14:nvPr/>
              </p14:nvContentPartPr>
              <p14:xfrm>
                <a:off x="3334643" y="2095299"/>
                <a:ext cx="93600" cy="140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8D64C8B-1BAE-0940-9AD9-F1B0A9E98A6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319523" y="2079819"/>
                  <a:ext cx="1238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A3960F8-F273-E44C-AFE4-F180DB80D199}"/>
                    </a:ext>
                  </a:extLst>
                </p14:cNvPr>
                <p14:cNvContentPartPr/>
                <p14:nvPr/>
              </p14:nvContentPartPr>
              <p14:xfrm>
                <a:off x="3492683" y="2112579"/>
                <a:ext cx="13320" cy="128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A3960F8-F273-E44C-AFE4-F180DB80D19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477203" y="2097459"/>
                  <a:ext cx="43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C19AD2C-0E88-0D4C-A028-E39A419C7F6E}"/>
                    </a:ext>
                  </a:extLst>
                </p14:cNvPr>
                <p14:cNvContentPartPr/>
                <p14:nvPr/>
              </p14:nvContentPartPr>
              <p14:xfrm>
                <a:off x="3504923" y="2114379"/>
                <a:ext cx="57960" cy="6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C19AD2C-0E88-0D4C-A028-E39A419C7F6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489803" y="2098899"/>
                  <a:ext cx="88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6989A78-7C0B-D94D-A41D-EAFF917C2C91}"/>
                    </a:ext>
                  </a:extLst>
                </p14:cNvPr>
                <p14:cNvContentPartPr/>
                <p14:nvPr/>
              </p14:nvContentPartPr>
              <p14:xfrm>
                <a:off x="3605723" y="2076579"/>
                <a:ext cx="214920" cy="171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6989A78-7C0B-D94D-A41D-EAFF917C2C9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590603" y="2061459"/>
                  <a:ext cx="245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540A235-FDF6-4342-BC86-C6E68AD50CA6}"/>
                    </a:ext>
                  </a:extLst>
                </p14:cNvPr>
                <p14:cNvContentPartPr/>
                <p14:nvPr/>
              </p14:nvContentPartPr>
              <p14:xfrm>
                <a:off x="3831443" y="2085939"/>
                <a:ext cx="62640" cy="25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540A235-FDF6-4342-BC86-C6E68AD50CA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816323" y="2070819"/>
                  <a:ext cx="93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98BEDF9-452B-1C47-B2DF-80646FD0A57A}"/>
                    </a:ext>
                  </a:extLst>
                </p14:cNvPr>
                <p14:cNvContentPartPr/>
                <p14:nvPr/>
              </p14:nvContentPartPr>
              <p14:xfrm>
                <a:off x="3835763" y="1970739"/>
                <a:ext cx="330120" cy="426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98BEDF9-452B-1C47-B2DF-80646FD0A57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820283" y="1955619"/>
                  <a:ext cx="3603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DCD12B0-C513-1449-9934-1254E5389E0A}"/>
                    </a:ext>
                  </a:extLst>
                </p14:cNvPr>
                <p14:cNvContentPartPr/>
                <p14:nvPr/>
              </p14:nvContentPartPr>
              <p14:xfrm>
                <a:off x="3378923" y="2394819"/>
                <a:ext cx="130320" cy="272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DCD12B0-C513-1449-9934-1254E5389E0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363803" y="2379339"/>
                  <a:ext cx="1609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C1653AB-126D-AE45-9119-BADFE38A1D78}"/>
                    </a:ext>
                  </a:extLst>
                </p14:cNvPr>
                <p14:cNvContentPartPr/>
                <p14:nvPr/>
              </p14:nvContentPartPr>
              <p14:xfrm>
                <a:off x="3390443" y="2550699"/>
                <a:ext cx="102240" cy="25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C1653AB-126D-AE45-9119-BADFE38A1D7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374963" y="2535579"/>
                  <a:ext cx="132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2749150-6D34-9A47-8C61-C75CC0CC2B4B}"/>
                    </a:ext>
                  </a:extLst>
                </p14:cNvPr>
                <p14:cNvContentPartPr/>
                <p14:nvPr/>
              </p14:nvContentPartPr>
              <p14:xfrm>
                <a:off x="3557843" y="2531259"/>
                <a:ext cx="98280" cy="124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2749150-6D34-9A47-8C61-C75CC0CC2B4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542723" y="2516139"/>
                  <a:ext cx="128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2765D1C-05C6-4948-A4E0-89507DF38D76}"/>
                    </a:ext>
                  </a:extLst>
                </p14:cNvPr>
                <p14:cNvContentPartPr/>
                <p14:nvPr/>
              </p14:nvContentPartPr>
              <p14:xfrm>
                <a:off x="3692123" y="2426859"/>
                <a:ext cx="262440" cy="292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2765D1C-05C6-4948-A4E0-89507DF38D7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677003" y="2411739"/>
                  <a:ext cx="2930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7B0D49F-FF28-0549-AE39-A8E6CA3D66E9}"/>
                    </a:ext>
                  </a:extLst>
                </p14:cNvPr>
                <p14:cNvContentPartPr/>
                <p14:nvPr/>
              </p14:nvContentPartPr>
              <p14:xfrm>
                <a:off x="4031963" y="2492739"/>
                <a:ext cx="225000" cy="152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7B0D49F-FF28-0549-AE39-A8E6CA3D66E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016843" y="2477619"/>
                  <a:ext cx="255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22ED916-BBF9-F249-8841-6B149A9618BC}"/>
                    </a:ext>
                  </a:extLst>
                </p14:cNvPr>
                <p14:cNvContentPartPr/>
                <p14:nvPr/>
              </p14:nvContentPartPr>
              <p14:xfrm>
                <a:off x="4274243" y="2544219"/>
                <a:ext cx="72000" cy="4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22ED916-BBF9-F249-8841-6B149A9618B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258763" y="2529099"/>
                  <a:ext cx="102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76B8CBA-4886-3143-A413-306C541CE150}"/>
                    </a:ext>
                  </a:extLst>
                </p14:cNvPr>
                <p14:cNvContentPartPr/>
                <p14:nvPr/>
              </p14:nvContentPartPr>
              <p14:xfrm>
                <a:off x="3684923" y="2820699"/>
                <a:ext cx="3960" cy="238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76B8CBA-4886-3143-A413-306C541CE15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669803" y="2805579"/>
                  <a:ext cx="345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ED4C0FB-A29E-6A4D-9C6C-562B4840577D}"/>
                    </a:ext>
                  </a:extLst>
                </p14:cNvPr>
                <p14:cNvContentPartPr/>
                <p14:nvPr/>
              </p14:nvContentPartPr>
              <p14:xfrm>
                <a:off x="3586643" y="2952459"/>
                <a:ext cx="197280" cy="152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ED4C0FB-A29E-6A4D-9C6C-562B4840577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571523" y="2937339"/>
                  <a:ext cx="227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12C3B0A-9C07-2745-ACFF-E4BA7F6389E7}"/>
                    </a:ext>
                  </a:extLst>
                </p14:cNvPr>
                <p14:cNvContentPartPr/>
                <p14:nvPr/>
              </p14:nvContentPartPr>
              <p14:xfrm>
                <a:off x="3152843" y="3105819"/>
                <a:ext cx="1641600" cy="378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12C3B0A-9C07-2745-ACFF-E4BA7F6389E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137363" y="3090339"/>
                  <a:ext cx="16722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7E7C033-26AD-C940-8994-C8C2C426BE51}"/>
                    </a:ext>
                  </a:extLst>
                </p14:cNvPr>
                <p14:cNvContentPartPr/>
                <p14:nvPr/>
              </p14:nvContentPartPr>
              <p14:xfrm>
                <a:off x="3245723" y="3539619"/>
                <a:ext cx="5400" cy="197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7E7C033-26AD-C940-8994-C8C2C426BE5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230603" y="3524499"/>
                  <a:ext cx="360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FD83226-FF21-4D4A-B103-63D678CFF33C}"/>
                    </a:ext>
                  </a:extLst>
                </p14:cNvPr>
                <p14:cNvContentPartPr/>
                <p14:nvPr/>
              </p14:nvContentPartPr>
              <p14:xfrm>
                <a:off x="3226283" y="3529899"/>
                <a:ext cx="94320" cy="192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FD83226-FF21-4D4A-B103-63D678CFF33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211163" y="3514779"/>
                  <a:ext cx="124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C824847-66C4-9D49-9C03-E85A1731D3EB}"/>
                    </a:ext>
                  </a:extLst>
                </p14:cNvPr>
                <p14:cNvContentPartPr/>
                <p14:nvPr/>
              </p14:nvContentPartPr>
              <p14:xfrm>
                <a:off x="3367763" y="3524139"/>
                <a:ext cx="144000" cy="200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C824847-66C4-9D49-9C03-E85A1731D3E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352283" y="3509019"/>
                  <a:ext cx="174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D5B4771-A701-7F43-8724-73BAA668F3F6}"/>
                    </a:ext>
                  </a:extLst>
                </p14:cNvPr>
                <p14:cNvContentPartPr/>
                <p14:nvPr/>
              </p14:nvContentPartPr>
              <p14:xfrm>
                <a:off x="3444803" y="3616299"/>
                <a:ext cx="146520" cy="118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D5B4771-A701-7F43-8724-73BAA668F3F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429683" y="3601179"/>
                  <a:ext cx="176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414AA43-51A7-6F4E-8CB4-FE3C210E32CA}"/>
                    </a:ext>
                  </a:extLst>
                </p14:cNvPr>
                <p14:cNvContentPartPr/>
                <p14:nvPr/>
              </p14:nvContentPartPr>
              <p14:xfrm>
                <a:off x="3658643" y="3595779"/>
                <a:ext cx="62640" cy="110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414AA43-51A7-6F4E-8CB4-FE3C210E32C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643523" y="3580299"/>
                  <a:ext cx="93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42525AD-A7A7-7C47-AC7E-D64F12F1DEBC}"/>
                    </a:ext>
                  </a:extLst>
                </p14:cNvPr>
                <p14:cNvContentPartPr/>
                <p14:nvPr/>
              </p14:nvContentPartPr>
              <p14:xfrm>
                <a:off x="3728123" y="3515859"/>
                <a:ext cx="3960" cy="64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42525AD-A7A7-7C47-AC7E-D64F12F1DEB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713003" y="3500739"/>
                  <a:ext cx="34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389C4B8-8AE7-5D48-9D77-C2B4ABA2BB33}"/>
                    </a:ext>
                  </a:extLst>
                </p14:cNvPr>
                <p14:cNvContentPartPr/>
                <p14:nvPr/>
              </p14:nvContentPartPr>
              <p14:xfrm>
                <a:off x="3755483" y="3623859"/>
                <a:ext cx="105840" cy="82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389C4B8-8AE7-5D48-9D77-C2B4ABA2BB3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740003" y="3608739"/>
                  <a:ext cx="136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00B4004-E0B6-B448-902C-8C8901F81270}"/>
                    </a:ext>
                  </a:extLst>
                </p14:cNvPr>
                <p14:cNvContentPartPr/>
                <p14:nvPr/>
              </p14:nvContentPartPr>
              <p14:xfrm>
                <a:off x="3895883" y="3530259"/>
                <a:ext cx="16200" cy="181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00B4004-E0B6-B448-902C-8C8901F8127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880403" y="3515139"/>
                  <a:ext cx="468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C8F7CD3-1FC5-1049-8BB3-F2BEA54CB580}"/>
                    </a:ext>
                  </a:extLst>
                </p14:cNvPr>
                <p14:cNvContentPartPr/>
                <p14:nvPr/>
              </p14:nvContentPartPr>
              <p14:xfrm>
                <a:off x="3829283" y="3594339"/>
                <a:ext cx="162720" cy="127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C8F7CD3-1FC5-1049-8BB3-F2BEA54CB58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814163" y="3578859"/>
                  <a:ext cx="193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3CFD822-878B-7640-AC1F-FD7BE9159B9D}"/>
                    </a:ext>
                  </a:extLst>
                </p14:cNvPr>
                <p14:cNvContentPartPr/>
                <p14:nvPr/>
              </p14:nvContentPartPr>
              <p14:xfrm>
                <a:off x="4127723" y="3595059"/>
                <a:ext cx="60840" cy="105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3CFD822-878B-7640-AC1F-FD7BE9159B9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112603" y="3579939"/>
                  <a:ext cx="91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C1E0FA3-185B-CB49-9BBB-B4971E700840}"/>
                    </a:ext>
                  </a:extLst>
                </p14:cNvPr>
                <p14:cNvContentPartPr/>
                <p14:nvPr/>
              </p14:nvContentPartPr>
              <p14:xfrm>
                <a:off x="4291523" y="3471219"/>
                <a:ext cx="20880" cy="205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C1E0FA3-185B-CB49-9BBB-B4971E70084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276403" y="3456099"/>
                  <a:ext cx="514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694AD5C-A701-F040-95D9-453DB6B9EB0D}"/>
                    </a:ext>
                  </a:extLst>
                </p14:cNvPr>
                <p14:cNvContentPartPr/>
                <p14:nvPr/>
              </p14:nvContentPartPr>
              <p14:xfrm>
                <a:off x="4203323" y="3538539"/>
                <a:ext cx="195120" cy="99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694AD5C-A701-F040-95D9-453DB6B9EB0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187843" y="3523419"/>
                  <a:ext cx="225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160AB27-C354-5A4A-A729-7284448D27E4}"/>
                    </a:ext>
                  </a:extLst>
                </p14:cNvPr>
                <p14:cNvContentPartPr/>
                <p14:nvPr/>
              </p14:nvContentPartPr>
              <p14:xfrm>
                <a:off x="4475123" y="3542139"/>
                <a:ext cx="11520" cy="102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160AB27-C354-5A4A-A729-7284448D27E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460003" y="3527019"/>
                  <a:ext cx="42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330808C-EE1F-7D4A-8383-88D74F27019E}"/>
                    </a:ext>
                  </a:extLst>
                </p14:cNvPr>
                <p14:cNvContentPartPr/>
                <p14:nvPr/>
              </p14:nvContentPartPr>
              <p14:xfrm>
                <a:off x="4501043" y="3562299"/>
                <a:ext cx="68400" cy="160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330808C-EE1F-7D4A-8383-88D74F27019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485563" y="3547179"/>
                  <a:ext cx="99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915CDC9-53EA-6642-8C92-A7D235286517}"/>
                    </a:ext>
                  </a:extLst>
                </p14:cNvPr>
                <p14:cNvContentPartPr/>
                <p14:nvPr/>
              </p14:nvContentPartPr>
              <p14:xfrm>
                <a:off x="3073643" y="3310659"/>
                <a:ext cx="1685520" cy="794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915CDC9-53EA-6642-8C92-A7D23528651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058163" y="3295539"/>
                  <a:ext cx="1715760" cy="82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8475392-B243-CB49-AAEE-9B6D8E75F492}"/>
                    </a:ext>
                  </a:extLst>
                </p14:cNvPr>
                <p14:cNvContentPartPr/>
                <p14:nvPr/>
              </p14:nvContentPartPr>
              <p14:xfrm>
                <a:off x="4726763" y="3261339"/>
                <a:ext cx="33120" cy="283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8475392-B243-CB49-AAEE-9B6D8E75F49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711283" y="3246219"/>
                  <a:ext cx="63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BBAD8DCE-5782-BC4E-8081-332686E79151}"/>
                    </a:ext>
                  </a:extLst>
                </p14:cNvPr>
                <p14:cNvContentPartPr/>
                <p14:nvPr/>
              </p14:nvContentPartPr>
              <p14:xfrm>
                <a:off x="4488443" y="2130579"/>
                <a:ext cx="668880" cy="5112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BBAD8DCE-5782-BC4E-8081-332686E7915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473323" y="2115459"/>
                  <a:ext cx="699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877C313D-1685-F940-9C46-AEBF08CC6EAB}"/>
                    </a:ext>
                  </a:extLst>
                </p14:cNvPr>
                <p14:cNvContentPartPr/>
                <p14:nvPr/>
              </p14:nvContentPartPr>
              <p14:xfrm>
                <a:off x="5121683" y="2026899"/>
                <a:ext cx="157320" cy="25092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877C313D-1685-F940-9C46-AEBF08CC6EA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106203" y="2011419"/>
                  <a:ext cx="1879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96310338-EBD7-8445-9B34-F8A31E2C7A94}"/>
                    </a:ext>
                  </a:extLst>
                </p14:cNvPr>
                <p14:cNvContentPartPr/>
                <p14:nvPr/>
              </p14:nvContentPartPr>
              <p14:xfrm>
                <a:off x="5534603" y="1698219"/>
                <a:ext cx="108000" cy="3448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96310338-EBD7-8445-9B34-F8A31E2C7A9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519123" y="1683099"/>
                  <a:ext cx="1382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0A8AAEE1-B832-1142-BAB4-A3E69043D080}"/>
                    </a:ext>
                  </a:extLst>
                </p14:cNvPr>
                <p14:cNvContentPartPr/>
                <p14:nvPr/>
              </p14:nvContentPartPr>
              <p14:xfrm>
                <a:off x="5652323" y="1943379"/>
                <a:ext cx="83520" cy="11196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0A8AAEE1-B832-1142-BAB4-A3E69043D08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636843" y="1928259"/>
                  <a:ext cx="113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D820F30E-1515-544D-8ED1-9F15620E51F3}"/>
                    </a:ext>
                  </a:extLst>
                </p14:cNvPr>
                <p14:cNvContentPartPr/>
                <p14:nvPr/>
              </p14:nvContentPartPr>
              <p14:xfrm>
                <a:off x="5747003" y="1946259"/>
                <a:ext cx="116280" cy="2548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D820F30E-1515-544D-8ED1-9F15620E51F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731883" y="1930779"/>
                  <a:ext cx="1468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5FC2D96B-7891-4B4D-B55C-49323D8C743A}"/>
                    </a:ext>
                  </a:extLst>
                </p14:cNvPr>
                <p14:cNvContentPartPr/>
                <p14:nvPr/>
              </p14:nvContentPartPr>
              <p14:xfrm>
                <a:off x="5906843" y="1945539"/>
                <a:ext cx="25920" cy="11088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5FC2D96B-7891-4B4D-B55C-49323D8C743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891363" y="1930419"/>
                  <a:ext cx="56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876A9E83-2F2E-5B4F-8BF4-031DAE3BF7C0}"/>
                    </a:ext>
                  </a:extLst>
                </p14:cNvPr>
                <p14:cNvContentPartPr/>
                <p14:nvPr/>
              </p14:nvContentPartPr>
              <p14:xfrm>
                <a:off x="5930603" y="1870659"/>
                <a:ext cx="360" cy="36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876A9E83-2F2E-5B4F-8BF4-031DAE3BF7C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15123" y="185517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A9FCF83B-308E-6047-840A-3908C580EF6B}"/>
                    </a:ext>
                  </a:extLst>
                </p14:cNvPr>
                <p14:cNvContentPartPr/>
                <p14:nvPr/>
              </p14:nvContentPartPr>
              <p14:xfrm>
                <a:off x="6023123" y="1939779"/>
                <a:ext cx="60120" cy="11628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A9FCF83B-308E-6047-840A-3908C580EF6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007643" y="1924659"/>
                  <a:ext cx="90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4C53B68E-CD09-C243-B61D-93396C4BE6AC}"/>
                    </a:ext>
                  </a:extLst>
                </p14:cNvPr>
                <p14:cNvContentPartPr/>
                <p14:nvPr/>
              </p14:nvContentPartPr>
              <p14:xfrm>
                <a:off x="6091523" y="1792899"/>
                <a:ext cx="296280" cy="26208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4C53B68E-CD09-C243-B61D-93396C4BE6A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076043" y="1777779"/>
                  <a:ext cx="3265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52D09381-D4F1-6141-8539-9F2D126E1273}"/>
                    </a:ext>
                  </a:extLst>
                </p14:cNvPr>
                <p14:cNvContentPartPr/>
                <p14:nvPr/>
              </p14:nvContentPartPr>
              <p14:xfrm>
                <a:off x="5543963" y="2157219"/>
                <a:ext cx="98640" cy="26244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52D09381-D4F1-6141-8539-9F2D126E127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528843" y="2141739"/>
                  <a:ext cx="1288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DD83FB33-2974-9647-BDE6-F0EEE675C8DB}"/>
                    </a:ext>
                  </a:extLst>
                </p14:cNvPr>
                <p14:cNvContentPartPr/>
                <p14:nvPr/>
              </p14:nvContentPartPr>
              <p14:xfrm>
                <a:off x="5744483" y="2209419"/>
                <a:ext cx="101880" cy="21132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DD83FB33-2974-9647-BDE6-F0EEE675C8D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729363" y="2194299"/>
                  <a:ext cx="132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B5D24CEA-437D-DA41-95F4-680CA45AA1C6}"/>
                    </a:ext>
                  </a:extLst>
                </p14:cNvPr>
                <p14:cNvContentPartPr/>
                <p14:nvPr/>
              </p14:nvContentPartPr>
              <p14:xfrm>
                <a:off x="5850323" y="2287539"/>
                <a:ext cx="100440" cy="14004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B5D24CEA-437D-DA41-95F4-680CA45AA1C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35203" y="2272419"/>
                  <a:ext cx="131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0EBFA181-774F-3644-956A-88CF1D69D445}"/>
                    </a:ext>
                  </a:extLst>
                </p14:cNvPr>
                <p14:cNvContentPartPr/>
                <p14:nvPr/>
              </p14:nvContentPartPr>
              <p14:xfrm>
                <a:off x="6045443" y="2269179"/>
                <a:ext cx="83520" cy="17820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0EBFA181-774F-3644-956A-88CF1D69D44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030323" y="2253699"/>
                  <a:ext cx="114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08F2FAC6-0B44-8B4C-A3BD-F171A7A3C5E2}"/>
                    </a:ext>
                  </a:extLst>
                </p14:cNvPr>
                <p14:cNvContentPartPr/>
                <p14:nvPr/>
              </p14:nvContentPartPr>
              <p14:xfrm>
                <a:off x="6515963" y="2097819"/>
                <a:ext cx="885960" cy="6408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08F2FAC6-0B44-8B4C-A3BD-F171A7A3C5E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500843" y="2082699"/>
                  <a:ext cx="9165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8200EF94-6E65-5C4E-91E3-82008A769382}"/>
                    </a:ext>
                  </a:extLst>
                </p14:cNvPr>
                <p14:cNvContentPartPr/>
                <p14:nvPr/>
              </p14:nvContentPartPr>
              <p14:xfrm>
                <a:off x="7376363" y="2030499"/>
                <a:ext cx="129960" cy="24192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8200EF94-6E65-5C4E-91E3-82008A76938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361243" y="2015019"/>
                  <a:ext cx="1605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65E23E06-C6CB-8840-8D2A-585F3CAAEEEF}"/>
                    </a:ext>
                  </a:extLst>
                </p14:cNvPr>
                <p14:cNvContentPartPr/>
                <p14:nvPr/>
              </p14:nvContentPartPr>
              <p14:xfrm>
                <a:off x="4957163" y="3405339"/>
                <a:ext cx="2255760" cy="74880"/>
              </p14:xfrm>
            </p:contentPart>
          </mc:Choice>
          <mc:Fallback xmlns=""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65E23E06-C6CB-8840-8D2A-585F3CAAEEE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941683" y="3390219"/>
                  <a:ext cx="2286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879" name="Ink 878">
                  <a:extLst>
                    <a:ext uri="{FF2B5EF4-FFF2-40B4-BE49-F238E27FC236}">
                      <a16:creationId xmlns:a16="http://schemas.microsoft.com/office/drawing/2014/main" id="{3F3B7B03-30ED-3742-8A10-DA7D5AB08CA2}"/>
                    </a:ext>
                  </a:extLst>
                </p14:cNvPr>
                <p14:cNvContentPartPr/>
                <p14:nvPr/>
              </p14:nvContentPartPr>
              <p14:xfrm>
                <a:off x="4899923" y="3258459"/>
                <a:ext cx="213120" cy="300600"/>
              </p14:xfrm>
            </p:contentPart>
          </mc:Choice>
          <mc:Fallback xmlns="">
            <p:pic>
              <p:nvPicPr>
                <p:cNvPr id="879" name="Ink 878">
                  <a:extLst>
                    <a:ext uri="{FF2B5EF4-FFF2-40B4-BE49-F238E27FC236}">
                      <a16:creationId xmlns:a16="http://schemas.microsoft.com/office/drawing/2014/main" id="{3F3B7B03-30ED-3742-8A10-DA7D5AB08CA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884803" y="3242979"/>
                  <a:ext cx="2437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D0F48941-1846-D84E-86AD-30E2E765CF85}"/>
                    </a:ext>
                  </a:extLst>
                </p14:cNvPr>
                <p14:cNvContentPartPr/>
                <p14:nvPr/>
              </p14:nvContentPartPr>
              <p14:xfrm>
                <a:off x="7902323" y="4287699"/>
                <a:ext cx="141840" cy="167040"/>
              </p14:xfrm>
            </p:contentPart>
          </mc:Choice>
          <mc:Fallback xmlns=""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D0F48941-1846-D84E-86AD-30E2E765CF8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887203" y="4272579"/>
                  <a:ext cx="172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01E5E02A-AC18-B148-A269-78964F7735F6}"/>
                    </a:ext>
                  </a:extLst>
                </p14:cNvPr>
                <p14:cNvContentPartPr/>
                <p14:nvPr/>
              </p14:nvContentPartPr>
              <p14:xfrm>
                <a:off x="8102483" y="4323339"/>
                <a:ext cx="256320" cy="333720"/>
              </p14:xfrm>
            </p:contentPart>
          </mc:Choice>
          <mc:Fallback xmlns=""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01E5E02A-AC18-B148-A269-78964F7735F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087003" y="4308219"/>
                  <a:ext cx="2869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883" name="Ink 882">
                  <a:extLst>
                    <a:ext uri="{FF2B5EF4-FFF2-40B4-BE49-F238E27FC236}">
                      <a16:creationId xmlns:a16="http://schemas.microsoft.com/office/drawing/2014/main" id="{13591BDA-94DC-A747-8396-48BECF92FA7D}"/>
                    </a:ext>
                  </a:extLst>
                </p14:cNvPr>
                <p14:cNvContentPartPr/>
                <p14:nvPr/>
              </p14:nvContentPartPr>
              <p14:xfrm>
                <a:off x="8340443" y="4342059"/>
                <a:ext cx="86760" cy="21240"/>
              </p14:xfrm>
            </p:contentPart>
          </mc:Choice>
          <mc:Fallback xmlns="">
            <p:pic>
              <p:nvPicPr>
                <p:cNvPr id="883" name="Ink 882">
                  <a:extLst>
                    <a:ext uri="{FF2B5EF4-FFF2-40B4-BE49-F238E27FC236}">
                      <a16:creationId xmlns:a16="http://schemas.microsoft.com/office/drawing/2014/main" id="{13591BDA-94DC-A747-8396-48BECF92FA7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325323" y="4326939"/>
                  <a:ext cx="117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884" name="Ink 883">
                  <a:extLst>
                    <a:ext uri="{FF2B5EF4-FFF2-40B4-BE49-F238E27FC236}">
                      <a16:creationId xmlns:a16="http://schemas.microsoft.com/office/drawing/2014/main" id="{F8EA06AE-A906-654A-B2FD-6716B4BAE52A}"/>
                    </a:ext>
                  </a:extLst>
                </p14:cNvPr>
                <p14:cNvContentPartPr/>
                <p14:nvPr/>
              </p14:nvContentPartPr>
              <p14:xfrm>
                <a:off x="8420003" y="4347459"/>
                <a:ext cx="95040" cy="133560"/>
              </p14:xfrm>
            </p:contentPart>
          </mc:Choice>
          <mc:Fallback xmlns="">
            <p:pic>
              <p:nvPicPr>
                <p:cNvPr id="884" name="Ink 883">
                  <a:extLst>
                    <a:ext uri="{FF2B5EF4-FFF2-40B4-BE49-F238E27FC236}">
                      <a16:creationId xmlns:a16="http://schemas.microsoft.com/office/drawing/2014/main" id="{F8EA06AE-A906-654A-B2FD-6716B4BAE52A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404883" y="4332339"/>
                  <a:ext cx="125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885" name="Ink 884">
                  <a:extLst>
                    <a:ext uri="{FF2B5EF4-FFF2-40B4-BE49-F238E27FC236}">
                      <a16:creationId xmlns:a16="http://schemas.microsoft.com/office/drawing/2014/main" id="{89DD0D57-67CD-8844-ACA1-4F4E56006AF7}"/>
                    </a:ext>
                  </a:extLst>
                </p14:cNvPr>
                <p14:cNvContentPartPr/>
                <p14:nvPr/>
              </p14:nvContentPartPr>
              <p14:xfrm>
                <a:off x="8599283" y="4159179"/>
                <a:ext cx="60120" cy="330840"/>
              </p14:xfrm>
            </p:contentPart>
          </mc:Choice>
          <mc:Fallback xmlns="">
            <p:pic>
              <p:nvPicPr>
                <p:cNvPr id="885" name="Ink 884">
                  <a:extLst>
                    <a:ext uri="{FF2B5EF4-FFF2-40B4-BE49-F238E27FC236}">
                      <a16:creationId xmlns:a16="http://schemas.microsoft.com/office/drawing/2014/main" id="{89DD0D57-67CD-8844-ACA1-4F4E56006AF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583803" y="4144059"/>
                  <a:ext cx="903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886" name="Ink 885">
                  <a:extLst>
                    <a:ext uri="{FF2B5EF4-FFF2-40B4-BE49-F238E27FC236}">
                      <a16:creationId xmlns:a16="http://schemas.microsoft.com/office/drawing/2014/main" id="{B043056C-9F21-0946-B465-8DCD4BEF5568}"/>
                    </a:ext>
                  </a:extLst>
                </p14:cNvPr>
                <p14:cNvContentPartPr/>
                <p14:nvPr/>
              </p14:nvContentPartPr>
              <p14:xfrm>
                <a:off x="8525483" y="4337739"/>
                <a:ext cx="234360" cy="158760"/>
              </p14:xfrm>
            </p:contentPart>
          </mc:Choice>
          <mc:Fallback xmlns="">
            <p:pic>
              <p:nvPicPr>
                <p:cNvPr id="886" name="Ink 885">
                  <a:extLst>
                    <a:ext uri="{FF2B5EF4-FFF2-40B4-BE49-F238E27FC236}">
                      <a16:creationId xmlns:a16="http://schemas.microsoft.com/office/drawing/2014/main" id="{B043056C-9F21-0946-B465-8DCD4BEF5568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510363" y="4322619"/>
                  <a:ext cx="264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76AB33D4-0B3B-CC4B-A455-75C0D79BA8D9}"/>
                    </a:ext>
                  </a:extLst>
                </p14:cNvPr>
                <p14:cNvContentPartPr/>
                <p14:nvPr/>
              </p14:nvContentPartPr>
              <p14:xfrm>
                <a:off x="8561483" y="4249179"/>
                <a:ext cx="161280" cy="30600"/>
              </p14:xfrm>
            </p:contentPart>
          </mc:Choice>
          <mc:Fallback xmlns=""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76AB33D4-0B3B-CC4B-A455-75C0D79BA8D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546363" y="4234059"/>
                  <a:ext cx="1918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5AE05F2E-0AB4-4940-9DC2-71181A80C789}"/>
                    </a:ext>
                  </a:extLst>
                </p14:cNvPr>
                <p14:cNvContentPartPr/>
                <p14:nvPr/>
              </p14:nvContentPartPr>
              <p14:xfrm>
                <a:off x="8745803" y="4274379"/>
                <a:ext cx="7920" cy="6120"/>
              </p14:xfrm>
            </p:contentPart>
          </mc:Choice>
          <mc:Fallback xmlns=""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5AE05F2E-0AB4-4940-9DC2-71181A80C7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30323" y="4258899"/>
                  <a:ext cx="38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889" name="Ink 888">
                  <a:extLst>
                    <a:ext uri="{FF2B5EF4-FFF2-40B4-BE49-F238E27FC236}">
                      <a16:creationId xmlns:a16="http://schemas.microsoft.com/office/drawing/2014/main" id="{8223DC47-0E94-EE43-8D5C-E7BA4C59049D}"/>
                    </a:ext>
                  </a:extLst>
                </p14:cNvPr>
                <p14:cNvContentPartPr/>
                <p14:nvPr/>
              </p14:nvContentPartPr>
              <p14:xfrm>
                <a:off x="8796923" y="4371579"/>
                <a:ext cx="69840" cy="109800"/>
              </p14:xfrm>
            </p:contentPart>
          </mc:Choice>
          <mc:Fallback xmlns="">
            <p:pic>
              <p:nvPicPr>
                <p:cNvPr id="889" name="Ink 888">
                  <a:extLst>
                    <a:ext uri="{FF2B5EF4-FFF2-40B4-BE49-F238E27FC236}">
                      <a16:creationId xmlns:a16="http://schemas.microsoft.com/office/drawing/2014/main" id="{8223DC47-0E94-EE43-8D5C-E7BA4C59049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781803" y="4356459"/>
                  <a:ext cx="100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890" name="Ink 889">
                  <a:extLst>
                    <a:ext uri="{FF2B5EF4-FFF2-40B4-BE49-F238E27FC236}">
                      <a16:creationId xmlns:a16="http://schemas.microsoft.com/office/drawing/2014/main" id="{3D399499-E5CD-BA49-9001-8B97E912F1B8}"/>
                    </a:ext>
                  </a:extLst>
                </p14:cNvPr>
                <p14:cNvContentPartPr/>
                <p14:nvPr/>
              </p14:nvContentPartPr>
              <p14:xfrm>
                <a:off x="8919323" y="4375179"/>
                <a:ext cx="66240" cy="99000"/>
              </p14:xfrm>
            </p:contentPart>
          </mc:Choice>
          <mc:Fallback xmlns="">
            <p:pic>
              <p:nvPicPr>
                <p:cNvPr id="890" name="Ink 889">
                  <a:extLst>
                    <a:ext uri="{FF2B5EF4-FFF2-40B4-BE49-F238E27FC236}">
                      <a16:creationId xmlns:a16="http://schemas.microsoft.com/office/drawing/2014/main" id="{3D399499-E5CD-BA49-9001-8B97E912F1B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904203" y="4360059"/>
                  <a:ext cx="96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891" name="Ink 890">
                  <a:extLst>
                    <a:ext uri="{FF2B5EF4-FFF2-40B4-BE49-F238E27FC236}">
                      <a16:creationId xmlns:a16="http://schemas.microsoft.com/office/drawing/2014/main" id="{C1E2F59B-79F9-C546-876E-B106D7379414}"/>
                    </a:ext>
                  </a:extLst>
                </p14:cNvPr>
                <p14:cNvContentPartPr/>
                <p14:nvPr/>
              </p14:nvContentPartPr>
              <p14:xfrm>
                <a:off x="9037043" y="4366899"/>
                <a:ext cx="48600" cy="197640"/>
              </p14:xfrm>
            </p:contentPart>
          </mc:Choice>
          <mc:Fallback xmlns="">
            <p:pic>
              <p:nvPicPr>
                <p:cNvPr id="891" name="Ink 890">
                  <a:extLst>
                    <a:ext uri="{FF2B5EF4-FFF2-40B4-BE49-F238E27FC236}">
                      <a16:creationId xmlns:a16="http://schemas.microsoft.com/office/drawing/2014/main" id="{C1E2F59B-79F9-C546-876E-B106D737941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021923" y="4351779"/>
                  <a:ext cx="79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893" name="Ink 892">
                  <a:extLst>
                    <a:ext uri="{FF2B5EF4-FFF2-40B4-BE49-F238E27FC236}">
                      <a16:creationId xmlns:a16="http://schemas.microsoft.com/office/drawing/2014/main" id="{6FFE7B9F-0DE0-7A49-97D1-7C53108036F1}"/>
                    </a:ext>
                  </a:extLst>
                </p14:cNvPr>
                <p14:cNvContentPartPr/>
                <p14:nvPr/>
              </p14:nvContentPartPr>
              <p14:xfrm>
                <a:off x="5636123" y="3142539"/>
                <a:ext cx="18360" cy="146880"/>
              </p14:xfrm>
            </p:contentPart>
          </mc:Choice>
          <mc:Fallback xmlns="">
            <p:pic>
              <p:nvPicPr>
                <p:cNvPr id="893" name="Ink 892">
                  <a:extLst>
                    <a:ext uri="{FF2B5EF4-FFF2-40B4-BE49-F238E27FC236}">
                      <a16:creationId xmlns:a16="http://schemas.microsoft.com/office/drawing/2014/main" id="{6FFE7B9F-0DE0-7A49-97D1-7C53108036F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621003" y="3127419"/>
                  <a:ext cx="48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894" name="Ink 893">
                  <a:extLst>
                    <a:ext uri="{FF2B5EF4-FFF2-40B4-BE49-F238E27FC236}">
                      <a16:creationId xmlns:a16="http://schemas.microsoft.com/office/drawing/2014/main" id="{8CA9D09B-1361-7842-967A-D7CAAB139B9D}"/>
                    </a:ext>
                  </a:extLst>
                </p14:cNvPr>
                <p14:cNvContentPartPr/>
                <p14:nvPr/>
              </p14:nvContentPartPr>
              <p14:xfrm>
                <a:off x="5616323" y="3113019"/>
                <a:ext cx="153720" cy="44640"/>
              </p14:xfrm>
            </p:contentPart>
          </mc:Choice>
          <mc:Fallback xmlns="">
            <p:pic>
              <p:nvPicPr>
                <p:cNvPr id="894" name="Ink 893">
                  <a:extLst>
                    <a:ext uri="{FF2B5EF4-FFF2-40B4-BE49-F238E27FC236}">
                      <a16:creationId xmlns:a16="http://schemas.microsoft.com/office/drawing/2014/main" id="{8CA9D09B-1361-7842-967A-D7CAAB139B9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600843" y="3097539"/>
                  <a:ext cx="183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1B252E84-F0D7-1F4C-B97C-9E262B4C435E}"/>
                    </a:ext>
                  </a:extLst>
                </p14:cNvPr>
                <p14:cNvContentPartPr/>
                <p14:nvPr/>
              </p14:nvContentPartPr>
              <p14:xfrm>
                <a:off x="5775803" y="3135699"/>
                <a:ext cx="90720" cy="141480"/>
              </p14:xfrm>
            </p:contentPart>
          </mc:Choice>
          <mc:Fallback xmlns=""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1B252E84-F0D7-1F4C-B97C-9E262B4C435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760323" y="3120579"/>
                  <a:ext cx="121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896" name="Ink 895">
                  <a:extLst>
                    <a:ext uri="{FF2B5EF4-FFF2-40B4-BE49-F238E27FC236}">
                      <a16:creationId xmlns:a16="http://schemas.microsoft.com/office/drawing/2014/main" id="{056D6168-BD23-F044-83C9-C15D75FFB9ED}"/>
                    </a:ext>
                  </a:extLst>
                </p14:cNvPr>
                <p14:cNvContentPartPr/>
                <p14:nvPr/>
              </p14:nvContentPartPr>
              <p14:xfrm>
                <a:off x="5892443" y="3159099"/>
                <a:ext cx="97920" cy="212400"/>
              </p14:xfrm>
            </p:contentPart>
          </mc:Choice>
          <mc:Fallback xmlns="">
            <p:pic>
              <p:nvPicPr>
                <p:cNvPr id="896" name="Ink 895">
                  <a:extLst>
                    <a:ext uri="{FF2B5EF4-FFF2-40B4-BE49-F238E27FC236}">
                      <a16:creationId xmlns:a16="http://schemas.microsoft.com/office/drawing/2014/main" id="{056D6168-BD23-F044-83C9-C15D75FFB9E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877323" y="3143619"/>
                  <a:ext cx="1285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BF360AE8-1C11-A44E-A052-CAC8685C3FA8}"/>
                    </a:ext>
                  </a:extLst>
                </p14:cNvPr>
                <p14:cNvContentPartPr/>
                <p14:nvPr/>
              </p14:nvContentPartPr>
              <p14:xfrm>
                <a:off x="6046163" y="3176019"/>
                <a:ext cx="13320" cy="112320"/>
              </p14:xfrm>
            </p:contentPart>
          </mc:Choice>
          <mc:Fallback xmlns=""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BF360AE8-1C11-A44E-A052-CAC8685C3FA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031043" y="3160899"/>
                  <a:ext cx="43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898" name="Ink 897">
                  <a:extLst>
                    <a:ext uri="{FF2B5EF4-FFF2-40B4-BE49-F238E27FC236}">
                      <a16:creationId xmlns:a16="http://schemas.microsoft.com/office/drawing/2014/main" id="{B7DBFD23-9FEC-8A4A-9914-F125F329A945}"/>
                    </a:ext>
                  </a:extLst>
                </p14:cNvPr>
                <p14:cNvContentPartPr/>
                <p14:nvPr/>
              </p14:nvContentPartPr>
              <p14:xfrm>
                <a:off x="6026003" y="3059019"/>
                <a:ext cx="360" cy="6120"/>
              </p14:xfrm>
            </p:contentPart>
          </mc:Choice>
          <mc:Fallback xmlns="">
            <p:pic>
              <p:nvPicPr>
                <p:cNvPr id="898" name="Ink 897">
                  <a:extLst>
                    <a:ext uri="{FF2B5EF4-FFF2-40B4-BE49-F238E27FC236}">
                      <a16:creationId xmlns:a16="http://schemas.microsoft.com/office/drawing/2014/main" id="{B7DBFD23-9FEC-8A4A-9914-F125F329A94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10883" y="3043539"/>
                  <a:ext cx="30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899" name="Ink 898">
                  <a:extLst>
                    <a:ext uri="{FF2B5EF4-FFF2-40B4-BE49-F238E27FC236}">
                      <a16:creationId xmlns:a16="http://schemas.microsoft.com/office/drawing/2014/main" id="{67C40D95-DB55-EC4E-AED9-DF55E95793CB}"/>
                    </a:ext>
                  </a:extLst>
                </p14:cNvPr>
                <p14:cNvContentPartPr/>
                <p14:nvPr/>
              </p14:nvContentPartPr>
              <p14:xfrm>
                <a:off x="6178283" y="3156219"/>
                <a:ext cx="51120" cy="154800"/>
              </p14:xfrm>
            </p:contentPart>
          </mc:Choice>
          <mc:Fallback xmlns="">
            <p:pic>
              <p:nvPicPr>
                <p:cNvPr id="899" name="Ink 898">
                  <a:extLst>
                    <a:ext uri="{FF2B5EF4-FFF2-40B4-BE49-F238E27FC236}">
                      <a16:creationId xmlns:a16="http://schemas.microsoft.com/office/drawing/2014/main" id="{67C40D95-DB55-EC4E-AED9-DF55E95793C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163163" y="3140739"/>
                  <a:ext cx="81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E9BDC84A-479E-814C-8D81-D90C3265D701}"/>
                    </a:ext>
                  </a:extLst>
                </p14:cNvPr>
                <p14:cNvContentPartPr/>
                <p14:nvPr/>
              </p14:nvContentPartPr>
              <p14:xfrm>
                <a:off x="6311483" y="3016179"/>
                <a:ext cx="32400" cy="29268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E9BDC84A-479E-814C-8D81-D90C3265D701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296363" y="3001059"/>
                  <a:ext cx="626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71E28B7A-BDBC-7345-8A4D-38DF53679376}"/>
                    </a:ext>
                  </a:extLst>
                </p14:cNvPr>
                <p14:cNvContentPartPr/>
                <p14:nvPr/>
              </p14:nvContentPartPr>
              <p14:xfrm>
                <a:off x="6251363" y="3097899"/>
                <a:ext cx="140760" cy="1116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71E28B7A-BDBC-7345-8A4D-38DF53679376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235883" y="3082779"/>
                  <a:ext cx="1713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022A9215-C18B-2C40-A8E3-1BFE681C87C3}"/>
                    </a:ext>
                  </a:extLst>
                </p14:cNvPr>
                <p14:cNvContentPartPr/>
                <p14:nvPr/>
              </p14:nvContentPartPr>
              <p14:xfrm>
                <a:off x="6452963" y="3140739"/>
                <a:ext cx="160920" cy="201960"/>
              </p14:xfrm>
            </p:contentPart>
          </mc:Choice>
          <mc:Fallback xmlns=""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022A9215-C18B-2C40-A8E3-1BFE681C87C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437483" y="3125619"/>
                  <a:ext cx="191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A3758555-5409-4346-A83B-B7C4BC832648}"/>
                    </a:ext>
                  </a:extLst>
                </p14:cNvPr>
                <p14:cNvContentPartPr/>
                <p14:nvPr/>
              </p14:nvContentPartPr>
              <p14:xfrm>
                <a:off x="6622163" y="3197619"/>
                <a:ext cx="110520" cy="7200"/>
              </p14:xfrm>
            </p:contentPart>
          </mc:Choice>
          <mc:Fallback xmlns=""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A3758555-5409-4346-A83B-B7C4BC832648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606683" y="3182499"/>
                  <a:ext cx="140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DCFF06D9-A62F-D943-90BB-C47F2C096272}"/>
                    </a:ext>
                  </a:extLst>
                </p14:cNvPr>
                <p14:cNvContentPartPr/>
                <p14:nvPr/>
              </p14:nvContentPartPr>
              <p14:xfrm>
                <a:off x="5708123" y="3603339"/>
                <a:ext cx="90720" cy="39096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DCFF06D9-A62F-D943-90BB-C47F2C096272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693003" y="3588219"/>
                  <a:ext cx="1213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906" name="Ink 905">
                  <a:extLst>
                    <a:ext uri="{FF2B5EF4-FFF2-40B4-BE49-F238E27FC236}">
                      <a16:creationId xmlns:a16="http://schemas.microsoft.com/office/drawing/2014/main" id="{11C8E748-A498-374D-8B28-720489AC5993}"/>
                    </a:ext>
                  </a:extLst>
                </p14:cNvPr>
                <p14:cNvContentPartPr/>
                <p14:nvPr/>
              </p14:nvContentPartPr>
              <p14:xfrm>
                <a:off x="5842043" y="3588939"/>
                <a:ext cx="120600" cy="151560"/>
              </p14:xfrm>
            </p:contentPart>
          </mc:Choice>
          <mc:Fallback xmlns="">
            <p:pic>
              <p:nvPicPr>
                <p:cNvPr id="906" name="Ink 905">
                  <a:extLst>
                    <a:ext uri="{FF2B5EF4-FFF2-40B4-BE49-F238E27FC236}">
                      <a16:creationId xmlns:a16="http://schemas.microsoft.com/office/drawing/2014/main" id="{11C8E748-A498-374D-8B28-720489AC599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826563" y="3573819"/>
                  <a:ext cx="1512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907" name="Ink 906">
                  <a:extLst>
                    <a:ext uri="{FF2B5EF4-FFF2-40B4-BE49-F238E27FC236}">
                      <a16:creationId xmlns:a16="http://schemas.microsoft.com/office/drawing/2014/main" id="{3E454433-B3A0-4E49-BE63-34786E5B8FC6}"/>
                    </a:ext>
                  </a:extLst>
                </p14:cNvPr>
                <p14:cNvContentPartPr/>
                <p14:nvPr/>
              </p14:nvContentPartPr>
              <p14:xfrm>
                <a:off x="6028163" y="3587859"/>
                <a:ext cx="106200" cy="144720"/>
              </p14:xfrm>
            </p:contentPart>
          </mc:Choice>
          <mc:Fallback xmlns="">
            <p:pic>
              <p:nvPicPr>
                <p:cNvPr id="907" name="Ink 906">
                  <a:extLst>
                    <a:ext uri="{FF2B5EF4-FFF2-40B4-BE49-F238E27FC236}">
                      <a16:creationId xmlns:a16="http://schemas.microsoft.com/office/drawing/2014/main" id="{3E454433-B3A0-4E49-BE63-34786E5B8FC6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013043" y="3572379"/>
                  <a:ext cx="136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908" name="Ink 907">
                  <a:extLst>
                    <a:ext uri="{FF2B5EF4-FFF2-40B4-BE49-F238E27FC236}">
                      <a16:creationId xmlns:a16="http://schemas.microsoft.com/office/drawing/2014/main" id="{F6815055-E9D3-6E4F-B13E-9F8703A5B7C7}"/>
                    </a:ext>
                  </a:extLst>
                </p14:cNvPr>
                <p14:cNvContentPartPr/>
                <p14:nvPr/>
              </p14:nvContentPartPr>
              <p14:xfrm>
                <a:off x="6155243" y="3615579"/>
                <a:ext cx="28800" cy="104760"/>
              </p14:xfrm>
            </p:contentPart>
          </mc:Choice>
          <mc:Fallback xmlns="">
            <p:pic>
              <p:nvPicPr>
                <p:cNvPr id="908" name="Ink 907">
                  <a:extLst>
                    <a:ext uri="{FF2B5EF4-FFF2-40B4-BE49-F238E27FC236}">
                      <a16:creationId xmlns:a16="http://schemas.microsoft.com/office/drawing/2014/main" id="{F6815055-E9D3-6E4F-B13E-9F8703A5B7C7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139763" y="3600459"/>
                  <a:ext cx="59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615791C4-0250-C642-BC7E-4E9B49531F85}"/>
                    </a:ext>
                  </a:extLst>
                </p14:cNvPr>
                <p14:cNvContentPartPr/>
                <p14:nvPr/>
              </p14:nvContentPartPr>
              <p14:xfrm>
                <a:off x="6196283" y="3635379"/>
                <a:ext cx="360" cy="360"/>
              </p14:xfrm>
            </p:contentPart>
          </mc:Choice>
          <mc:Fallback xmlns=""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615791C4-0250-C642-BC7E-4E9B49531F8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81163" y="361989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ED6323AD-3813-954F-BA73-7547B6CEA7CB}"/>
                    </a:ext>
                  </a:extLst>
                </p14:cNvPr>
                <p14:cNvContentPartPr/>
                <p14:nvPr/>
              </p14:nvContentPartPr>
              <p14:xfrm>
                <a:off x="6337763" y="3623859"/>
                <a:ext cx="97920" cy="271800"/>
              </p14:xfrm>
            </p:contentPart>
          </mc:Choice>
          <mc:Fallback xmlns=""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ED6323AD-3813-954F-BA73-7547B6CEA7C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322283" y="3608739"/>
                  <a:ext cx="1281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912" name="Ink 911">
                  <a:extLst>
                    <a:ext uri="{FF2B5EF4-FFF2-40B4-BE49-F238E27FC236}">
                      <a16:creationId xmlns:a16="http://schemas.microsoft.com/office/drawing/2014/main" id="{51561F94-A05F-5C43-8F80-697B627760FC}"/>
                    </a:ext>
                  </a:extLst>
                </p14:cNvPr>
                <p14:cNvContentPartPr/>
                <p14:nvPr/>
              </p14:nvContentPartPr>
              <p14:xfrm>
                <a:off x="6159203" y="3622419"/>
                <a:ext cx="115560" cy="16200"/>
              </p14:xfrm>
            </p:contentPart>
          </mc:Choice>
          <mc:Fallback xmlns="">
            <p:pic>
              <p:nvPicPr>
                <p:cNvPr id="912" name="Ink 911">
                  <a:extLst>
                    <a:ext uri="{FF2B5EF4-FFF2-40B4-BE49-F238E27FC236}">
                      <a16:creationId xmlns:a16="http://schemas.microsoft.com/office/drawing/2014/main" id="{51561F94-A05F-5C43-8F80-697B627760F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144083" y="3607299"/>
                  <a:ext cx="146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914" name="Ink 913">
                  <a:extLst>
                    <a:ext uri="{FF2B5EF4-FFF2-40B4-BE49-F238E27FC236}">
                      <a16:creationId xmlns:a16="http://schemas.microsoft.com/office/drawing/2014/main" id="{60A659BF-DC74-D842-AF7F-CD196EDD0E8C}"/>
                    </a:ext>
                  </a:extLst>
                </p14:cNvPr>
                <p14:cNvContentPartPr/>
                <p14:nvPr/>
              </p14:nvContentPartPr>
              <p14:xfrm>
                <a:off x="2571083" y="1616139"/>
                <a:ext cx="41400" cy="286200"/>
              </p14:xfrm>
            </p:contentPart>
          </mc:Choice>
          <mc:Fallback xmlns="">
            <p:pic>
              <p:nvPicPr>
                <p:cNvPr id="914" name="Ink 913">
                  <a:extLst>
                    <a:ext uri="{FF2B5EF4-FFF2-40B4-BE49-F238E27FC236}">
                      <a16:creationId xmlns:a16="http://schemas.microsoft.com/office/drawing/2014/main" id="{60A659BF-DC74-D842-AF7F-CD196EDD0E8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555963" y="1600659"/>
                  <a:ext cx="720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915" name="Ink 914">
                  <a:extLst>
                    <a:ext uri="{FF2B5EF4-FFF2-40B4-BE49-F238E27FC236}">
                      <a16:creationId xmlns:a16="http://schemas.microsoft.com/office/drawing/2014/main" id="{A7FB7C5F-83A9-C842-BB8E-81B748C7A78D}"/>
                    </a:ext>
                  </a:extLst>
                </p14:cNvPr>
                <p14:cNvContentPartPr/>
                <p14:nvPr/>
              </p14:nvContentPartPr>
              <p14:xfrm>
                <a:off x="2459123" y="2638179"/>
                <a:ext cx="174600" cy="2306520"/>
              </p14:xfrm>
            </p:contentPart>
          </mc:Choice>
          <mc:Fallback xmlns="">
            <p:pic>
              <p:nvPicPr>
                <p:cNvPr id="915" name="Ink 914">
                  <a:extLst>
                    <a:ext uri="{FF2B5EF4-FFF2-40B4-BE49-F238E27FC236}">
                      <a16:creationId xmlns:a16="http://schemas.microsoft.com/office/drawing/2014/main" id="{A7FB7C5F-83A9-C842-BB8E-81B748C7A78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444003" y="2623059"/>
                  <a:ext cx="205200" cy="23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916" name="Ink 915">
                  <a:extLst>
                    <a:ext uri="{FF2B5EF4-FFF2-40B4-BE49-F238E27FC236}">
                      <a16:creationId xmlns:a16="http://schemas.microsoft.com/office/drawing/2014/main" id="{34525089-1A80-2F45-91C0-C373476B2F08}"/>
                    </a:ext>
                  </a:extLst>
                </p14:cNvPr>
                <p14:cNvContentPartPr/>
                <p14:nvPr/>
              </p14:nvContentPartPr>
              <p14:xfrm>
                <a:off x="2509883" y="4563099"/>
                <a:ext cx="4544280" cy="193680"/>
              </p14:xfrm>
            </p:contentPart>
          </mc:Choice>
          <mc:Fallback xmlns="">
            <p:pic>
              <p:nvPicPr>
                <p:cNvPr id="916" name="Ink 915">
                  <a:extLst>
                    <a:ext uri="{FF2B5EF4-FFF2-40B4-BE49-F238E27FC236}">
                      <a16:creationId xmlns:a16="http://schemas.microsoft.com/office/drawing/2014/main" id="{34525089-1A80-2F45-91C0-C373476B2F0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494763" y="4547619"/>
                  <a:ext cx="45748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918" name="Ink 917">
                  <a:extLst>
                    <a:ext uri="{FF2B5EF4-FFF2-40B4-BE49-F238E27FC236}">
                      <a16:creationId xmlns:a16="http://schemas.microsoft.com/office/drawing/2014/main" id="{4FEEE9C3-56DF-2B40-882F-C5A6721C9965}"/>
                    </a:ext>
                  </a:extLst>
                </p14:cNvPr>
                <p14:cNvContentPartPr/>
                <p14:nvPr/>
              </p14:nvContentPartPr>
              <p14:xfrm>
                <a:off x="8837243" y="4843539"/>
                <a:ext cx="1818720" cy="36360"/>
              </p14:xfrm>
            </p:contentPart>
          </mc:Choice>
          <mc:Fallback xmlns="">
            <p:pic>
              <p:nvPicPr>
                <p:cNvPr id="918" name="Ink 917">
                  <a:extLst>
                    <a:ext uri="{FF2B5EF4-FFF2-40B4-BE49-F238E27FC236}">
                      <a16:creationId xmlns:a16="http://schemas.microsoft.com/office/drawing/2014/main" id="{4FEEE9C3-56DF-2B40-882F-C5A6721C996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822123" y="4828419"/>
                  <a:ext cx="18489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919" name="Ink 918">
                  <a:extLst>
                    <a:ext uri="{FF2B5EF4-FFF2-40B4-BE49-F238E27FC236}">
                      <a16:creationId xmlns:a16="http://schemas.microsoft.com/office/drawing/2014/main" id="{76D7806E-99B1-EA43-AE8C-568E1BF166C2}"/>
                    </a:ext>
                  </a:extLst>
                </p14:cNvPr>
                <p14:cNvContentPartPr/>
                <p14:nvPr/>
              </p14:nvContentPartPr>
              <p14:xfrm>
                <a:off x="3713363" y="1358379"/>
                <a:ext cx="8100360" cy="606600"/>
              </p14:xfrm>
            </p:contentPart>
          </mc:Choice>
          <mc:Fallback xmlns="">
            <p:pic>
              <p:nvPicPr>
                <p:cNvPr id="919" name="Ink 918">
                  <a:extLst>
                    <a:ext uri="{FF2B5EF4-FFF2-40B4-BE49-F238E27FC236}">
                      <a16:creationId xmlns:a16="http://schemas.microsoft.com/office/drawing/2014/main" id="{76D7806E-99B1-EA43-AE8C-568E1BF166C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697883" y="1342899"/>
                  <a:ext cx="813096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921" name="Ink 920">
                  <a:extLst>
                    <a:ext uri="{FF2B5EF4-FFF2-40B4-BE49-F238E27FC236}">
                      <a16:creationId xmlns:a16="http://schemas.microsoft.com/office/drawing/2014/main" id="{F13AA5DE-FA19-CE46-A4F6-38E00579EFA9}"/>
                    </a:ext>
                  </a:extLst>
                </p14:cNvPr>
                <p14:cNvContentPartPr/>
                <p14:nvPr/>
              </p14:nvContentPartPr>
              <p14:xfrm>
                <a:off x="2659643" y="4266819"/>
                <a:ext cx="12240" cy="270360"/>
              </p14:xfrm>
            </p:contentPart>
          </mc:Choice>
          <mc:Fallback xmlns="">
            <p:pic>
              <p:nvPicPr>
                <p:cNvPr id="921" name="Ink 920">
                  <a:extLst>
                    <a:ext uri="{FF2B5EF4-FFF2-40B4-BE49-F238E27FC236}">
                      <a16:creationId xmlns:a16="http://schemas.microsoft.com/office/drawing/2014/main" id="{F13AA5DE-FA19-CE46-A4F6-38E00579EFA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644523" y="4251699"/>
                  <a:ext cx="42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922" name="Ink 921">
                  <a:extLst>
                    <a:ext uri="{FF2B5EF4-FFF2-40B4-BE49-F238E27FC236}">
                      <a16:creationId xmlns:a16="http://schemas.microsoft.com/office/drawing/2014/main" id="{7C37ED47-2C64-A145-87FC-99A161147070}"/>
                    </a:ext>
                  </a:extLst>
                </p14:cNvPr>
                <p14:cNvContentPartPr/>
                <p14:nvPr/>
              </p14:nvContentPartPr>
              <p14:xfrm>
                <a:off x="2670443" y="4392819"/>
                <a:ext cx="129240" cy="96840"/>
              </p14:xfrm>
            </p:contentPart>
          </mc:Choice>
          <mc:Fallback xmlns="">
            <p:pic>
              <p:nvPicPr>
                <p:cNvPr id="922" name="Ink 921">
                  <a:extLst>
                    <a:ext uri="{FF2B5EF4-FFF2-40B4-BE49-F238E27FC236}">
                      <a16:creationId xmlns:a16="http://schemas.microsoft.com/office/drawing/2014/main" id="{7C37ED47-2C64-A145-87FC-99A161147070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55323" y="4377339"/>
                  <a:ext cx="159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923" name="Ink 922">
                  <a:extLst>
                    <a:ext uri="{FF2B5EF4-FFF2-40B4-BE49-F238E27FC236}">
                      <a16:creationId xmlns:a16="http://schemas.microsoft.com/office/drawing/2014/main" id="{F5872D38-5FA3-6640-A279-3B8752BE67D3}"/>
                    </a:ext>
                  </a:extLst>
                </p14:cNvPr>
                <p14:cNvContentPartPr/>
                <p14:nvPr/>
              </p14:nvContentPartPr>
              <p14:xfrm>
                <a:off x="2693123" y="4264299"/>
                <a:ext cx="128520" cy="187920"/>
              </p14:xfrm>
            </p:contentPart>
          </mc:Choice>
          <mc:Fallback xmlns="">
            <p:pic>
              <p:nvPicPr>
                <p:cNvPr id="923" name="Ink 922">
                  <a:extLst>
                    <a:ext uri="{FF2B5EF4-FFF2-40B4-BE49-F238E27FC236}">
                      <a16:creationId xmlns:a16="http://schemas.microsoft.com/office/drawing/2014/main" id="{F5872D38-5FA3-6640-A279-3B8752BE67D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677643" y="4248819"/>
                  <a:ext cx="1587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924" name="Ink 923">
                  <a:extLst>
                    <a:ext uri="{FF2B5EF4-FFF2-40B4-BE49-F238E27FC236}">
                      <a16:creationId xmlns:a16="http://schemas.microsoft.com/office/drawing/2014/main" id="{8BE8B3BB-A46F-AB48-BE8D-32C18DC5ECC3}"/>
                    </a:ext>
                  </a:extLst>
                </p14:cNvPr>
                <p14:cNvContentPartPr/>
                <p14:nvPr/>
              </p14:nvContentPartPr>
              <p14:xfrm>
                <a:off x="2861603" y="4337379"/>
                <a:ext cx="85680" cy="190800"/>
              </p14:xfrm>
            </p:contentPart>
          </mc:Choice>
          <mc:Fallback xmlns="">
            <p:pic>
              <p:nvPicPr>
                <p:cNvPr id="924" name="Ink 923">
                  <a:extLst>
                    <a:ext uri="{FF2B5EF4-FFF2-40B4-BE49-F238E27FC236}">
                      <a16:creationId xmlns:a16="http://schemas.microsoft.com/office/drawing/2014/main" id="{8BE8B3BB-A46F-AB48-BE8D-32C18DC5ECC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846483" y="4321899"/>
                  <a:ext cx="116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925" name="Ink 924">
                  <a:extLst>
                    <a:ext uri="{FF2B5EF4-FFF2-40B4-BE49-F238E27FC236}">
                      <a16:creationId xmlns:a16="http://schemas.microsoft.com/office/drawing/2014/main" id="{9DB2A647-3987-2C43-810D-E5FCCB18276F}"/>
                    </a:ext>
                  </a:extLst>
                </p14:cNvPr>
                <p14:cNvContentPartPr/>
                <p14:nvPr/>
              </p14:nvContentPartPr>
              <p14:xfrm>
                <a:off x="2959523" y="4356099"/>
                <a:ext cx="105840" cy="275400"/>
              </p14:xfrm>
            </p:contentPart>
          </mc:Choice>
          <mc:Fallback xmlns="">
            <p:pic>
              <p:nvPicPr>
                <p:cNvPr id="925" name="Ink 924">
                  <a:extLst>
                    <a:ext uri="{FF2B5EF4-FFF2-40B4-BE49-F238E27FC236}">
                      <a16:creationId xmlns:a16="http://schemas.microsoft.com/office/drawing/2014/main" id="{9DB2A647-3987-2C43-810D-E5FCCB18276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944043" y="4340979"/>
                  <a:ext cx="1360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926" name="Ink 925">
                  <a:extLst>
                    <a:ext uri="{FF2B5EF4-FFF2-40B4-BE49-F238E27FC236}">
                      <a16:creationId xmlns:a16="http://schemas.microsoft.com/office/drawing/2014/main" id="{AE3C435B-857E-6E48-A985-214EE6000C36}"/>
                    </a:ext>
                  </a:extLst>
                </p14:cNvPr>
                <p14:cNvContentPartPr/>
                <p14:nvPr/>
              </p14:nvContentPartPr>
              <p14:xfrm>
                <a:off x="3151043" y="4249179"/>
                <a:ext cx="8640" cy="231840"/>
              </p14:xfrm>
            </p:contentPart>
          </mc:Choice>
          <mc:Fallback xmlns="">
            <p:pic>
              <p:nvPicPr>
                <p:cNvPr id="926" name="Ink 925">
                  <a:extLst>
                    <a:ext uri="{FF2B5EF4-FFF2-40B4-BE49-F238E27FC236}">
                      <a16:creationId xmlns:a16="http://schemas.microsoft.com/office/drawing/2014/main" id="{AE3C435B-857E-6E48-A985-214EE6000C3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135923" y="4234059"/>
                  <a:ext cx="392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927" name="Ink 926">
                  <a:extLst>
                    <a:ext uri="{FF2B5EF4-FFF2-40B4-BE49-F238E27FC236}">
                      <a16:creationId xmlns:a16="http://schemas.microsoft.com/office/drawing/2014/main" id="{9A910B72-D971-7347-8436-5AC664032A70}"/>
                    </a:ext>
                  </a:extLst>
                </p14:cNvPr>
                <p14:cNvContentPartPr/>
                <p14:nvPr/>
              </p14:nvContentPartPr>
              <p14:xfrm>
                <a:off x="3267683" y="4272939"/>
                <a:ext cx="146520" cy="267840"/>
              </p14:xfrm>
            </p:contentPart>
          </mc:Choice>
          <mc:Fallback xmlns="">
            <p:pic>
              <p:nvPicPr>
                <p:cNvPr id="927" name="Ink 926">
                  <a:extLst>
                    <a:ext uri="{FF2B5EF4-FFF2-40B4-BE49-F238E27FC236}">
                      <a16:creationId xmlns:a16="http://schemas.microsoft.com/office/drawing/2014/main" id="{9A910B72-D971-7347-8436-5AC664032A7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252203" y="4257819"/>
                  <a:ext cx="1771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928" name="Ink 927">
                  <a:extLst>
                    <a:ext uri="{FF2B5EF4-FFF2-40B4-BE49-F238E27FC236}">
                      <a16:creationId xmlns:a16="http://schemas.microsoft.com/office/drawing/2014/main" id="{203920B8-455B-CC45-B6C1-AE58850BECF4}"/>
                    </a:ext>
                  </a:extLst>
                </p14:cNvPr>
                <p14:cNvContentPartPr/>
                <p14:nvPr/>
              </p14:nvContentPartPr>
              <p14:xfrm>
                <a:off x="3482243" y="4241979"/>
                <a:ext cx="174600" cy="338400"/>
              </p14:xfrm>
            </p:contentPart>
          </mc:Choice>
          <mc:Fallback xmlns="">
            <p:pic>
              <p:nvPicPr>
                <p:cNvPr id="928" name="Ink 927">
                  <a:extLst>
                    <a:ext uri="{FF2B5EF4-FFF2-40B4-BE49-F238E27FC236}">
                      <a16:creationId xmlns:a16="http://schemas.microsoft.com/office/drawing/2014/main" id="{203920B8-455B-CC45-B6C1-AE58850BECF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467123" y="4226859"/>
                  <a:ext cx="204840" cy="36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1345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 fontScale="90000"/>
          </a:bodyPr>
          <a:lstStyle/>
          <a:p>
            <a:r>
              <a:rPr lang="en-US" dirty="0"/>
              <a:t>Walking through</a:t>
            </a:r>
            <a:br>
              <a:rPr lang="en-US" dirty="0"/>
            </a:br>
            <a:r>
              <a:rPr lang="en-US" dirty="0"/>
              <a:t>basic tutorials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DA937-EB7B-E349-B35F-3F022A400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4294967295"/>
          </p:nvPr>
        </p:nvSpPr>
        <p:spPr>
          <a:xfrm>
            <a:off x="8947150" y="5826125"/>
            <a:ext cx="3244850" cy="1227138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28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8505825" cy="273050"/>
          </a:xfrm>
        </p:spPr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8304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29</a:t>
            </a:fld>
            <a:endParaRPr lang="en-US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3200" dirty="0"/>
              <a:t>Walking through basic tutorials</a:t>
            </a:r>
            <a:br>
              <a:rPr lang="en-US" dirty="0"/>
            </a:br>
            <a:r>
              <a:rPr lang="en-US" dirty="0"/>
              <a:t>Materialized Views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9F510-CE3A-1C44-A2ED-C18B0D885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hard way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CBD1A-B122-CD43-8704-8CB5FD29B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ksqlDB</a:t>
            </a:r>
            <a:r>
              <a:rPr lang="it-IT" dirty="0"/>
              <a:t> way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C00720E-E0AC-4945-9E88-335524D11F61}"/>
              </a:ext>
            </a:extLst>
          </p:cNvPr>
          <p:cNvGrpSpPr/>
          <p:nvPr/>
        </p:nvGrpSpPr>
        <p:grpSpPr>
          <a:xfrm>
            <a:off x="1875923" y="4580379"/>
            <a:ext cx="620640" cy="543240"/>
            <a:chOff x="1875923" y="4580379"/>
            <a:chExt cx="620640" cy="54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C02BC9A-029B-E74E-BCB9-8BB9F859EBBE}"/>
                    </a:ext>
                  </a:extLst>
                </p14:cNvPr>
                <p14:cNvContentPartPr/>
                <p14:nvPr/>
              </p14:nvContentPartPr>
              <p14:xfrm>
                <a:off x="1875923" y="4618539"/>
                <a:ext cx="620640" cy="505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C02BC9A-029B-E74E-BCB9-8BB9F859EBB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60803" y="4603419"/>
                  <a:ext cx="65124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BADE92C-9621-3F4A-985C-F234B64FC75B}"/>
                    </a:ext>
                  </a:extLst>
                </p14:cNvPr>
                <p14:cNvContentPartPr/>
                <p14:nvPr/>
              </p14:nvContentPartPr>
              <p14:xfrm>
                <a:off x="2246723" y="4580379"/>
                <a:ext cx="173160" cy="192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BADE92C-9621-3F4A-985C-F234B64FC7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31603" y="4565259"/>
                  <a:ext cx="20376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5186C55-47DE-3949-8343-1FBD85EFED24}"/>
              </a:ext>
            </a:extLst>
          </p:cNvPr>
          <p:cNvGrpSpPr/>
          <p:nvPr/>
        </p:nvGrpSpPr>
        <p:grpSpPr>
          <a:xfrm>
            <a:off x="1806803" y="5213259"/>
            <a:ext cx="699120" cy="438120"/>
            <a:chOff x="1806803" y="5213259"/>
            <a:chExt cx="699120" cy="43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2C80CAD-221C-7246-B665-338371B84339}"/>
                    </a:ext>
                  </a:extLst>
                </p14:cNvPr>
                <p14:cNvContentPartPr/>
                <p14:nvPr/>
              </p14:nvContentPartPr>
              <p14:xfrm>
                <a:off x="1806803" y="5304339"/>
                <a:ext cx="89280" cy="199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2C80CAD-221C-7246-B665-338371B8433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91683" y="5289219"/>
                  <a:ext cx="119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896430A-0500-F247-98FB-5DDC5D79D310}"/>
                    </a:ext>
                  </a:extLst>
                </p14:cNvPr>
                <p14:cNvContentPartPr/>
                <p14:nvPr/>
              </p14:nvContentPartPr>
              <p14:xfrm>
                <a:off x="1954403" y="5347179"/>
                <a:ext cx="101160" cy="304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896430A-0500-F247-98FB-5DDC5D79D31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39283" y="5332059"/>
                  <a:ext cx="1317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EFA36E0-ACBF-004D-835D-3EAB5A5E1E88}"/>
                    </a:ext>
                  </a:extLst>
                </p14:cNvPr>
                <p14:cNvContentPartPr/>
                <p14:nvPr/>
              </p14:nvContentPartPr>
              <p14:xfrm>
                <a:off x="2076083" y="5379579"/>
                <a:ext cx="168120" cy="105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EFA36E0-ACBF-004D-835D-3EAB5A5E1E8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60963" y="5364099"/>
                  <a:ext cx="198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BC22310-31E8-B44E-A853-84D095A1F070}"/>
                    </a:ext>
                  </a:extLst>
                </p14:cNvPr>
                <p14:cNvContentPartPr/>
                <p14:nvPr/>
              </p14:nvContentPartPr>
              <p14:xfrm>
                <a:off x="2234843" y="5388219"/>
                <a:ext cx="60120" cy="41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BC22310-31E8-B44E-A853-84D095A1F0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19723" y="5373099"/>
                  <a:ext cx="90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DD0213-A435-7A41-9CF3-C40F87140015}"/>
                    </a:ext>
                  </a:extLst>
                </p14:cNvPr>
                <p14:cNvContentPartPr/>
                <p14:nvPr/>
              </p14:nvContentPartPr>
              <p14:xfrm>
                <a:off x="2342843" y="5251059"/>
                <a:ext cx="10800" cy="220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DD0213-A435-7A41-9CF3-C40F8714001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27723" y="5235579"/>
                  <a:ext cx="41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418BF60-3E08-8743-BE84-76D1B60E16E7}"/>
                    </a:ext>
                  </a:extLst>
                </p14:cNvPr>
                <p14:cNvContentPartPr/>
                <p14:nvPr/>
              </p14:nvContentPartPr>
              <p14:xfrm>
                <a:off x="2366603" y="5383179"/>
                <a:ext cx="73440" cy="79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418BF60-3E08-8743-BE84-76D1B60E16E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51123" y="5368059"/>
                  <a:ext cx="104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68D01C5-7021-AF44-900C-59474B639C72}"/>
                    </a:ext>
                  </a:extLst>
                </p14:cNvPr>
                <p14:cNvContentPartPr/>
                <p14:nvPr/>
              </p14:nvContentPartPr>
              <p14:xfrm>
                <a:off x="2412683" y="5213259"/>
                <a:ext cx="93240" cy="147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68D01C5-7021-AF44-900C-59474B639C7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97563" y="5198139"/>
                  <a:ext cx="12384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25" name="Ink 724">
                <a:extLst>
                  <a:ext uri="{FF2B5EF4-FFF2-40B4-BE49-F238E27FC236}">
                    <a16:creationId xmlns:a16="http://schemas.microsoft.com/office/drawing/2014/main" id="{DE6EE78A-DC2B-DC4D-BD18-78EB9B7CDA15}"/>
                  </a:ext>
                </a:extLst>
              </p14:cNvPr>
              <p14:cNvContentPartPr/>
              <p14:nvPr/>
            </p14:nvContentPartPr>
            <p14:xfrm>
              <a:off x="3452003" y="4131099"/>
              <a:ext cx="248760" cy="492840"/>
            </p14:xfrm>
          </p:contentPart>
        </mc:Choice>
        <mc:Fallback xmlns="">
          <p:pic>
            <p:nvPicPr>
              <p:cNvPr id="725" name="Ink 724">
                <a:extLst>
                  <a:ext uri="{FF2B5EF4-FFF2-40B4-BE49-F238E27FC236}">
                    <a16:creationId xmlns:a16="http://schemas.microsoft.com/office/drawing/2014/main" id="{DE6EE78A-DC2B-DC4D-BD18-78EB9B7CDA1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36883" y="4115619"/>
                <a:ext cx="27936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27" name="Ink 726">
                <a:extLst>
                  <a:ext uri="{FF2B5EF4-FFF2-40B4-BE49-F238E27FC236}">
                    <a16:creationId xmlns:a16="http://schemas.microsoft.com/office/drawing/2014/main" id="{1B84BC82-4A6F-4F42-A829-BDBB9B0DD753}"/>
                  </a:ext>
                </a:extLst>
              </p14:cNvPr>
              <p14:cNvContentPartPr/>
              <p14:nvPr/>
            </p14:nvContentPartPr>
            <p14:xfrm>
              <a:off x="3448403" y="4678659"/>
              <a:ext cx="13680" cy="315720"/>
            </p14:xfrm>
          </p:contentPart>
        </mc:Choice>
        <mc:Fallback xmlns="">
          <p:pic>
            <p:nvPicPr>
              <p:cNvPr id="727" name="Ink 726">
                <a:extLst>
                  <a:ext uri="{FF2B5EF4-FFF2-40B4-BE49-F238E27FC236}">
                    <a16:creationId xmlns:a16="http://schemas.microsoft.com/office/drawing/2014/main" id="{1B84BC82-4A6F-4F42-A829-BDBB9B0DD75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33283" y="4663539"/>
                <a:ext cx="4428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28" name="Ink 727">
                <a:extLst>
                  <a:ext uri="{FF2B5EF4-FFF2-40B4-BE49-F238E27FC236}">
                    <a16:creationId xmlns:a16="http://schemas.microsoft.com/office/drawing/2014/main" id="{077239D0-20F2-464B-AF07-0D38B548A79A}"/>
                  </a:ext>
                </a:extLst>
              </p14:cNvPr>
              <p14:cNvContentPartPr/>
              <p14:nvPr/>
            </p14:nvContentPartPr>
            <p14:xfrm>
              <a:off x="3421763" y="4708899"/>
              <a:ext cx="155520" cy="259200"/>
            </p14:xfrm>
          </p:contentPart>
        </mc:Choice>
        <mc:Fallback xmlns="">
          <p:pic>
            <p:nvPicPr>
              <p:cNvPr id="728" name="Ink 727">
                <a:extLst>
                  <a:ext uri="{FF2B5EF4-FFF2-40B4-BE49-F238E27FC236}">
                    <a16:creationId xmlns:a16="http://schemas.microsoft.com/office/drawing/2014/main" id="{077239D0-20F2-464B-AF07-0D38B548A79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06283" y="4693779"/>
                <a:ext cx="1861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29" name="Ink 728">
                <a:extLst>
                  <a:ext uri="{FF2B5EF4-FFF2-40B4-BE49-F238E27FC236}">
                    <a16:creationId xmlns:a16="http://schemas.microsoft.com/office/drawing/2014/main" id="{E255436C-DA09-694A-BD59-79B1D1EC8875}"/>
                  </a:ext>
                </a:extLst>
              </p14:cNvPr>
              <p14:cNvContentPartPr/>
              <p14:nvPr/>
            </p14:nvContentPartPr>
            <p14:xfrm>
              <a:off x="3594923" y="4714659"/>
              <a:ext cx="186480" cy="231120"/>
            </p14:xfrm>
          </p:contentPart>
        </mc:Choice>
        <mc:Fallback xmlns="">
          <p:pic>
            <p:nvPicPr>
              <p:cNvPr id="729" name="Ink 728">
                <a:extLst>
                  <a:ext uri="{FF2B5EF4-FFF2-40B4-BE49-F238E27FC236}">
                    <a16:creationId xmlns:a16="http://schemas.microsoft.com/office/drawing/2014/main" id="{E255436C-DA09-694A-BD59-79B1D1EC887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79803" y="4699539"/>
                <a:ext cx="21708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30" name="Ink 729">
                <a:extLst>
                  <a:ext uri="{FF2B5EF4-FFF2-40B4-BE49-F238E27FC236}">
                    <a16:creationId xmlns:a16="http://schemas.microsoft.com/office/drawing/2014/main" id="{11D96D00-1282-8743-984A-ABD804A69ED9}"/>
                  </a:ext>
                </a:extLst>
              </p14:cNvPr>
              <p14:cNvContentPartPr/>
              <p14:nvPr/>
            </p14:nvContentPartPr>
            <p14:xfrm>
              <a:off x="3665843" y="4813299"/>
              <a:ext cx="147960" cy="29160"/>
            </p14:xfrm>
          </p:contentPart>
        </mc:Choice>
        <mc:Fallback xmlns="">
          <p:pic>
            <p:nvPicPr>
              <p:cNvPr id="730" name="Ink 729">
                <a:extLst>
                  <a:ext uri="{FF2B5EF4-FFF2-40B4-BE49-F238E27FC236}">
                    <a16:creationId xmlns:a16="http://schemas.microsoft.com/office/drawing/2014/main" id="{11D96D00-1282-8743-984A-ABD804A69ED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50723" y="4798179"/>
                <a:ext cx="1785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31" name="Ink 730">
                <a:extLst>
                  <a:ext uri="{FF2B5EF4-FFF2-40B4-BE49-F238E27FC236}">
                    <a16:creationId xmlns:a16="http://schemas.microsoft.com/office/drawing/2014/main" id="{0FF17316-912C-6046-8999-491B4ADCE856}"/>
                  </a:ext>
                </a:extLst>
              </p14:cNvPr>
              <p14:cNvContentPartPr/>
              <p14:nvPr/>
            </p14:nvContentPartPr>
            <p14:xfrm>
              <a:off x="3813443" y="4823739"/>
              <a:ext cx="74880" cy="102960"/>
            </p14:xfrm>
          </p:contentPart>
        </mc:Choice>
        <mc:Fallback xmlns="">
          <p:pic>
            <p:nvPicPr>
              <p:cNvPr id="731" name="Ink 730">
                <a:extLst>
                  <a:ext uri="{FF2B5EF4-FFF2-40B4-BE49-F238E27FC236}">
                    <a16:creationId xmlns:a16="http://schemas.microsoft.com/office/drawing/2014/main" id="{0FF17316-912C-6046-8999-491B4ADCE85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798323" y="4808619"/>
                <a:ext cx="1054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32" name="Ink 731">
                <a:extLst>
                  <a:ext uri="{FF2B5EF4-FFF2-40B4-BE49-F238E27FC236}">
                    <a16:creationId xmlns:a16="http://schemas.microsoft.com/office/drawing/2014/main" id="{52D3D965-0C7B-4F45-AA81-1EB82D4ECBA8}"/>
                  </a:ext>
                </a:extLst>
              </p14:cNvPr>
              <p14:cNvContentPartPr/>
              <p14:nvPr/>
            </p14:nvContentPartPr>
            <p14:xfrm>
              <a:off x="3902003" y="4841739"/>
              <a:ext cx="11160" cy="107280"/>
            </p14:xfrm>
          </p:contentPart>
        </mc:Choice>
        <mc:Fallback xmlns="">
          <p:pic>
            <p:nvPicPr>
              <p:cNvPr id="732" name="Ink 731">
                <a:extLst>
                  <a:ext uri="{FF2B5EF4-FFF2-40B4-BE49-F238E27FC236}">
                    <a16:creationId xmlns:a16="http://schemas.microsoft.com/office/drawing/2014/main" id="{52D3D965-0C7B-4F45-AA81-1EB82D4ECBA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886523" y="4826259"/>
                <a:ext cx="417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33" name="Ink 732">
                <a:extLst>
                  <a:ext uri="{FF2B5EF4-FFF2-40B4-BE49-F238E27FC236}">
                    <a16:creationId xmlns:a16="http://schemas.microsoft.com/office/drawing/2014/main" id="{EDCE27B3-00EE-194D-B5CA-741B0FEC924F}"/>
                  </a:ext>
                </a:extLst>
              </p14:cNvPr>
              <p14:cNvContentPartPr/>
              <p14:nvPr/>
            </p14:nvContentPartPr>
            <p14:xfrm>
              <a:off x="3903083" y="4859019"/>
              <a:ext cx="103680" cy="80280"/>
            </p14:xfrm>
          </p:contentPart>
        </mc:Choice>
        <mc:Fallback xmlns="">
          <p:pic>
            <p:nvPicPr>
              <p:cNvPr id="733" name="Ink 732">
                <a:extLst>
                  <a:ext uri="{FF2B5EF4-FFF2-40B4-BE49-F238E27FC236}">
                    <a16:creationId xmlns:a16="http://schemas.microsoft.com/office/drawing/2014/main" id="{EDCE27B3-00EE-194D-B5CA-741B0FEC924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887603" y="4843539"/>
                <a:ext cx="1342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34" name="Ink 733">
                <a:extLst>
                  <a:ext uri="{FF2B5EF4-FFF2-40B4-BE49-F238E27FC236}">
                    <a16:creationId xmlns:a16="http://schemas.microsoft.com/office/drawing/2014/main" id="{4A56A3C3-0F79-3C46-8CF7-D07F3318F622}"/>
                  </a:ext>
                </a:extLst>
              </p14:cNvPr>
              <p14:cNvContentPartPr/>
              <p14:nvPr/>
            </p14:nvContentPartPr>
            <p14:xfrm>
              <a:off x="4028363" y="4687299"/>
              <a:ext cx="187920" cy="243360"/>
            </p14:xfrm>
          </p:contentPart>
        </mc:Choice>
        <mc:Fallback xmlns="">
          <p:pic>
            <p:nvPicPr>
              <p:cNvPr id="734" name="Ink 733">
                <a:extLst>
                  <a:ext uri="{FF2B5EF4-FFF2-40B4-BE49-F238E27FC236}">
                    <a16:creationId xmlns:a16="http://schemas.microsoft.com/office/drawing/2014/main" id="{4A56A3C3-0F79-3C46-8CF7-D07F3318F62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013243" y="4672179"/>
                <a:ext cx="2185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35" name="Ink 734">
                <a:extLst>
                  <a:ext uri="{FF2B5EF4-FFF2-40B4-BE49-F238E27FC236}">
                    <a16:creationId xmlns:a16="http://schemas.microsoft.com/office/drawing/2014/main" id="{2386B854-9FFC-7B4C-AA48-683A0F8E433B}"/>
                  </a:ext>
                </a:extLst>
              </p14:cNvPr>
              <p14:cNvContentPartPr/>
              <p14:nvPr/>
            </p14:nvContentPartPr>
            <p14:xfrm>
              <a:off x="4259843" y="4851459"/>
              <a:ext cx="2880" cy="80640"/>
            </p14:xfrm>
          </p:contentPart>
        </mc:Choice>
        <mc:Fallback xmlns="">
          <p:pic>
            <p:nvPicPr>
              <p:cNvPr id="735" name="Ink 734">
                <a:extLst>
                  <a:ext uri="{FF2B5EF4-FFF2-40B4-BE49-F238E27FC236}">
                    <a16:creationId xmlns:a16="http://schemas.microsoft.com/office/drawing/2014/main" id="{2386B854-9FFC-7B4C-AA48-683A0F8E433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244723" y="4836339"/>
                <a:ext cx="334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36" name="Ink 735">
                <a:extLst>
                  <a:ext uri="{FF2B5EF4-FFF2-40B4-BE49-F238E27FC236}">
                    <a16:creationId xmlns:a16="http://schemas.microsoft.com/office/drawing/2014/main" id="{34124139-EDAB-D749-98B8-3AFEDF77EFC5}"/>
                  </a:ext>
                </a:extLst>
              </p14:cNvPr>
              <p14:cNvContentPartPr/>
              <p14:nvPr/>
            </p14:nvContentPartPr>
            <p14:xfrm>
              <a:off x="4263803" y="4733739"/>
              <a:ext cx="360" cy="360"/>
            </p14:xfrm>
          </p:contentPart>
        </mc:Choice>
        <mc:Fallback xmlns="">
          <p:pic>
            <p:nvPicPr>
              <p:cNvPr id="736" name="Ink 735">
                <a:extLst>
                  <a:ext uri="{FF2B5EF4-FFF2-40B4-BE49-F238E27FC236}">
                    <a16:creationId xmlns:a16="http://schemas.microsoft.com/office/drawing/2014/main" id="{34124139-EDAB-D749-98B8-3AFEDF77EFC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248683" y="471825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37" name="Ink 736">
                <a:extLst>
                  <a:ext uri="{FF2B5EF4-FFF2-40B4-BE49-F238E27FC236}">
                    <a16:creationId xmlns:a16="http://schemas.microsoft.com/office/drawing/2014/main" id="{0D34131B-F224-0641-9562-21A35659CEEC}"/>
                  </a:ext>
                </a:extLst>
              </p14:cNvPr>
              <p14:cNvContentPartPr/>
              <p14:nvPr/>
            </p14:nvContentPartPr>
            <p14:xfrm>
              <a:off x="4307723" y="4784139"/>
              <a:ext cx="151560" cy="102240"/>
            </p14:xfrm>
          </p:contentPart>
        </mc:Choice>
        <mc:Fallback xmlns="">
          <p:pic>
            <p:nvPicPr>
              <p:cNvPr id="737" name="Ink 736">
                <a:extLst>
                  <a:ext uri="{FF2B5EF4-FFF2-40B4-BE49-F238E27FC236}">
                    <a16:creationId xmlns:a16="http://schemas.microsoft.com/office/drawing/2014/main" id="{0D34131B-F224-0641-9562-21A35659CEE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292243" y="4768659"/>
                <a:ext cx="1821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38" name="Ink 737">
                <a:extLst>
                  <a:ext uri="{FF2B5EF4-FFF2-40B4-BE49-F238E27FC236}">
                    <a16:creationId xmlns:a16="http://schemas.microsoft.com/office/drawing/2014/main" id="{0ECE9BD0-E43F-094C-8ECD-7EB0F31A2D9C}"/>
                  </a:ext>
                </a:extLst>
              </p14:cNvPr>
              <p14:cNvContentPartPr/>
              <p14:nvPr/>
            </p14:nvContentPartPr>
            <p14:xfrm>
              <a:off x="4512203" y="4689099"/>
              <a:ext cx="76320" cy="193320"/>
            </p14:xfrm>
          </p:contentPart>
        </mc:Choice>
        <mc:Fallback xmlns="">
          <p:pic>
            <p:nvPicPr>
              <p:cNvPr id="738" name="Ink 737">
                <a:extLst>
                  <a:ext uri="{FF2B5EF4-FFF2-40B4-BE49-F238E27FC236}">
                    <a16:creationId xmlns:a16="http://schemas.microsoft.com/office/drawing/2014/main" id="{0ECE9BD0-E43F-094C-8ECD-7EB0F31A2D9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497083" y="4673619"/>
                <a:ext cx="1069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39" name="Ink 738">
                <a:extLst>
                  <a:ext uri="{FF2B5EF4-FFF2-40B4-BE49-F238E27FC236}">
                    <a16:creationId xmlns:a16="http://schemas.microsoft.com/office/drawing/2014/main" id="{D24AFBAB-D6D9-9344-8E78-8F73AF832104}"/>
                  </a:ext>
                </a:extLst>
              </p14:cNvPr>
              <p14:cNvContentPartPr/>
              <p14:nvPr/>
            </p14:nvContentPartPr>
            <p14:xfrm>
              <a:off x="3585203" y="5032539"/>
              <a:ext cx="168120" cy="239760"/>
            </p14:xfrm>
          </p:contentPart>
        </mc:Choice>
        <mc:Fallback xmlns="">
          <p:pic>
            <p:nvPicPr>
              <p:cNvPr id="739" name="Ink 738">
                <a:extLst>
                  <a:ext uri="{FF2B5EF4-FFF2-40B4-BE49-F238E27FC236}">
                    <a16:creationId xmlns:a16="http://schemas.microsoft.com/office/drawing/2014/main" id="{D24AFBAB-D6D9-9344-8E78-8F73AF83210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570083" y="5017059"/>
                <a:ext cx="1983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40" name="Ink 739">
                <a:extLst>
                  <a:ext uri="{FF2B5EF4-FFF2-40B4-BE49-F238E27FC236}">
                    <a16:creationId xmlns:a16="http://schemas.microsoft.com/office/drawing/2014/main" id="{A6E2C8D7-D1BC-A749-B511-E3873EDDCB65}"/>
                  </a:ext>
                </a:extLst>
              </p14:cNvPr>
              <p14:cNvContentPartPr/>
              <p14:nvPr/>
            </p14:nvContentPartPr>
            <p14:xfrm>
              <a:off x="3796163" y="5195979"/>
              <a:ext cx="20880" cy="83520"/>
            </p14:xfrm>
          </p:contentPart>
        </mc:Choice>
        <mc:Fallback xmlns="">
          <p:pic>
            <p:nvPicPr>
              <p:cNvPr id="740" name="Ink 739">
                <a:extLst>
                  <a:ext uri="{FF2B5EF4-FFF2-40B4-BE49-F238E27FC236}">
                    <a16:creationId xmlns:a16="http://schemas.microsoft.com/office/drawing/2014/main" id="{A6E2C8D7-D1BC-A749-B511-E3873EDDCB6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780683" y="5180859"/>
                <a:ext cx="514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41" name="Ink 740">
                <a:extLst>
                  <a:ext uri="{FF2B5EF4-FFF2-40B4-BE49-F238E27FC236}">
                    <a16:creationId xmlns:a16="http://schemas.microsoft.com/office/drawing/2014/main" id="{B00EE72A-AB5F-CF47-B2DD-3A58468CE2C3}"/>
                  </a:ext>
                </a:extLst>
              </p14:cNvPr>
              <p14:cNvContentPartPr/>
              <p14:nvPr/>
            </p14:nvContentPartPr>
            <p14:xfrm>
              <a:off x="3869603" y="5146659"/>
              <a:ext cx="281160" cy="142560"/>
            </p14:xfrm>
          </p:contentPart>
        </mc:Choice>
        <mc:Fallback xmlns="">
          <p:pic>
            <p:nvPicPr>
              <p:cNvPr id="741" name="Ink 740">
                <a:extLst>
                  <a:ext uri="{FF2B5EF4-FFF2-40B4-BE49-F238E27FC236}">
                    <a16:creationId xmlns:a16="http://schemas.microsoft.com/office/drawing/2014/main" id="{B00EE72A-AB5F-CF47-B2DD-3A58468CE2C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854123" y="5131179"/>
                <a:ext cx="3117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43" name="Ink 742">
                <a:extLst>
                  <a:ext uri="{FF2B5EF4-FFF2-40B4-BE49-F238E27FC236}">
                    <a16:creationId xmlns:a16="http://schemas.microsoft.com/office/drawing/2014/main" id="{07DBD06C-7BEA-3C43-A119-D7AA173F2F57}"/>
                  </a:ext>
                </a:extLst>
              </p14:cNvPr>
              <p14:cNvContentPartPr/>
              <p14:nvPr/>
            </p14:nvContentPartPr>
            <p14:xfrm>
              <a:off x="4154723" y="5147019"/>
              <a:ext cx="13680" cy="64800"/>
            </p14:xfrm>
          </p:contentPart>
        </mc:Choice>
        <mc:Fallback xmlns="">
          <p:pic>
            <p:nvPicPr>
              <p:cNvPr id="743" name="Ink 742">
                <a:extLst>
                  <a:ext uri="{FF2B5EF4-FFF2-40B4-BE49-F238E27FC236}">
                    <a16:creationId xmlns:a16="http://schemas.microsoft.com/office/drawing/2014/main" id="{07DBD06C-7BEA-3C43-A119-D7AA173F2F5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139603" y="5131899"/>
                <a:ext cx="4428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6" name="Group 795">
            <a:extLst>
              <a:ext uri="{FF2B5EF4-FFF2-40B4-BE49-F238E27FC236}">
                <a16:creationId xmlns:a16="http://schemas.microsoft.com/office/drawing/2014/main" id="{08EA82A2-BA9C-834F-81A3-E284E4515DDB}"/>
              </a:ext>
            </a:extLst>
          </p:cNvPr>
          <p:cNvGrpSpPr/>
          <p:nvPr/>
        </p:nvGrpSpPr>
        <p:grpSpPr>
          <a:xfrm>
            <a:off x="496403" y="2929779"/>
            <a:ext cx="4006800" cy="1549080"/>
            <a:chOff x="496403" y="2929779"/>
            <a:chExt cx="4006800" cy="154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9BC08F9-21A5-AC4B-9E0E-CDEDE278BAD8}"/>
                    </a:ext>
                  </a:extLst>
                </p14:cNvPr>
                <p14:cNvContentPartPr/>
                <p14:nvPr/>
              </p14:nvContentPartPr>
              <p14:xfrm>
                <a:off x="496403" y="4222179"/>
                <a:ext cx="173160" cy="153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9BC08F9-21A5-AC4B-9E0E-CDEDE278BAD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81283" y="4207059"/>
                  <a:ext cx="203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FA8FE36-E5C8-9749-9D82-47DB63AFD1E0}"/>
                    </a:ext>
                  </a:extLst>
                </p14:cNvPr>
                <p14:cNvContentPartPr/>
                <p14:nvPr/>
              </p14:nvContentPartPr>
              <p14:xfrm>
                <a:off x="710243" y="4234779"/>
                <a:ext cx="62640" cy="244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FA8FE36-E5C8-9749-9D82-47DB63AFD1E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94763" y="4219659"/>
                  <a:ext cx="928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EB15B97-322B-1F46-AEAE-F91AC99AAC88}"/>
                    </a:ext>
                  </a:extLst>
                </p14:cNvPr>
                <p14:cNvContentPartPr/>
                <p14:nvPr/>
              </p14:nvContentPartPr>
              <p14:xfrm>
                <a:off x="803843" y="4242699"/>
                <a:ext cx="68760" cy="135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EB15B97-322B-1F46-AEAE-F91AC99AAC8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8723" y="4227219"/>
                  <a:ext cx="99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2F1EDB-78A2-0147-9399-65D1B67F88A2}"/>
                    </a:ext>
                  </a:extLst>
                </p14:cNvPr>
                <p14:cNvContentPartPr/>
                <p14:nvPr/>
              </p14:nvContentPartPr>
              <p14:xfrm>
                <a:off x="938123" y="4226139"/>
                <a:ext cx="68400" cy="202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2F1EDB-78A2-0147-9399-65D1B67F88A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23003" y="4211019"/>
                  <a:ext cx="98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9956EB5-B9DB-AB40-9908-131EF6FDA7C7}"/>
                    </a:ext>
                  </a:extLst>
                </p14:cNvPr>
                <p14:cNvContentPartPr/>
                <p14:nvPr/>
              </p14:nvContentPartPr>
              <p14:xfrm>
                <a:off x="1083563" y="4092939"/>
                <a:ext cx="17280" cy="250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9956EB5-B9DB-AB40-9908-131EF6FDA7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68443" y="4077819"/>
                  <a:ext cx="478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FA2C286-0F1E-BA41-A235-D132835ADCF6}"/>
                    </a:ext>
                  </a:extLst>
                </p14:cNvPr>
                <p14:cNvContentPartPr/>
                <p14:nvPr/>
              </p14:nvContentPartPr>
              <p14:xfrm>
                <a:off x="631763" y="3444939"/>
                <a:ext cx="252720" cy="229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FA2C286-0F1E-BA41-A235-D132835ADCF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16643" y="3429819"/>
                  <a:ext cx="2833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D18998E-2703-BD42-B4A4-B62989D3D284}"/>
                    </a:ext>
                  </a:extLst>
                </p14:cNvPr>
                <p14:cNvContentPartPr/>
                <p14:nvPr/>
              </p14:nvContentPartPr>
              <p14:xfrm>
                <a:off x="613043" y="3529899"/>
                <a:ext cx="27720" cy="348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D18998E-2703-BD42-B4A4-B62989D3D28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7923" y="3514779"/>
                  <a:ext cx="579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B77FF9F-6E92-F248-8BA0-EB87C5410EF2}"/>
                    </a:ext>
                  </a:extLst>
                </p14:cNvPr>
                <p14:cNvContentPartPr/>
                <p14:nvPr/>
              </p14:nvContentPartPr>
              <p14:xfrm>
                <a:off x="895283" y="3602979"/>
                <a:ext cx="11160" cy="274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B77FF9F-6E92-F248-8BA0-EB87C5410EF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0163" y="3587499"/>
                  <a:ext cx="417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48D46A-3AB0-7C48-AEA0-ABAE7DAA596D}"/>
                    </a:ext>
                  </a:extLst>
                </p14:cNvPr>
                <p14:cNvContentPartPr/>
                <p14:nvPr/>
              </p14:nvContentPartPr>
              <p14:xfrm>
                <a:off x="641483" y="3918699"/>
                <a:ext cx="250920" cy="93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48D46A-3AB0-7C48-AEA0-ABAE7DAA596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26003" y="3903219"/>
                  <a:ext cx="281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50033E6-7FCD-2E43-A9EE-2458758A6175}"/>
                    </a:ext>
                  </a:extLst>
                </p14:cNvPr>
                <p14:cNvContentPartPr/>
                <p14:nvPr/>
              </p14:nvContentPartPr>
              <p14:xfrm>
                <a:off x="2010923" y="3152619"/>
                <a:ext cx="111960" cy="217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50033E6-7FCD-2E43-A9EE-2458758A617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995803" y="3137139"/>
                  <a:ext cx="142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B6A9E21-B92A-FB46-95B0-B56EED728DD8}"/>
                    </a:ext>
                  </a:extLst>
                </p14:cNvPr>
                <p14:cNvContentPartPr/>
                <p14:nvPr/>
              </p14:nvContentPartPr>
              <p14:xfrm>
                <a:off x="2065643" y="3384459"/>
                <a:ext cx="18360" cy="168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B6A9E21-B92A-FB46-95B0-B56EED728DD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050523" y="3368979"/>
                  <a:ext cx="48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38697B9-7562-B045-A092-69AB0D00E9A7}"/>
                    </a:ext>
                  </a:extLst>
                </p14:cNvPr>
                <p14:cNvContentPartPr/>
                <p14:nvPr/>
              </p14:nvContentPartPr>
              <p14:xfrm>
                <a:off x="2014163" y="3638259"/>
                <a:ext cx="135000" cy="185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38697B9-7562-B045-A092-69AB0D00E9A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998683" y="3623139"/>
                  <a:ext cx="165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447E36C-1121-794A-9C5D-2225991A71B8}"/>
                    </a:ext>
                  </a:extLst>
                </p14:cNvPr>
                <p14:cNvContentPartPr/>
                <p14:nvPr/>
              </p14:nvContentPartPr>
              <p14:xfrm>
                <a:off x="2065643" y="3897459"/>
                <a:ext cx="12600" cy="221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447E36C-1121-794A-9C5D-2225991A71B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050523" y="3882339"/>
                  <a:ext cx="43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6C420E8-A754-3949-8601-15240AFB5A53}"/>
                    </a:ext>
                  </a:extLst>
                </p14:cNvPr>
                <p14:cNvContentPartPr/>
                <p14:nvPr/>
              </p14:nvContentPartPr>
              <p14:xfrm>
                <a:off x="2002283" y="4183299"/>
                <a:ext cx="133200" cy="243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6C420E8-A754-3949-8601-15240AFB5A5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986803" y="4168179"/>
                  <a:ext cx="1634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E9DB33B-03B0-C541-B15B-E98D604E1D8D}"/>
                    </a:ext>
                  </a:extLst>
                </p14:cNvPr>
                <p14:cNvContentPartPr/>
                <p14:nvPr/>
              </p14:nvContentPartPr>
              <p14:xfrm>
                <a:off x="2198483" y="3849219"/>
                <a:ext cx="179640" cy="258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E9DB33B-03B0-C541-B15B-E98D604E1D8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83003" y="3834099"/>
                  <a:ext cx="2102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290B118-1F8B-A74C-8123-8049434E7956}"/>
                    </a:ext>
                  </a:extLst>
                </p14:cNvPr>
                <p14:cNvContentPartPr/>
                <p14:nvPr/>
              </p14:nvContentPartPr>
              <p14:xfrm>
                <a:off x="2330603" y="4037499"/>
                <a:ext cx="139680" cy="225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290B118-1F8B-A74C-8123-8049434E795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315123" y="4022019"/>
                  <a:ext cx="1702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82A58A-983A-A542-A264-CFEC501892F9}"/>
                    </a:ext>
                  </a:extLst>
                </p14:cNvPr>
                <p14:cNvContentPartPr/>
                <p14:nvPr/>
              </p14:nvContentPartPr>
              <p14:xfrm>
                <a:off x="2239523" y="3574539"/>
                <a:ext cx="192600" cy="134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82A58A-983A-A542-A264-CFEC501892F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224403" y="3559419"/>
                  <a:ext cx="223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C96C84F-08C6-0B46-87DC-CF6467058868}"/>
                    </a:ext>
                  </a:extLst>
                </p14:cNvPr>
                <p14:cNvContentPartPr/>
                <p14:nvPr/>
              </p14:nvContentPartPr>
              <p14:xfrm>
                <a:off x="2435363" y="3447099"/>
                <a:ext cx="131400" cy="178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C96C84F-08C6-0B46-87DC-CF646705886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420243" y="3431979"/>
                  <a:ext cx="162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CF2554-E59D-174B-A29F-01B5E77F29C8}"/>
                    </a:ext>
                  </a:extLst>
                </p14:cNvPr>
                <p14:cNvContentPartPr/>
                <p14:nvPr/>
              </p14:nvContentPartPr>
              <p14:xfrm>
                <a:off x="1166723" y="3757059"/>
                <a:ext cx="579960" cy="28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CF2554-E59D-174B-A29F-01B5E77F29C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51603" y="3741939"/>
                  <a:ext cx="610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EDB0BE5-C541-2343-801A-567D3D2C68EF}"/>
                    </a:ext>
                  </a:extLst>
                </p14:cNvPr>
                <p14:cNvContentPartPr/>
                <p14:nvPr/>
              </p14:nvContentPartPr>
              <p14:xfrm>
                <a:off x="1693403" y="3677139"/>
                <a:ext cx="130320" cy="239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EDB0BE5-C541-2343-801A-567D3D2C68E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678283" y="3661659"/>
                  <a:ext cx="1609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3C2CA5C-E2ED-FC4A-BF4A-9445A7587778}"/>
                    </a:ext>
                  </a:extLst>
                </p14:cNvPr>
                <p14:cNvContentPartPr/>
                <p14:nvPr/>
              </p14:nvContentPartPr>
              <p14:xfrm>
                <a:off x="1181843" y="3351699"/>
                <a:ext cx="101160" cy="120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3C2CA5C-E2ED-FC4A-BF4A-9445A758777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66723" y="3336579"/>
                  <a:ext cx="131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CCC853E-7582-D240-8B40-54A4E546078F}"/>
                    </a:ext>
                  </a:extLst>
                </p14:cNvPr>
                <p14:cNvContentPartPr/>
                <p14:nvPr/>
              </p14:nvContentPartPr>
              <p14:xfrm>
                <a:off x="1309283" y="3367539"/>
                <a:ext cx="75960" cy="110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CCC853E-7582-D240-8B40-54A4E546078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94163" y="3352059"/>
                  <a:ext cx="106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87F0925-69C6-F44B-8619-05D684691FBB}"/>
                    </a:ext>
                  </a:extLst>
                </p14:cNvPr>
                <p14:cNvContentPartPr/>
                <p14:nvPr/>
              </p14:nvContentPartPr>
              <p14:xfrm>
                <a:off x="1409003" y="3363219"/>
                <a:ext cx="61200" cy="9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87F0925-69C6-F44B-8619-05D684691FB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393883" y="3348099"/>
                  <a:ext cx="91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6CB9268-9522-384F-8959-BD0ACED56D9B}"/>
                    </a:ext>
                  </a:extLst>
                </p14:cNvPr>
                <p14:cNvContentPartPr/>
                <p14:nvPr/>
              </p14:nvContentPartPr>
              <p14:xfrm>
                <a:off x="1491443" y="3357459"/>
                <a:ext cx="58320" cy="113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6CB9268-9522-384F-8959-BD0ACED56D9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475963" y="3342339"/>
                  <a:ext cx="88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83EAB70-C77C-5A43-A48C-879A96EF1495}"/>
                    </a:ext>
                  </a:extLst>
                </p14:cNvPr>
                <p14:cNvContentPartPr/>
                <p14:nvPr/>
              </p14:nvContentPartPr>
              <p14:xfrm>
                <a:off x="1586843" y="3375459"/>
                <a:ext cx="31680" cy="90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83EAB70-C77C-5A43-A48C-879A96EF149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571723" y="3359979"/>
                  <a:ext cx="62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D18A959-0715-994F-A670-7CBF81FD430A}"/>
                    </a:ext>
                  </a:extLst>
                </p14:cNvPr>
                <p14:cNvContentPartPr/>
                <p14:nvPr/>
              </p14:nvContentPartPr>
              <p14:xfrm>
                <a:off x="1654883" y="3211299"/>
                <a:ext cx="113400" cy="272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D18A959-0715-994F-A670-7CBF81FD430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39403" y="3196179"/>
                  <a:ext cx="1440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81B8EB3-526C-C74D-A0B7-3F1EDF1B789C}"/>
                    </a:ext>
                  </a:extLst>
                </p14:cNvPr>
                <p14:cNvContentPartPr/>
                <p14:nvPr/>
              </p14:nvContentPartPr>
              <p14:xfrm>
                <a:off x="1683683" y="3287619"/>
                <a:ext cx="97920" cy="46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81B8EB3-526C-C74D-A0B7-3F1EDF1B789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68563" y="3272499"/>
                  <a:ext cx="128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0C4720A-A8BB-394E-8EAB-15EC5530613D}"/>
                    </a:ext>
                  </a:extLst>
                </p14:cNvPr>
                <p14:cNvContentPartPr/>
                <p14:nvPr/>
              </p14:nvContentPartPr>
              <p14:xfrm>
                <a:off x="1791323" y="3388419"/>
                <a:ext cx="34920" cy="99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0C4720A-A8BB-394E-8EAB-15EC5530613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776203" y="3373299"/>
                  <a:ext cx="65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2ED72BF-A573-3142-AC3F-BE0D645197F0}"/>
                    </a:ext>
                  </a:extLst>
                </p14:cNvPr>
                <p14:cNvContentPartPr/>
                <p14:nvPr/>
              </p14:nvContentPartPr>
              <p14:xfrm>
                <a:off x="1852883" y="3383739"/>
                <a:ext cx="18360" cy="120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2ED72BF-A573-3142-AC3F-BE0D645197F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837763" y="3368619"/>
                  <a:ext cx="48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0ADDE1E-DC9F-7C4C-948A-E611F2A82E24}"/>
                    </a:ext>
                  </a:extLst>
                </p14:cNvPr>
                <p14:cNvContentPartPr/>
                <p14:nvPr/>
              </p14:nvContentPartPr>
              <p14:xfrm>
                <a:off x="1877003" y="3394179"/>
                <a:ext cx="65520" cy="13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0ADDE1E-DC9F-7C4C-948A-E611F2A82E2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861883" y="3379059"/>
                  <a:ext cx="96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4F65FE4-6B6B-4447-BE3F-B8DF789216AF}"/>
                    </a:ext>
                  </a:extLst>
                </p14:cNvPr>
                <p14:cNvContentPartPr/>
                <p14:nvPr/>
              </p14:nvContentPartPr>
              <p14:xfrm>
                <a:off x="2428883" y="3780819"/>
                <a:ext cx="431640" cy="23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4F65FE4-6B6B-4447-BE3F-B8DF789216A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413403" y="3765699"/>
                  <a:ext cx="461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CADC73-5D7B-7D4A-B6EE-FDC5D3553755}"/>
                    </a:ext>
                  </a:extLst>
                </p14:cNvPr>
                <p14:cNvContentPartPr/>
                <p14:nvPr/>
              </p14:nvContentPartPr>
              <p14:xfrm>
                <a:off x="2884283" y="3721779"/>
                <a:ext cx="98280" cy="188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CADC73-5D7B-7D4A-B6EE-FDC5D355375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869163" y="3706299"/>
                  <a:ext cx="128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1D13E8F-D4D9-5547-A7C8-70CF291904B0}"/>
                    </a:ext>
                  </a:extLst>
                </p14:cNvPr>
                <p14:cNvContentPartPr/>
                <p14:nvPr/>
              </p14:nvContentPartPr>
              <p14:xfrm>
                <a:off x="2579723" y="3251259"/>
                <a:ext cx="122400" cy="123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1D13E8F-D4D9-5547-A7C8-70CF291904B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564243" y="3235779"/>
                  <a:ext cx="152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0F5A00D-32C3-654D-BC80-78369DF1814D}"/>
                    </a:ext>
                  </a:extLst>
                </p14:cNvPr>
                <p14:cNvContentPartPr/>
                <p14:nvPr/>
              </p14:nvContentPartPr>
              <p14:xfrm>
                <a:off x="2455883" y="3256299"/>
                <a:ext cx="98640" cy="100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0F5A00D-32C3-654D-BC80-78369DF1814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440763" y="3241179"/>
                  <a:ext cx="128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C19A8F1-D8F0-044D-A8A9-F206B94724DE}"/>
                    </a:ext>
                  </a:extLst>
                </p14:cNvPr>
                <p14:cNvContentPartPr/>
                <p14:nvPr/>
              </p14:nvContentPartPr>
              <p14:xfrm>
                <a:off x="2774123" y="3268179"/>
                <a:ext cx="56520" cy="10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C19A8F1-D8F0-044D-A8A9-F206B94724D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759003" y="3253059"/>
                  <a:ext cx="86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EBD7D4A-A052-794D-AF73-EA115CEF4705}"/>
                    </a:ext>
                  </a:extLst>
                </p14:cNvPr>
                <p14:cNvContentPartPr/>
                <p14:nvPr/>
              </p14:nvContentPartPr>
              <p14:xfrm>
                <a:off x="2853323" y="3264579"/>
                <a:ext cx="68400" cy="93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EBD7D4A-A052-794D-AF73-EA115CEF470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838203" y="3249459"/>
                  <a:ext cx="98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0DC6F4B-C013-504D-8C08-E09127506F54}"/>
                    </a:ext>
                  </a:extLst>
                </p14:cNvPr>
                <p14:cNvContentPartPr/>
                <p14:nvPr/>
              </p14:nvContentPartPr>
              <p14:xfrm>
                <a:off x="2971043" y="3252699"/>
                <a:ext cx="56520" cy="100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0DC6F4B-C013-504D-8C08-E09127506F5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955923" y="3237579"/>
                  <a:ext cx="86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52C82B5-AD31-2B48-94B7-AD5D0DD558B7}"/>
                    </a:ext>
                  </a:extLst>
                </p14:cNvPr>
                <p14:cNvContentPartPr/>
                <p14:nvPr/>
              </p14:nvContentPartPr>
              <p14:xfrm>
                <a:off x="3035483" y="3267099"/>
                <a:ext cx="60480" cy="90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52C82B5-AD31-2B48-94B7-AD5D0DD558B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020363" y="3251979"/>
                  <a:ext cx="91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F3D8F1E9-4AE6-D648-A0B5-42E56D356615}"/>
                    </a:ext>
                  </a:extLst>
                </p14:cNvPr>
                <p14:cNvContentPartPr/>
                <p14:nvPr/>
              </p14:nvContentPartPr>
              <p14:xfrm>
                <a:off x="3135923" y="3048579"/>
                <a:ext cx="4320" cy="29772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F3D8F1E9-4AE6-D648-A0B5-42E56D35661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120443" y="3033459"/>
                  <a:ext cx="349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C8A9EB2E-CEEA-6C4A-A135-A5F479605511}"/>
                    </a:ext>
                  </a:extLst>
                </p14:cNvPr>
                <p14:cNvContentPartPr/>
                <p14:nvPr/>
              </p14:nvContentPartPr>
              <p14:xfrm>
                <a:off x="3060323" y="3200139"/>
                <a:ext cx="290520" cy="10440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C8A9EB2E-CEEA-6C4A-A135-A5F47960551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044843" y="3185019"/>
                  <a:ext cx="320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835EF7E2-7349-EF40-9C7F-66E9171637D0}"/>
                    </a:ext>
                  </a:extLst>
                </p14:cNvPr>
                <p14:cNvContentPartPr/>
                <p14:nvPr/>
              </p14:nvContentPartPr>
              <p14:xfrm>
                <a:off x="3086243" y="3572019"/>
                <a:ext cx="237960" cy="32688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835EF7E2-7349-EF40-9C7F-66E9171637D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071123" y="3556539"/>
                  <a:ext cx="2685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74B9B482-6D07-E447-97F7-43681BD13291}"/>
                    </a:ext>
                  </a:extLst>
                </p14:cNvPr>
                <p14:cNvContentPartPr/>
                <p14:nvPr/>
              </p14:nvContentPartPr>
              <p14:xfrm>
                <a:off x="3352283" y="3585699"/>
                <a:ext cx="115200" cy="28080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74B9B482-6D07-E447-97F7-43681BD1329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337163" y="3570219"/>
                  <a:ext cx="1454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8355CE13-D04A-444F-AD85-FBBABD7F6EB7}"/>
                    </a:ext>
                  </a:extLst>
                </p14:cNvPr>
                <p14:cNvContentPartPr/>
                <p14:nvPr/>
              </p14:nvContentPartPr>
              <p14:xfrm>
                <a:off x="3493043" y="3791979"/>
                <a:ext cx="14040" cy="7056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8355CE13-D04A-444F-AD85-FBBABD7F6EB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477923" y="3776859"/>
                  <a:ext cx="446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52A33235-4F60-5D43-8546-7D0739C1D3AC}"/>
                    </a:ext>
                  </a:extLst>
                </p14:cNvPr>
                <p14:cNvContentPartPr/>
                <p14:nvPr/>
              </p14:nvContentPartPr>
              <p14:xfrm>
                <a:off x="3500243" y="3626019"/>
                <a:ext cx="360" cy="36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52A33235-4F60-5D43-8546-7D0739C1D3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485123" y="361053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AF1075C5-AF1A-AB46-AEC7-226A3BA6436A}"/>
                    </a:ext>
                  </a:extLst>
                </p14:cNvPr>
                <p14:cNvContentPartPr/>
                <p14:nvPr/>
              </p14:nvContentPartPr>
              <p14:xfrm>
                <a:off x="3556403" y="3710979"/>
                <a:ext cx="43920" cy="1936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AF1075C5-AF1A-AB46-AEC7-226A3BA6436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40923" y="3695499"/>
                  <a:ext cx="74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26A0098D-2234-4749-952A-7C2BAB239795}"/>
                    </a:ext>
                  </a:extLst>
                </p14:cNvPr>
                <p14:cNvContentPartPr/>
                <p14:nvPr/>
              </p14:nvContentPartPr>
              <p14:xfrm>
                <a:off x="3981203" y="3541419"/>
                <a:ext cx="197640" cy="32580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26A0098D-2234-4749-952A-7C2BAB23979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65723" y="3526299"/>
                  <a:ext cx="2282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764C3812-B4DC-8F4B-8530-1029E9BB3D84}"/>
                    </a:ext>
                  </a:extLst>
                </p14:cNvPr>
                <p14:cNvContentPartPr/>
                <p14:nvPr/>
              </p14:nvContentPartPr>
              <p14:xfrm>
                <a:off x="4029443" y="3713859"/>
                <a:ext cx="151920" cy="648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764C3812-B4DC-8F4B-8530-1029E9BB3D8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14323" y="3698739"/>
                  <a:ext cx="182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EDBAE2CB-871D-4049-8492-E7B37DCABF0A}"/>
                    </a:ext>
                  </a:extLst>
                </p14:cNvPr>
                <p14:cNvContentPartPr/>
                <p14:nvPr/>
              </p14:nvContentPartPr>
              <p14:xfrm>
                <a:off x="4267403" y="3714219"/>
                <a:ext cx="97920" cy="24552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EDBAE2CB-871D-4049-8492-E7B37DCABF0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252283" y="3698739"/>
                  <a:ext cx="1281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5EDBE9E3-2305-9C43-8723-C03CAB6EFA43}"/>
                    </a:ext>
                  </a:extLst>
                </p14:cNvPr>
                <p14:cNvContentPartPr/>
                <p14:nvPr/>
              </p14:nvContentPartPr>
              <p14:xfrm>
                <a:off x="4404923" y="3730419"/>
                <a:ext cx="98280" cy="26028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5EDBE9E3-2305-9C43-8723-C03CAB6EFA4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389443" y="3715299"/>
                  <a:ext cx="1288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B0273B4F-436F-464F-BFE1-C7E567EB8C2B}"/>
                    </a:ext>
                  </a:extLst>
                </p14:cNvPr>
                <p14:cNvContentPartPr/>
                <p14:nvPr/>
              </p14:nvContentPartPr>
              <p14:xfrm>
                <a:off x="3768083" y="3593619"/>
                <a:ext cx="137880" cy="5472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B0273B4F-436F-464F-BFE1-C7E567EB8C2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752603" y="3578499"/>
                  <a:ext cx="168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2B75C5BD-C33A-1F47-B876-4162E90BAAD9}"/>
                    </a:ext>
                  </a:extLst>
                </p14:cNvPr>
                <p14:cNvContentPartPr/>
                <p14:nvPr/>
              </p14:nvContentPartPr>
              <p14:xfrm>
                <a:off x="3723083" y="3579939"/>
                <a:ext cx="84960" cy="10980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2B75C5BD-C33A-1F47-B876-4162E90BAAD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07963" y="3564459"/>
                  <a:ext cx="1155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EB61ED27-7D44-254B-B461-C7187976289F}"/>
                    </a:ext>
                  </a:extLst>
                </p14:cNvPr>
                <p14:cNvContentPartPr/>
                <p14:nvPr/>
              </p14:nvContentPartPr>
              <p14:xfrm>
                <a:off x="3747563" y="3951099"/>
                <a:ext cx="163440" cy="7596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EB61ED27-7D44-254B-B461-C718797628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732443" y="3935979"/>
                  <a:ext cx="193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7F660267-44BF-AF45-B969-14BB6E3A6067}"/>
                    </a:ext>
                  </a:extLst>
                </p14:cNvPr>
                <p14:cNvContentPartPr/>
                <p14:nvPr/>
              </p14:nvContentPartPr>
              <p14:xfrm>
                <a:off x="3856283" y="3897099"/>
                <a:ext cx="133200" cy="13824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7F660267-44BF-AF45-B969-14BB6E3A606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840803" y="3881619"/>
                  <a:ext cx="1638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0D0E1238-BA59-1D45-92A2-0A3D72725293}"/>
                    </a:ext>
                  </a:extLst>
                </p14:cNvPr>
                <p14:cNvContentPartPr/>
                <p14:nvPr/>
              </p14:nvContentPartPr>
              <p14:xfrm>
                <a:off x="1231163" y="2932299"/>
                <a:ext cx="12240" cy="24372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0D0E1238-BA59-1D45-92A2-0A3D7272529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16043" y="2916819"/>
                  <a:ext cx="428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7047F03B-1DDC-D34C-9BBD-342E2ECBF08E}"/>
                    </a:ext>
                  </a:extLst>
                </p14:cNvPr>
                <p14:cNvContentPartPr/>
                <p14:nvPr/>
              </p14:nvContentPartPr>
              <p14:xfrm>
                <a:off x="1255283" y="3054339"/>
                <a:ext cx="80640" cy="12240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7047F03B-1DDC-D34C-9BBD-342E2ECBF08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40163" y="3038859"/>
                  <a:ext cx="111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75972C7A-58FC-3F45-AD53-8A2976233CD7}"/>
                    </a:ext>
                  </a:extLst>
                </p14:cNvPr>
                <p14:cNvContentPartPr/>
                <p14:nvPr/>
              </p14:nvContentPartPr>
              <p14:xfrm>
                <a:off x="1265723" y="2976939"/>
                <a:ext cx="105120" cy="11196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75972C7A-58FC-3F45-AD53-8A2976233CD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250243" y="2961819"/>
                  <a:ext cx="135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BB360276-4C93-FF4A-A9B1-00F4E5C02C2D}"/>
                    </a:ext>
                  </a:extLst>
                </p14:cNvPr>
                <p14:cNvContentPartPr/>
                <p14:nvPr/>
              </p14:nvContentPartPr>
              <p14:xfrm>
                <a:off x="1380923" y="2929779"/>
                <a:ext cx="135000" cy="32652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BB360276-4C93-FF4A-A9B1-00F4E5C02C2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65443" y="2914659"/>
                  <a:ext cx="1656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0D65EA49-D321-5B4D-ABAF-528381517933}"/>
                    </a:ext>
                  </a:extLst>
                </p14:cNvPr>
                <p14:cNvContentPartPr/>
                <p14:nvPr/>
              </p14:nvContentPartPr>
              <p14:xfrm>
                <a:off x="1549403" y="2972619"/>
                <a:ext cx="21960" cy="21528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0D65EA49-D321-5B4D-ABAF-52838151793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34283" y="2957139"/>
                  <a:ext cx="52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894B001C-04C5-EE4E-BCE2-F89C24E9BECF}"/>
                    </a:ext>
                  </a:extLst>
                </p14:cNvPr>
                <p14:cNvContentPartPr/>
                <p14:nvPr/>
              </p14:nvContentPartPr>
              <p14:xfrm>
                <a:off x="1577123" y="3107619"/>
                <a:ext cx="63720" cy="5544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894B001C-04C5-EE4E-BCE2-F89C24E9BEC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562003" y="3092499"/>
                  <a:ext cx="93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577BBB49-0989-E14F-8E67-774C0D637908}"/>
                    </a:ext>
                  </a:extLst>
                </p14:cNvPr>
                <p14:cNvContentPartPr/>
                <p14:nvPr/>
              </p14:nvContentPartPr>
              <p14:xfrm>
                <a:off x="1609163" y="3010059"/>
                <a:ext cx="34920" cy="79920"/>
              </p14:xfrm>
            </p:contentPart>
          </mc:Choice>
          <mc:Fallback xmlns=""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577BBB49-0989-E14F-8E67-774C0D63790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93683" y="2994939"/>
                  <a:ext cx="65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9DD1058D-CD99-DE4D-AA64-F59347212872}"/>
                    </a:ext>
                  </a:extLst>
                </p14:cNvPr>
                <p14:cNvContentPartPr/>
                <p14:nvPr/>
              </p14:nvContentPartPr>
              <p14:xfrm>
                <a:off x="1697003" y="3069819"/>
                <a:ext cx="61920" cy="10800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9DD1058D-CD99-DE4D-AA64-F5934721287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81883" y="3054339"/>
                  <a:ext cx="925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5" name="Group 834">
            <a:extLst>
              <a:ext uri="{FF2B5EF4-FFF2-40B4-BE49-F238E27FC236}">
                <a16:creationId xmlns:a16="http://schemas.microsoft.com/office/drawing/2014/main" id="{39612ED4-440A-D543-A436-85230F6D32FA}"/>
              </a:ext>
            </a:extLst>
          </p:cNvPr>
          <p:cNvGrpSpPr/>
          <p:nvPr/>
        </p:nvGrpSpPr>
        <p:grpSpPr>
          <a:xfrm>
            <a:off x="6416243" y="2736459"/>
            <a:ext cx="3260880" cy="1881000"/>
            <a:chOff x="6416243" y="2736459"/>
            <a:chExt cx="3260880" cy="188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4A00723A-455F-114E-8AA8-48E1897C5D94}"/>
                    </a:ext>
                  </a:extLst>
                </p14:cNvPr>
                <p14:cNvContentPartPr/>
                <p14:nvPr/>
              </p14:nvContentPartPr>
              <p14:xfrm>
                <a:off x="6638723" y="3132459"/>
                <a:ext cx="278280" cy="23688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4A00723A-455F-114E-8AA8-48E1897C5D9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23603" y="3117339"/>
                  <a:ext cx="3088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8DF31AF7-7594-C34C-8BA7-B99CAD5575D3}"/>
                    </a:ext>
                  </a:extLst>
                </p14:cNvPr>
                <p14:cNvContentPartPr/>
                <p14:nvPr/>
              </p14:nvContentPartPr>
              <p14:xfrm>
                <a:off x="6606683" y="3438819"/>
                <a:ext cx="32040" cy="39672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8DF31AF7-7594-C34C-8BA7-B99CAD5575D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91563" y="3423699"/>
                  <a:ext cx="6264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533FBC93-83F6-1545-A6B5-704564E3B6FD}"/>
                    </a:ext>
                  </a:extLst>
                </p14:cNvPr>
                <p14:cNvContentPartPr/>
                <p14:nvPr/>
              </p14:nvContentPartPr>
              <p14:xfrm>
                <a:off x="6927083" y="3318939"/>
                <a:ext cx="25920" cy="43092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533FBC93-83F6-1545-A6B5-704564E3B6F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911603" y="3303819"/>
                  <a:ext cx="5652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DB75DEA8-47E1-C849-97D5-61AD338EF4A6}"/>
                    </a:ext>
                  </a:extLst>
                </p14:cNvPr>
                <p14:cNvContentPartPr/>
                <p14:nvPr/>
              </p14:nvContentPartPr>
              <p14:xfrm>
                <a:off x="6647723" y="3706299"/>
                <a:ext cx="292320" cy="11700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DB75DEA8-47E1-C849-97D5-61AD338EF4A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632603" y="3691179"/>
                  <a:ext cx="322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EE3F9C1D-E164-AF44-BAE2-524A70FAC63C}"/>
                    </a:ext>
                  </a:extLst>
                </p14:cNvPr>
                <p14:cNvContentPartPr/>
                <p14:nvPr/>
              </p14:nvContentPartPr>
              <p14:xfrm>
                <a:off x="6416243" y="4036419"/>
                <a:ext cx="155160" cy="17856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EE3F9C1D-E164-AF44-BAE2-524A70FAC63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01123" y="4021299"/>
                  <a:ext cx="1857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45A2FFF2-31F1-A04F-A0E6-1370646EE5C0}"/>
                    </a:ext>
                  </a:extLst>
                </p14:cNvPr>
                <p14:cNvContentPartPr/>
                <p14:nvPr/>
              </p14:nvContentPartPr>
              <p14:xfrm>
                <a:off x="6615683" y="4085379"/>
                <a:ext cx="101520" cy="22932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45A2FFF2-31F1-A04F-A0E6-1370646EE5C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00563" y="4069899"/>
                  <a:ext cx="132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03C30E05-0F4E-FD4E-B8AB-D6554B1935B0}"/>
                    </a:ext>
                  </a:extLst>
                </p14:cNvPr>
                <p14:cNvContentPartPr/>
                <p14:nvPr/>
              </p14:nvContentPartPr>
              <p14:xfrm>
                <a:off x="6776243" y="4073859"/>
                <a:ext cx="65520" cy="11592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03C30E05-0F4E-FD4E-B8AB-D6554B1935B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761123" y="4058739"/>
                  <a:ext cx="96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DFB2EC42-DBCF-FA4E-80D9-FCD929199C5F}"/>
                    </a:ext>
                  </a:extLst>
                </p14:cNvPr>
                <p14:cNvContentPartPr/>
                <p14:nvPr/>
              </p14:nvContentPartPr>
              <p14:xfrm>
                <a:off x="6909803" y="4054419"/>
                <a:ext cx="90720" cy="26532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DFB2EC42-DBCF-FA4E-80D9-FCD929199C5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94683" y="4039299"/>
                  <a:ext cx="121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46F404DF-5379-C84C-9A3D-9ADD545501EA}"/>
                    </a:ext>
                  </a:extLst>
                </p14:cNvPr>
                <p14:cNvContentPartPr/>
                <p14:nvPr/>
              </p14:nvContentPartPr>
              <p14:xfrm>
                <a:off x="7086923" y="3918699"/>
                <a:ext cx="20880" cy="23112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46F404DF-5379-C84C-9A3D-9ADD545501E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71443" y="3903219"/>
                  <a:ext cx="514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1FCCC6A4-A334-C94C-87F0-3AE0084D2890}"/>
                    </a:ext>
                  </a:extLst>
                </p14:cNvPr>
                <p14:cNvContentPartPr/>
                <p14:nvPr/>
              </p14:nvContentPartPr>
              <p14:xfrm>
                <a:off x="8229923" y="3080619"/>
                <a:ext cx="22320" cy="90288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1FCCC6A4-A334-C94C-87F0-3AE0084D289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14803" y="3065139"/>
                  <a:ext cx="5292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1131B069-3140-6D4A-AE96-AE9BFC0F00CB}"/>
                    </a:ext>
                  </a:extLst>
                </p14:cNvPr>
                <p14:cNvContentPartPr/>
                <p14:nvPr/>
              </p14:nvContentPartPr>
              <p14:xfrm>
                <a:off x="8222723" y="2736459"/>
                <a:ext cx="1413000" cy="34236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1131B069-3140-6D4A-AE96-AE9BFC0F00C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07603" y="2720979"/>
                  <a:ext cx="14436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4CC45314-4F5E-1447-A3EF-4081424DE9DB}"/>
                    </a:ext>
                  </a:extLst>
                </p14:cNvPr>
                <p14:cNvContentPartPr/>
                <p14:nvPr/>
              </p14:nvContentPartPr>
              <p14:xfrm>
                <a:off x="9583883" y="3002859"/>
                <a:ext cx="93240" cy="140364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4CC45314-4F5E-1447-A3EF-4081424DE9D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68403" y="2987739"/>
                  <a:ext cx="123840" cy="14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AE9293FC-B496-DA49-9774-83DB07F772A0}"/>
                    </a:ext>
                  </a:extLst>
                </p14:cNvPr>
                <p14:cNvContentPartPr/>
                <p14:nvPr/>
              </p14:nvContentPartPr>
              <p14:xfrm>
                <a:off x="8224883" y="4067739"/>
                <a:ext cx="14760" cy="35784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AE9293FC-B496-DA49-9774-83DB07F772A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209403" y="4052619"/>
                  <a:ext cx="453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04995790-EB4D-9648-846C-677A0022FDF9}"/>
                    </a:ext>
                  </a:extLst>
                </p14:cNvPr>
                <p14:cNvContentPartPr/>
                <p14:nvPr/>
              </p14:nvContentPartPr>
              <p14:xfrm>
                <a:off x="8225243" y="4289499"/>
                <a:ext cx="1446120" cy="32796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04995790-EB4D-9648-846C-677A0022FDF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210123" y="4274019"/>
                  <a:ext cx="14767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F032DB5A-ED50-8346-9A73-51D736FD9329}"/>
                    </a:ext>
                  </a:extLst>
                </p14:cNvPr>
                <p14:cNvContentPartPr/>
                <p14:nvPr/>
              </p14:nvContentPartPr>
              <p14:xfrm>
                <a:off x="8439803" y="2834019"/>
                <a:ext cx="7560" cy="13968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F032DB5A-ED50-8346-9A73-51D736FD932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424323" y="2818899"/>
                  <a:ext cx="38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42BA1FE2-40ED-9C48-AD9A-FF30AF6821A9}"/>
                    </a:ext>
                  </a:extLst>
                </p14:cNvPr>
                <p14:cNvContentPartPr/>
                <p14:nvPr/>
              </p14:nvContentPartPr>
              <p14:xfrm>
                <a:off x="8487683" y="2942739"/>
                <a:ext cx="47160" cy="6300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42BA1FE2-40ED-9C48-AD9A-FF30AF6821A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472203" y="2927259"/>
                  <a:ext cx="777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23DA2132-8867-9B44-A599-DC982B8BF6ED}"/>
                    </a:ext>
                  </a:extLst>
                </p14:cNvPr>
                <p14:cNvContentPartPr/>
                <p14:nvPr/>
              </p14:nvContentPartPr>
              <p14:xfrm>
                <a:off x="8489483" y="2832939"/>
                <a:ext cx="132480" cy="10620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23DA2132-8867-9B44-A599-DC982B8BF6E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74363" y="2817819"/>
                  <a:ext cx="163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FE295821-7DDB-C942-97F6-214CB4A038CE}"/>
                    </a:ext>
                  </a:extLst>
                </p14:cNvPr>
                <p14:cNvContentPartPr/>
                <p14:nvPr/>
              </p14:nvContentPartPr>
              <p14:xfrm>
                <a:off x="8600723" y="2833659"/>
                <a:ext cx="69840" cy="16956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FE295821-7DDB-C942-97F6-214CB4A038C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585243" y="2818539"/>
                  <a:ext cx="100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527C7D76-4F45-3944-B53F-16F22CC8ADF5}"/>
                    </a:ext>
                  </a:extLst>
                </p14:cNvPr>
                <p14:cNvContentPartPr/>
                <p14:nvPr/>
              </p14:nvContentPartPr>
              <p14:xfrm>
                <a:off x="8693603" y="2838339"/>
                <a:ext cx="99000" cy="14220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527C7D76-4F45-3944-B53F-16F22CC8ADF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678483" y="2822859"/>
                  <a:ext cx="129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02D81CA2-4A40-D148-BA39-E5A4CDA6E9D2}"/>
                    </a:ext>
                  </a:extLst>
                </p14:cNvPr>
                <p14:cNvContentPartPr/>
                <p14:nvPr/>
              </p14:nvContentPartPr>
              <p14:xfrm>
                <a:off x="8747243" y="2908539"/>
                <a:ext cx="41400" cy="7200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02D81CA2-4A40-D148-BA39-E5A4CDA6E9D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731763" y="2893419"/>
                  <a:ext cx="72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556B2A3C-44DA-494F-B022-4A43D9A24CC7}"/>
                    </a:ext>
                  </a:extLst>
                </p14:cNvPr>
                <p14:cNvContentPartPr/>
                <p14:nvPr/>
              </p14:nvContentPartPr>
              <p14:xfrm>
                <a:off x="8855603" y="2861019"/>
                <a:ext cx="65160" cy="14436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556B2A3C-44DA-494F-B022-4A43D9A24CC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40483" y="2845539"/>
                  <a:ext cx="95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6E0EB283-B864-E74C-802F-2764636AD0DC}"/>
                    </a:ext>
                  </a:extLst>
                </p14:cNvPr>
                <p14:cNvContentPartPr/>
                <p14:nvPr/>
              </p14:nvContentPartPr>
              <p14:xfrm>
                <a:off x="9030923" y="2789739"/>
                <a:ext cx="117000" cy="21420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6E0EB283-B864-E74C-802F-2764636AD0D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015803" y="2774259"/>
                  <a:ext cx="147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E00773FA-99BB-1A4C-B0D3-7AA9433DB01F}"/>
                    </a:ext>
                  </a:extLst>
                </p14:cNvPr>
                <p14:cNvContentPartPr/>
                <p14:nvPr/>
              </p14:nvContentPartPr>
              <p14:xfrm>
                <a:off x="9192563" y="2792979"/>
                <a:ext cx="117000" cy="20952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E00773FA-99BB-1A4C-B0D3-7AA9433DB01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177083" y="2777859"/>
                  <a:ext cx="147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80E0F1B0-6E8E-FF45-98CF-F91691723A5C}"/>
                    </a:ext>
                  </a:extLst>
                </p14:cNvPr>
                <p14:cNvContentPartPr/>
                <p14:nvPr/>
              </p14:nvContentPartPr>
              <p14:xfrm>
                <a:off x="7135883" y="3579939"/>
                <a:ext cx="819000" cy="2916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80E0F1B0-6E8E-FF45-98CF-F91691723A5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120403" y="3564459"/>
                  <a:ext cx="8496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F36EEDCF-75B8-7441-A045-BE24821462CE}"/>
                    </a:ext>
                  </a:extLst>
                </p14:cNvPr>
                <p14:cNvContentPartPr/>
                <p14:nvPr/>
              </p14:nvContentPartPr>
              <p14:xfrm>
                <a:off x="7925363" y="3502539"/>
                <a:ext cx="132480" cy="22968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F36EEDCF-75B8-7441-A045-BE24821462C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10243" y="3487419"/>
                  <a:ext cx="163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FD06639B-C0F1-4D43-83B3-6B2D62B65AB3}"/>
                    </a:ext>
                  </a:extLst>
                </p14:cNvPr>
                <p14:cNvContentPartPr/>
                <p14:nvPr/>
              </p14:nvContentPartPr>
              <p14:xfrm>
                <a:off x="8534843" y="3344139"/>
                <a:ext cx="127440" cy="13464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FD06639B-C0F1-4D43-83B3-6B2D62B65AB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19723" y="3329019"/>
                  <a:ext cx="157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56BC35ED-F398-224F-B097-16332EF4D224}"/>
                    </a:ext>
                  </a:extLst>
                </p14:cNvPr>
                <p14:cNvContentPartPr/>
                <p14:nvPr/>
              </p14:nvContentPartPr>
              <p14:xfrm>
                <a:off x="8715203" y="3343059"/>
                <a:ext cx="103320" cy="12528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56BC35ED-F398-224F-B097-16332EF4D22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00083" y="3327939"/>
                  <a:ext cx="133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D463C114-2CD5-EF4F-B601-C942E4D1AA9C}"/>
                    </a:ext>
                  </a:extLst>
                </p14:cNvPr>
                <p14:cNvContentPartPr/>
                <p14:nvPr/>
              </p14:nvContentPartPr>
              <p14:xfrm>
                <a:off x="8840483" y="3315339"/>
                <a:ext cx="70920" cy="14940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D463C114-2CD5-EF4F-B601-C942E4D1AA9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825363" y="3300219"/>
                  <a:ext cx="101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3DEF64F5-CA6E-7E4F-BC40-D8F44FDE23F4}"/>
                    </a:ext>
                  </a:extLst>
                </p14:cNvPr>
                <p14:cNvContentPartPr/>
                <p14:nvPr/>
              </p14:nvContentPartPr>
              <p14:xfrm>
                <a:off x="8943803" y="3351339"/>
                <a:ext cx="154080" cy="11664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3DEF64F5-CA6E-7E4F-BC40-D8F44FDE23F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928323" y="3336219"/>
                  <a:ext cx="184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D1BB4487-954B-0645-AB0E-F9C6CB7C42D8}"/>
                    </a:ext>
                  </a:extLst>
                </p14:cNvPr>
                <p14:cNvContentPartPr/>
                <p14:nvPr/>
              </p14:nvContentPartPr>
              <p14:xfrm>
                <a:off x="9126323" y="3207339"/>
                <a:ext cx="145440" cy="26064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D1BB4487-954B-0645-AB0E-F9C6CB7C42D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110843" y="3192219"/>
                  <a:ext cx="1756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DE55F219-F59D-C74E-93BA-552F1E280454}"/>
                    </a:ext>
                  </a:extLst>
                </p14:cNvPr>
                <p14:cNvContentPartPr/>
                <p14:nvPr/>
              </p14:nvContentPartPr>
              <p14:xfrm>
                <a:off x="9174923" y="3298059"/>
                <a:ext cx="191160" cy="14652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DE55F219-F59D-C74E-93BA-552F1E28045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159803" y="3282579"/>
                  <a:ext cx="221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FA442C35-B48C-EC4A-8995-4486B7C0AEF1}"/>
                    </a:ext>
                  </a:extLst>
                </p14:cNvPr>
                <p14:cNvContentPartPr/>
                <p14:nvPr/>
              </p14:nvContentPartPr>
              <p14:xfrm>
                <a:off x="9396683" y="3346299"/>
                <a:ext cx="12240" cy="9180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FA442C35-B48C-EC4A-8995-4486B7C0AEF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381203" y="3331179"/>
                  <a:ext cx="42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F71B7BF3-B446-D946-A17C-3C627EA5C88A}"/>
                    </a:ext>
                  </a:extLst>
                </p14:cNvPr>
                <p14:cNvContentPartPr/>
                <p14:nvPr/>
              </p14:nvContentPartPr>
              <p14:xfrm>
                <a:off x="9420803" y="3362859"/>
                <a:ext cx="360" cy="36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F71B7BF3-B446-D946-A17C-3C627EA5C88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05683" y="334737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CBDAF892-49AD-6347-82AC-B01E3BDB5531}"/>
                    </a:ext>
                  </a:extLst>
                </p14:cNvPr>
                <p14:cNvContentPartPr/>
                <p14:nvPr/>
              </p14:nvContentPartPr>
              <p14:xfrm>
                <a:off x="9444923" y="3349539"/>
                <a:ext cx="51120" cy="1224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CBDAF892-49AD-6347-82AC-B01E3BDB553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429803" y="3334059"/>
                  <a:ext cx="81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A4A39BEB-CD84-014A-8D57-9B9F454B5CA0}"/>
                    </a:ext>
                  </a:extLst>
                </p14:cNvPr>
                <p14:cNvContentPartPr/>
                <p14:nvPr/>
              </p14:nvContentPartPr>
              <p14:xfrm>
                <a:off x="8524043" y="3656979"/>
                <a:ext cx="82800" cy="17532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A4A39BEB-CD84-014A-8D57-9B9F454B5CA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508923" y="3641499"/>
                  <a:ext cx="113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0DB8323F-F14B-E54B-B22A-C83C9C69722E}"/>
                    </a:ext>
                  </a:extLst>
                </p14:cNvPr>
                <p14:cNvContentPartPr/>
                <p14:nvPr/>
              </p14:nvContentPartPr>
              <p14:xfrm>
                <a:off x="8664803" y="3569499"/>
                <a:ext cx="28800" cy="21780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0DB8323F-F14B-E54B-B22A-C83C9C69722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649683" y="3554379"/>
                  <a:ext cx="590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BD6F056C-4549-3F4E-A16A-CFA7027D6CD6}"/>
                    </a:ext>
                  </a:extLst>
                </p14:cNvPr>
                <p14:cNvContentPartPr/>
                <p14:nvPr/>
              </p14:nvContentPartPr>
              <p14:xfrm>
                <a:off x="8631323" y="3628179"/>
                <a:ext cx="98640" cy="2700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BD6F056C-4549-3F4E-A16A-CFA7027D6CD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616203" y="3612699"/>
                  <a:ext cx="129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2D04E2DE-DEC8-E648-A3D6-86B3583C89D6}"/>
                    </a:ext>
                  </a:extLst>
                </p14:cNvPr>
                <p14:cNvContentPartPr/>
                <p14:nvPr/>
              </p14:nvContentPartPr>
              <p14:xfrm>
                <a:off x="8742563" y="3683259"/>
                <a:ext cx="8640" cy="10728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2D04E2DE-DEC8-E648-A3D6-86B3583C89D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727443" y="3667779"/>
                  <a:ext cx="39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DECCB7CC-DDE3-3346-B4F9-BD1A5E4CD285}"/>
                    </a:ext>
                  </a:extLst>
                </p14:cNvPr>
                <p14:cNvContentPartPr/>
                <p14:nvPr/>
              </p14:nvContentPartPr>
              <p14:xfrm>
                <a:off x="8743643" y="3678939"/>
                <a:ext cx="108720" cy="16920"/>
              </p14:xfrm>
            </p:contentPart>
          </mc:Choice>
          <mc:Fallback xmlns=""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DECCB7CC-DDE3-3346-B4F9-BD1A5E4CD28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728523" y="3663819"/>
                  <a:ext cx="1393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C733F6E1-44D5-7A4C-A338-06AA13C47CC2}"/>
                    </a:ext>
                  </a:extLst>
                </p14:cNvPr>
                <p14:cNvContentPartPr/>
                <p14:nvPr/>
              </p14:nvContentPartPr>
              <p14:xfrm>
                <a:off x="8846243" y="3654459"/>
                <a:ext cx="83880" cy="12996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C733F6E1-44D5-7A4C-A338-06AA13C47CC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830763" y="3638979"/>
                  <a:ext cx="114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57402528-5BDE-414B-A5C2-DB6C4E5C6CE2}"/>
                    </a:ext>
                  </a:extLst>
                </p14:cNvPr>
                <p14:cNvContentPartPr/>
                <p14:nvPr/>
              </p14:nvContentPartPr>
              <p14:xfrm>
                <a:off x="8930843" y="3692979"/>
                <a:ext cx="82800" cy="9432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57402528-5BDE-414B-A5C2-DB6C4E5C6CE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915363" y="3677499"/>
                  <a:ext cx="113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6533AFD6-C58F-6C4E-8564-598ED7408ACC}"/>
                    </a:ext>
                  </a:extLst>
                </p14:cNvPr>
                <p14:cNvContentPartPr/>
                <p14:nvPr/>
              </p14:nvContentPartPr>
              <p14:xfrm>
                <a:off x="9082403" y="3673179"/>
                <a:ext cx="183240" cy="11268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6533AFD6-C58F-6C4E-8564-598ED7408AC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067283" y="3658059"/>
                  <a:ext cx="213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7059EFCD-5244-AE40-AF84-129DF5E8C0B8}"/>
                    </a:ext>
                  </a:extLst>
                </p14:cNvPr>
                <p14:cNvContentPartPr/>
                <p14:nvPr/>
              </p14:nvContentPartPr>
              <p14:xfrm>
                <a:off x="8582003" y="3897099"/>
                <a:ext cx="132840" cy="14292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7059EFCD-5244-AE40-AF84-129DF5E8C0B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566883" y="3881979"/>
                  <a:ext cx="163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F59EC619-6010-2244-927C-F8C0D0766A3D}"/>
                    </a:ext>
                  </a:extLst>
                </p14:cNvPr>
                <p14:cNvContentPartPr/>
                <p14:nvPr/>
              </p14:nvContentPartPr>
              <p14:xfrm>
                <a:off x="8742923" y="3888819"/>
                <a:ext cx="20520" cy="7632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F59EC619-6010-2244-927C-F8C0D0766A3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727803" y="3873699"/>
                  <a:ext cx="50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F5318048-F831-104C-85EA-86DDC18A7A95}"/>
                    </a:ext>
                  </a:extLst>
                </p14:cNvPr>
                <p14:cNvContentPartPr/>
                <p14:nvPr/>
              </p14:nvContentPartPr>
              <p14:xfrm>
                <a:off x="8760923" y="3899619"/>
                <a:ext cx="62640" cy="1008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F5318048-F831-104C-85EA-86DDC18A7A9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745803" y="3884499"/>
                  <a:ext cx="932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F9B9AFC5-8442-7F47-8B33-39C3B9C2E106}"/>
                    </a:ext>
                  </a:extLst>
                </p14:cNvPr>
                <p14:cNvContentPartPr/>
                <p14:nvPr/>
              </p14:nvContentPartPr>
              <p14:xfrm>
                <a:off x="8829323" y="3904659"/>
                <a:ext cx="57600" cy="6300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F9B9AFC5-8442-7F47-8B33-39C3B9C2E10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814203" y="3889539"/>
                  <a:ext cx="878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750A56A0-0079-3041-8389-46150AA510CB}"/>
                    </a:ext>
                  </a:extLst>
                </p14:cNvPr>
                <p14:cNvContentPartPr/>
                <p14:nvPr/>
              </p14:nvContentPartPr>
              <p14:xfrm>
                <a:off x="8908163" y="3899979"/>
                <a:ext cx="106200" cy="6300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750A56A0-0079-3041-8389-46150AA510C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893043" y="3884859"/>
                  <a:ext cx="136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27B3FE22-4572-4746-9B9D-D8910D111B28}"/>
                    </a:ext>
                  </a:extLst>
                </p14:cNvPr>
                <p14:cNvContentPartPr/>
                <p14:nvPr/>
              </p14:nvContentPartPr>
              <p14:xfrm>
                <a:off x="9052523" y="3890259"/>
                <a:ext cx="43920" cy="9000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27B3FE22-4572-4746-9B9D-D8910D111B2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037403" y="3875139"/>
                  <a:ext cx="74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B36CCC5C-8CAA-9546-AC53-7CD0C6FFA1B5}"/>
                    </a:ext>
                  </a:extLst>
                </p14:cNvPr>
                <p14:cNvContentPartPr/>
                <p14:nvPr/>
              </p14:nvContentPartPr>
              <p14:xfrm>
                <a:off x="9113363" y="3898539"/>
                <a:ext cx="29160" cy="8100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B36CCC5C-8CAA-9546-AC53-7CD0C6FFA1B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097883" y="3883419"/>
                  <a:ext cx="59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5B918A98-14E9-7643-8C1D-CE0D4A2D995C}"/>
                    </a:ext>
                  </a:extLst>
                </p14:cNvPr>
                <p14:cNvContentPartPr/>
                <p14:nvPr/>
              </p14:nvContentPartPr>
              <p14:xfrm>
                <a:off x="9201203" y="3889899"/>
                <a:ext cx="7560" cy="4860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5B918A98-14E9-7643-8C1D-CE0D4A2D995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186083" y="3874419"/>
                  <a:ext cx="38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977DC275-AA21-354A-A838-BE88282D68BB}"/>
                    </a:ext>
                  </a:extLst>
                </p14:cNvPr>
                <p14:cNvContentPartPr/>
                <p14:nvPr/>
              </p14:nvContentPartPr>
              <p14:xfrm>
                <a:off x="9254123" y="3871179"/>
                <a:ext cx="74520" cy="6624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977DC275-AA21-354A-A838-BE88282D68B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239003" y="3856059"/>
                  <a:ext cx="104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4E4A2AD3-6B1D-E94A-980C-42AC2054D5AD}"/>
                    </a:ext>
                  </a:extLst>
                </p14:cNvPr>
                <p14:cNvContentPartPr/>
                <p14:nvPr/>
              </p14:nvContentPartPr>
              <p14:xfrm>
                <a:off x="9348083" y="3875859"/>
                <a:ext cx="83520" cy="18180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4E4A2AD3-6B1D-E94A-980C-42AC2054D5A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2963" y="3860739"/>
                  <a:ext cx="1141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B1E334CB-B29D-A742-9E32-B14714901A35}"/>
                    </a:ext>
                  </a:extLst>
                </p14:cNvPr>
                <p14:cNvContentPartPr/>
                <p14:nvPr/>
              </p14:nvContentPartPr>
              <p14:xfrm>
                <a:off x="8556803" y="4173579"/>
                <a:ext cx="145440" cy="10332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B1E334CB-B29D-A742-9E32-B14714901A3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541683" y="4158459"/>
                  <a:ext cx="175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C4AC4D3E-A716-CD47-A1DF-5F28FF0C0C87}"/>
                    </a:ext>
                  </a:extLst>
                </p14:cNvPr>
                <p14:cNvContentPartPr/>
                <p14:nvPr/>
              </p14:nvContentPartPr>
              <p14:xfrm>
                <a:off x="8736803" y="4104099"/>
                <a:ext cx="172080" cy="17352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C4AC4D3E-A716-CD47-A1DF-5F28FF0C0C8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721683" y="4088619"/>
                  <a:ext cx="202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79610AE3-5493-A84D-B925-3AA4D7884BD1}"/>
                    </a:ext>
                  </a:extLst>
                </p14:cNvPr>
                <p14:cNvContentPartPr/>
                <p14:nvPr/>
              </p14:nvContentPartPr>
              <p14:xfrm>
                <a:off x="8823923" y="4149459"/>
                <a:ext cx="99720" cy="1116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79610AE3-5493-A84D-B925-3AA4D7884BD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808443" y="4134339"/>
                  <a:ext cx="129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62E37604-BA9D-8B44-8FEF-619FB799CAEB}"/>
                    </a:ext>
                  </a:extLst>
                </p14:cNvPr>
                <p14:cNvContentPartPr/>
                <p14:nvPr/>
              </p14:nvContentPartPr>
              <p14:xfrm>
                <a:off x="8966843" y="4157379"/>
                <a:ext cx="36000" cy="9900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62E37604-BA9D-8B44-8FEF-619FB799CAE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951363" y="4142259"/>
                  <a:ext cx="66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5B945932-6DFF-664A-AF6A-31E98D4F382B}"/>
                    </a:ext>
                  </a:extLst>
                </p14:cNvPr>
                <p14:cNvContentPartPr/>
                <p14:nvPr/>
              </p14:nvContentPartPr>
              <p14:xfrm>
                <a:off x="9046043" y="4177179"/>
                <a:ext cx="10800" cy="6912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5B945932-6DFF-664A-AF6A-31E98D4F382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030563" y="4162059"/>
                  <a:ext cx="41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4A220534-8619-8A40-B79E-FC1305F54ECA}"/>
                    </a:ext>
                  </a:extLst>
                </p14:cNvPr>
                <p14:cNvContentPartPr/>
                <p14:nvPr/>
              </p14:nvContentPartPr>
              <p14:xfrm>
                <a:off x="9057923" y="4175379"/>
                <a:ext cx="69840" cy="1836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4A220534-8619-8A40-B79E-FC1305F54EC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042443" y="4159899"/>
                  <a:ext cx="100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1C91416F-E97C-7B4C-9D62-5C4CFD3D0647}"/>
                    </a:ext>
                  </a:extLst>
                </p14:cNvPr>
                <p14:cNvContentPartPr/>
                <p14:nvPr/>
              </p14:nvContentPartPr>
              <p14:xfrm>
                <a:off x="9157643" y="4186539"/>
                <a:ext cx="1440" cy="4608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1C91416F-E97C-7B4C-9D62-5C4CFD3D064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142163" y="4171419"/>
                  <a:ext cx="320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1480ADC0-52FC-D642-A545-DE82335972C1}"/>
                    </a:ext>
                  </a:extLst>
                </p14:cNvPr>
                <p14:cNvContentPartPr/>
                <p14:nvPr/>
              </p14:nvContentPartPr>
              <p14:xfrm>
                <a:off x="9195803" y="4063779"/>
                <a:ext cx="156600" cy="16848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1480ADC0-52FC-D642-A545-DE82335972C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180683" y="4048299"/>
                  <a:ext cx="186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ACFE84BD-711E-CB43-9222-92C2FE51A632}"/>
                    </a:ext>
                  </a:extLst>
                </p14:cNvPr>
                <p14:cNvContentPartPr/>
                <p14:nvPr/>
              </p14:nvContentPartPr>
              <p14:xfrm>
                <a:off x="9380843" y="4174299"/>
                <a:ext cx="7200" cy="4968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ACFE84BD-711E-CB43-9222-92C2FE51A63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365363" y="4158819"/>
                  <a:ext cx="37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ADC5FFD9-93BF-5046-B47F-38B49748CBEA}"/>
                    </a:ext>
                  </a:extLst>
                </p14:cNvPr>
                <p14:cNvContentPartPr/>
                <p14:nvPr/>
              </p14:nvContentPartPr>
              <p14:xfrm>
                <a:off x="9406763" y="4142259"/>
                <a:ext cx="80640" cy="7020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ADC5FFD9-93BF-5046-B47F-38B49748CBE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391643" y="4127139"/>
                  <a:ext cx="1112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B84A639C-7E4E-1847-B727-A0724F61D0A5}"/>
                    </a:ext>
                  </a:extLst>
                </p14:cNvPr>
                <p14:cNvContentPartPr/>
                <p14:nvPr/>
              </p14:nvContentPartPr>
              <p14:xfrm>
                <a:off x="9505043" y="4049379"/>
                <a:ext cx="40320" cy="14364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B84A639C-7E4E-1847-B727-A0724F61D0A5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489923" y="4033899"/>
                  <a:ext cx="70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D4B4DE34-CD18-5A48-BF2C-E111D8AA2D39}"/>
                    </a:ext>
                  </a:extLst>
                </p14:cNvPr>
                <p14:cNvContentPartPr/>
                <p14:nvPr/>
              </p14:nvContentPartPr>
              <p14:xfrm>
                <a:off x="8672003" y="4384899"/>
                <a:ext cx="110880" cy="13320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D4B4DE34-CD18-5A48-BF2C-E111D8AA2D3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656883" y="4369779"/>
                  <a:ext cx="141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ACC2AE6C-B31C-AB4C-8D07-4B2FE177CF5E}"/>
                    </a:ext>
                  </a:extLst>
                </p14:cNvPr>
                <p14:cNvContentPartPr/>
                <p14:nvPr/>
              </p14:nvContentPartPr>
              <p14:xfrm>
                <a:off x="8872523" y="4415499"/>
                <a:ext cx="13680" cy="9900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ACC2AE6C-B31C-AB4C-8D07-4B2FE177CF5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857403" y="4400019"/>
                  <a:ext cx="44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790F956A-AEC2-1348-825F-FF3541547B93}"/>
                    </a:ext>
                  </a:extLst>
                </p14:cNvPr>
                <p14:cNvContentPartPr/>
                <p14:nvPr/>
              </p14:nvContentPartPr>
              <p14:xfrm>
                <a:off x="8938403" y="4406139"/>
                <a:ext cx="182520" cy="8460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790F956A-AEC2-1348-825F-FF3541547B9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923283" y="4391019"/>
                  <a:ext cx="212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A820075F-71E4-A744-ADEB-632CD4818080}"/>
                    </a:ext>
                  </a:extLst>
                </p14:cNvPr>
                <p14:cNvContentPartPr/>
                <p14:nvPr/>
              </p14:nvContentPartPr>
              <p14:xfrm>
                <a:off x="8391563" y="3371139"/>
                <a:ext cx="720" cy="1872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A820075F-71E4-A744-ADEB-632CD481808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6083" y="3355659"/>
                  <a:ext cx="31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D4A51979-6F1A-724B-BE57-25AE7A6389DC}"/>
                    </a:ext>
                  </a:extLst>
                </p14:cNvPr>
                <p14:cNvContentPartPr/>
                <p14:nvPr/>
              </p14:nvContentPartPr>
              <p14:xfrm>
                <a:off x="8365643" y="3728979"/>
                <a:ext cx="12240" cy="1008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D4A51979-6F1A-724B-BE57-25AE7A6389D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350523" y="3713499"/>
                  <a:ext cx="42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7EDDDF7B-9246-5047-960A-F9CF2378EFD4}"/>
                    </a:ext>
                  </a:extLst>
                </p14:cNvPr>
                <p14:cNvContentPartPr/>
                <p14:nvPr/>
              </p14:nvContentPartPr>
              <p14:xfrm>
                <a:off x="8396963" y="4169979"/>
                <a:ext cx="9000" cy="1512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7EDDDF7B-9246-5047-960A-F9CF2378EFD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381843" y="4154859"/>
                  <a:ext cx="3960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1" name="Group 840">
            <a:extLst>
              <a:ext uri="{FF2B5EF4-FFF2-40B4-BE49-F238E27FC236}">
                <a16:creationId xmlns:a16="http://schemas.microsoft.com/office/drawing/2014/main" id="{9BFDE4EA-F8C8-3F47-B240-00C0D5E9C3D0}"/>
              </a:ext>
            </a:extLst>
          </p:cNvPr>
          <p:cNvGrpSpPr/>
          <p:nvPr/>
        </p:nvGrpSpPr>
        <p:grpSpPr>
          <a:xfrm>
            <a:off x="9808883" y="3333339"/>
            <a:ext cx="523440" cy="203040"/>
            <a:chOff x="9808883" y="3333339"/>
            <a:chExt cx="52344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08D9429D-FB45-EE48-951E-D8115B5A1B22}"/>
                    </a:ext>
                  </a:extLst>
                </p14:cNvPr>
                <p14:cNvContentPartPr/>
                <p14:nvPr/>
              </p14:nvContentPartPr>
              <p14:xfrm>
                <a:off x="9865043" y="3333339"/>
                <a:ext cx="467280" cy="14148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08D9429D-FB45-EE48-951E-D8115B5A1B2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849923" y="3317859"/>
                  <a:ext cx="497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CCE94A73-21CB-7741-BB8F-C55CBDB996C5}"/>
                    </a:ext>
                  </a:extLst>
                </p14:cNvPr>
                <p14:cNvContentPartPr/>
                <p14:nvPr/>
              </p14:nvContentPartPr>
              <p14:xfrm>
                <a:off x="9808883" y="3352059"/>
                <a:ext cx="121320" cy="18432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CCE94A73-21CB-7741-BB8F-C55CBDB996C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793763" y="3336579"/>
                  <a:ext cx="15156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0" name="Group 839">
            <a:extLst>
              <a:ext uri="{FF2B5EF4-FFF2-40B4-BE49-F238E27FC236}">
                <a16:creationId xmlns:a16="http://schemas.microsoft.com/office/drawing/2014/main" id="{EC115E8A-26AC-634D-9817-F1F670FEDB04}"/>
              </a:ext>
            </a:extLst>
          </p:cNvPr>
          <p:cNvGrpSpPr/>
          <p:nvPr/>
        </p:nvGrpSpPr>
        <p:grpSpPr>
          <a:xfrm>
            <a:off x="9908963" y="3729339"/>
            <a:ext cx="470520" cy="170640"/>
            <a:chOff x="9908963" y="3729339"/>
            <a:chExt cx="47052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72F5E4A0-0089-E240-98A2-B3B2B0CA3061}"/>
                    </a:ext>
                  </a:extLst>
                </p14:cNvPr>
                <p14:cNvContentPartPr/>
                <p14:nvPr/>
              </p14:nvContentPartPr>
              <p14:xfrm>
                <a:off x="9908963" y="3784059"/>
                <a:ext cx="378720" cy="8784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72F5E4A0-0089-E240-98A2-B3B2B0CA306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893483" y="3768579"/>
                  <a:ext cx="409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366C87A1-D349-6845-9ACB-7841ABBCBF12}"/>
                    </a:ext>
                  </a:extLst>
                </p14:cNvPr>
                <p14:cNvContentPartPr/>
                <p14:nvPr/>
              </p14:nvContentPartPr>
              <p14:xfrm>
                <a:off x="10238723" y="3729339"/>
                <a:ext cx="140760" cy="170640"/>
              </p14:xfrm>
            </p:contentPart>
          </mc:Choice>
          <mc:Fallback xmlns=""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366C87A1-D349-6845-9ACB-7841ABBCBF1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223603" y="3714219"/>
                  <a:ext cx="17136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6" name="Group 845">
            <a:extLst>
              <a:ext uri="{FF2B5EF4-FFF2-40B4-BE49-F238E27FC236}">
                <a16:creationId xmlns:a16="http://schemas.microsoft.com/office/drawing/2014/main" id="{B24030AE-1E08-A94B-9A77-0BB1FAABCD87}"/>
              </a:ext>
            </a:extLst>
          </p:cNvPr>
          <p:cNvGrpSpPr/>
          <p:nvPr/>
        </p:nvGrpSpPr>
        <p:grpSpPr>
          <a:xfrm>
            <a:off x="10649483" y="3404259"/>
            <a:ext cx="547920" cy="380880"/>
            <a:chOff x="10649483" y="3404259"/>
            <a:chExt cx="54792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4FCD312B-00F7-5941-A1BD-CE9CCD9C7211}"/>
                    </a:ext>
                  </a:extLst>
                </p14:cNvPr>
                <p14:cNvContentPartPr/>
                <p14:nvPr/>
              </p14:nvContentPartPr>
              <p14:xfrm>
                <a:off x="10649483" y="3404259"/>
                <a:ext cx="168840" cy="32580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4FCD312B-00F7-5941-A1BD-CE9CCD9C721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634363" y="3388779"/>
                  <a:ext cx="1994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292BA6D5-9B56-974E-A419-F56394B30069}"/>
                    </a:ext>
                  </a:extLst>
                </p14:cNvPr>
                <p14:cNvContentPartPr/>
                <p14:nvPr/>
              </p14:nvContentPartPr>
              <p14:xfrm>
                <a:off x="10679723" y="3570939"/>
                <a:ext cx="147240" cy="1944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292BA6D5-9B56-974E-A419-F56394B3006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664243" y="3555819"/>
                  <a:ext cx="1778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9754687B-F540-E84C-B61A-9E0D90668E75}"/>
                    </a:ext>
                  </a:extLst>
                </p14:cNvPr>
                <p14:cNvContentPartPr/>
                <p14:nvPr/>
              </p14:nvContentPartPr>
              <p14:xfrm>
                <a:off x="10918763" y="3549339"/>
                <a:ext cx="118080" cy="23580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9754687B-F540-E84C-B61A-9E0D90668E7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903283" y="3534219"/>
                  <a:ext cx="148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611DDD77-04FB-5B48-B75B-C67FA84C6F80}"/>
                    </a:ext>
                  </a:extLst>
                </p14:cNvPr>
                <p14:cNvContentPartPr/>
                <p14:nvPr/>
              </p14:nvContentPartPr>
              <p14:xfrm>
                <a:off x="11064563" y="3557259"/>
                <a:ext cx="132840" cy="21852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611DDD77-04FB-5B48-B75B-C67FA84C6F8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049443" y="3541779"/>
                  <a:ext cx="163080" cy="24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2043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3200" dirty="0"/>
              <a:t>Why use </a:t>
            </a:r>
            <a:r>
              <a:rPr lang="en-US" sz="3200" dirty="0" err="1"/>
              <a:t>ksqlDB</a:t>
            </a:r>
            <a:r>
              <a:rPr lang="en-US" sz="3200" dirty="0"/>
              <a:t>?</a:t>
            </a:r>
            <a:br>
              <a:rPr lang="en-US" dirty="0"/>
            </a:br>
            <a:r>
              <a:rPr lang="en-US" dirty="0"/>
              <a:t>Too many cooks in the kitchen.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B0F74B-22BE-9D4D-8819-EC4BD4B87159}"/>
              </a:ext>
            </a:extLst>
          </p:cNvPr>
          <p:cNvGrpSpPr/>
          <p:nvPr/>
        </p:nvGrpSpPr>
        <p:grpSpPr>
          <a:xfrm>
            <a:off x="4293323" y="2337939"/>
            <a:ext cx="999720" cy="2078640"/>
            <a:chOff x="4293323" y="2337939"/>
            <a:chExt cx="999720" cy="20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8899391-7E17-7544-BB91-FFEBD8DE863F}"/>
                    </a:ext>
                  </a:extLst>
                </p14:cNvPr>
                <p14:cNvContentPartPr/>
                <p14:nvPr/>
              </p14:nvContentPartPr>
              <p14:xfrm>
                <a:off x="4300883" y="2337939"/>
                <a:ext cx="329400" cy="299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8899391-7E17-7544-BB91-FFEBD8DE863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85403" y="2322459"/>
                  <a:ext cx="3600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9668082-A998-8140-BCCA-78961EBD0649}"/>
                    </a:ext>
                  </a:extLst>
                </p14:cNvPr>
                <p14:cNvContentPartPr/>
                <p14:nvPr/>
              </p14:nvContentPartPr>
              <p14:xfrm>
                <a:off x="4447763" y="2804859"/>
                <a:ext cx="19440" cy="227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9668082-A998-8140-BCCA-78961EBD06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32283" y="2789739"/>
                  <a:ext cx="49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B75ADF5-2C77-5E4F-ABCA-0E45D6E19BFE}"/>
                    </a:ext>
                  </a:extLst>
                </p14:cNvPr>
                <p14:cNvContentPartPr/>
                <p14:nvPr/>
              </p14:nvContentPartPr>
              <p14:xfrm>
                <a:off x="4353083" y="3196899"/>
                <a:ext cx="213120" cy="235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B75ADF5-2C77-5E4F-ABCA-0E45D6E19B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37963" y="3181779"/>
                  <a:ext cx="2437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29350C4-B8E6-574E-9650-F28C83712892}"/>
                    </a:ext>
                  </a:extLst>
                </p14:cNvPr>
                <p14:cNvContentPartPr/>
                <p14:nvPr/>
              </p14:nvContentPartPr>
              <p14:xfrm>
                <a:off x="4429763" y="3623859"/>
                <a:ext cx="4320" cy="281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29350C4-B8E6-574E-9650-F28C8371289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14283" y="3608739"/>
                  <a:ext cx="349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4C4AE4F-655B-6945-843E-0CE146B5641E}"/>
                    </a:ext>
                  </a:extLst>
                </p14:cNvPr>
                <p14:cNvContentPartPr/>
                <p14:nvPr/>
              </p14:nvContentPartPr>
              <p14:xfrm>
                <a:off x="4293323" y="4078539"/>
                <a:ext cx="259200" cy="338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4C4AE4F-655B-6945-843E-0CE146B5641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78203" y="4063419"/>
                  <a:ext cx="2898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688F049-A761-004C-9315-84A4CAA72CD2}"/>
                    </a:ext>
                  </a:extLst>
                </p14:cNvPr>
                <p14:cNvContentPartPr/>
                <p14:nvPr/>
              </p14:nvContentPartPr>
              <p14:xfrm>
                <a:off x="4657283" y="3531339"/>
                <a:ext cx="290880" cy="383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688F049-A761-004C-9315-84A4CAA72CD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42163" y="3516219"/>
                  <a:ext cx="32148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E45F955-A508-7B4F-AA8F-9C701588B053}"/>
                    </a:ext>
                  </a:extLst>
                </p14:cNvPr>
                <p14:cNvContentPartPr/>
                <p14:nvPr/>
              </p14:nvContentPartPr>
              <p14:xfrm>
                <a:off x="4955003" y="3802419"/>
                <a:ext cx="193680" cy="348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E45F955-A508-7B4F-AA8F-9C701588B05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39883" y="3787299"/>
                  <a:ext cx="224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ECF85C-72A5-284F-844D-203D087F7B45}"/>
                    </a:ext>
                  </a:extLst>
                </p14:cNvPr>
                <p14:cNvContentPartPr/>
                <p14:nvPr/>
              </p14:nvContentPartPr>
              <p14:xfrm>
                <a:off x="4732883" y="3112299"/>
                <a:ext cx="271440" cy="205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ECF85C-72A5-284F-844D-203D087F7B4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17763" y="3097179"/>
                  <a:ext cx="301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BF62C37-2F86-AD4E-B8A8-9B0281B9D719}"/>
                    </a:ext>
                  </a:extLst>
                </p14:cNvPr>
                <p14:cNvContentPartPr/>
                <p14:nvPr/>
              </p14:nvContentPartPr>
              <p14:xfrm>
                <a:off x="5045003" y="2799099"/>
                <a:ext cx="248040" cy="338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BF62C37-2F86-AD4E-B8A8-9B0281B9D71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9883" y="2783979"/>
                  <a:ext cx="278640" cy="36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3BF654-6BEA-7C41-AEFE-A3FDDCC23EA6}"/>
              </a:ext>
            </a:extLst>
          </p:cNvPr>
          <p:cNvGrpSpPr/>
          <p:nvPr/>
        </p:nvGrpSpPr>
        <p:grpSpPr>
          <a:xfrm>
            <a:off x="1478123" y="1916739"/>
            <a:ext cx="574560" cy="750240"/>
            <a:chOff x="1478123" y="1916739"/>
            <a:chExt cx="574560" cy="75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2789300-8426-1147-A083-1614DFF9179D}"/>
                    </a:ext>
                  </a:extLst>
                </p14:cNvPr>
                <p14:cNvContentPartPr/>
                <p14:nvPr/>
              </p14:nvContentPartPr>
              <p14:xfrm>
                <a:off x="1497923" y="1916739"/>
                <a:ext cx="493200" cy="335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2789300-8426-1147-A083-1614DFF9179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82803" y="1901619"/>
                  <a:ext cx="5238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3D61EF0-6457-3147-886C-991979AAE43E}"/>
                    </a:ext>
                  </a:extLst>
                </p14:cNvPr>
                <p14:cNvContentPartPr/>
                <p14:nvPr/>
              </p14:nvContentPartPr>
              <p14:xfrm>
                <a:off x="1478123" y="2185299"/>
                <a:ext cx="17640" cy="365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3D61EF0-6457-3147-886C-991979AAE43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63003" y="2169819"/>
                  <a:ext cx="482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525FF08-011E-4848-94BE-CAED4EF7AA5B}"/>
                    </a:ext>
                  </a:extLst>
                </p14:cNvPr>
                <p14:cNvContentPartPr/>
                <p14:nvPr/>
              </p14:nvContentPartPr>
              <p14:xfrm>
                <a:off x="1529243" y="2286459"/>
                <a:ext cx="523440" cy="380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525FF08-011E-4848-94BE-CAED4EF7AA5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13763" y="2271339"/>
                  <a:ext cx="55368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B05F0E-B563-D14F-A00A-9C0EC05DAA67}"/>
              </a:ext>
            </a:extLst>
          </p:cNvPr>
          <p:cNvGrpSpPr/>
          <p:nvPr/>
        </p:nvGrpSpPr>
        <p:grpSpPr>
          <a:xfrm>
            <a:off x="1494683" y="2854899"/>
            <a:ext cx="524160" cy="696960"/>
            <a:chOff x="1494683" y="2854899"/>
            <a:chExt cx="524160" cy="69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97646A9-0767-EF47-89DC-6E6517C0D335}"/>
                    </a:ext>
                  </a:extLst>
                </p14:cNvPr>
                <p14:cNvContentPartPr/>
                <p14:nvPr/>
              </p14:nvContentPartPr>
              <p14:xfrm>
                <a:off x="1555883" y="2854899"/>
                <a:ext cx="455760" cy="263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97646A9-0767-EF47-89DC-6E6517C0D33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40403" y="2839419"/>
                  <a:ext cx="486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E66B9F6-5E68-5940-BCAE-4DAC85080C05}"/>
                    </a:ext>
                  </a:extLst>
                </p14:cNvPr>
                <p14:cNvContentPartPr/>
                <p14:nvPr/>
              </p14:nvContentPartPr>
              <p14:xfrm>
                <a:off x="1494683" y="3003939"/>
                <a:ext cx="49320" cy="452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E66B9F6-5E68-5940-BCAE-4DAC85080C0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79203" y="2988459"/>
                  <a:ext cx="7956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F445086-9B5D-774B-836E-C24F34BC0394}"/>
                    </a:ext>
                  </a:extLst>
                </p14:cNvPr>
                <p14:cNvContentPartPr/>
                <p14:nvPr/>
              </p14:nvContentPartPr>
              <p14:xfrm>
                <a:off x="2014523" y="2951739"/>
                <a:ext cx="4320" cy="444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F445086-9B5D-774B-836E-C24F34BC039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99403" y="2936619"/>
                  <a:ext cx="349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559B282-E11D-1B43-BBE4-1FADAD152889}"/>
                    </a:ext>
                  </a:extLst>
                </p14:cNvPr>
                <p14:cNvContentPartPr/>
                <p14:nvPr/>
              </p14:nvContentPartPr>
              <p14:xfrm>
                <a:off x="1559843" y="3467619"/>
                <a:ext cx="348480" cy="84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559B282-E11D-1B43-BBE4-1FADAD15288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44723" y="3452499"/>
                  <a:ext cx="37908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66D8C-B040-1245-B23C-E20309A5CF8C}"/>
              </a:ext>
            </a:extLst>
          </p:cNvPr>
          <p:cNvGrpSpPr/>
          <p:nvPr/>
        </p:nvGrpSpPr>
        <p:grpSpPr>
          <a:xfrm>
            <a:off x="1740563" y="3740139"/>
            <a:ext cx="24840" cy="198360"/>
            <a:chOff x="1740563" y="3740139"/>
            <a:chExt cx="24840" cy="1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9E8C05-AC86-B146-AAF3-8E2D7530A4B1}"/>
                    </a:ext>
                  </a:extLst>
                </p14:cNvPr>
                <p14:cNvContentPartPr/>
                <p14:nvPr/>
              </p14:nvContentPartPr>
              <p14:xfrm>
                <a:off x="1740563" y="3740139"/>
                <a:ext cx="6480" cy="3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9E8C05-AC86-B146-AAF3-8E2D7530A4B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725083" y="3725019"/>
                  <a:ext cx="37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2D10444-CE40-9F41-8787-1EBF3751BFD2}"/>
                    </a:ext>
                  </a:extLst>
                </p14:cNvPr>
                <p14:cNvContentPartPr/>
                <p14:nvPr/>
              </p14:nvContentPartPr>
              <p14:xfrm>
                <a:off x="1744163" y="3822939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2D10444-CE40-9F41-8787-1EBF3751BFD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728683" y="380781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47886EA-C103-7143-B0C5-B9B09E6214DE}"/>
                    </a:ext>
                  </a:extLst>
                </p14:cNvPr>
                <p14:cNvContentPartPr/>
                <p14:nvPr/>
              </p14:nvContentPartPr>
              <p14:xfrm>
                <a:off x="1765043" y="3938139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47886EA-C103-7143-B0C5-B9B09E6214D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749923" y="392301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C103E2-F6F2-7840-86DA-8E82B645BAE7}"/>
              </a:ext>
            </a:extLst>
          </p:cNvPr>
          <p:cNvGrpSpPr/>
          <p:nvPr/>
        </p:nvGrpSpPr>
        <p:grpSpPr>
          <a:xfrm>
            <a:off x="1626083" y="4231899"/>
            <a:ext cx="363960" cy="447480"/>
            <a:chOff x="1626083" y="4231899"/>
            <a:chExt cx="363960" cy="44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B8BFEC0-9547-344F-A926-3EFE1BE9FCF2}"/>
                    </a:ext>
                  </a:extLst>
                </p14:cNvPr>
                <p14:cNvContentPartPr/>
                <p14:nvPr/>
              </p14:nvContentPartPr>
              <p14:xfrm>
                <a:off x="1626083" y="4231899"/>
                <a:ext cx="131400" cy="312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B8BFEC0-9547-344F-A926-3EFE1BE9FCF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10963" y="4216419"/>
                  <a:ext cx="1620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8282361-9245-4A4F-9E84-449453962CEE}"/>
                    </a:ext>
                  </a:extLst>
                </p14:cNvPr>
                <p14:cNvContentPartPr/>
                <p14:nvPr/>
              </p14:nvContentPartPr>
              <p14:xfrm>
                <a:off x="1627163" y="4416939"/>
                <a:ext cx="89280" cy="7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8282361-9245-4A4F-9E84-449453962CE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607003" y="4396419"/>
                  <a:ext cx="129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D1E6407-453C-874B-9208-F3929EEB4EE0}"/>
                    </a:ext>
                  </a:extLst>
                </p14:cNvPr>
                <p14:cNvContentPartPr/>
                <p14:nvPr/>
              </p14:nvContentPartPr>
              <p14:xfrm>
                <a:off x="1799603" y="4433499"/>
                <a:ext cx="59040" cy="245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D1E6407-453C-874B-9208-F3929EEB4EE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84123" y="4418379"/>
                  <a:ext cx="896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15AFD13-8B53-FA47-86F4-65E803C8AC86}"/>
                    </a:ext>
                  </a:extLst>
                </p14:cNvPr>
                <p14:cNvContentPartPr/>
                <p14:nvPr/>
              </p14:nvContentPartPr>
              <p14:xfrm>
                <a:off x="1893563" y="4416579"/>
                <a:ext cx="96480" cy="239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15AFD13-8B53-FA47-86F4-65E803C8AC8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78443" y="4401099"/>
                  <a:ext cx="12708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E5C3B69-B1D8-ED41-8D14-A5481E80B23A}"/>
              </a:ext>
            </a:extLst>
          </p:cNvPr>
          <p:cNvGrpSpPr/>
          <p:nvPr/>
        </p:nvGrpSpPr>
        <p:grpSpPr>
          <a:xfrm>
            <a:off x="1641563" y="4857939"/>
            <a:ext cx="429120" cy="393120"/>
            <a:chOff x="1641563" y="4857939"/>
            <a:chExt cx="429120" cy="3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7B77BD9-EEA5-1E4D-A9A0-0245C93A6A59}"/>
                    </a:ext>
                  </a:extLst>
                </p14:cNvPr>
                <p14:cNvContentPartPr/>
                <p14:nvPr/>
              </p14:nvContentPartPr>
              <p14:xfrm>
                <a:off x="1641563" y="4857939"/>
                <a:ext cx="132840" cy="310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7B77BD9-EEA5-1E4D-A9A0-0245C93A6A5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21403" y="4837779"/>
                  <a:ext cx="1738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F0AAB09-2231-8540-A041-EDE31158F33A}"/>
                    </a:ext>
                  </a:extLst>
                </p14:cNvPr>
                <p14:cNvContentPartPr/>
                <p14:nvPr/>
              </p14:nvContentPartPr>
              <p14:xfrm>
                <a:off x="1648403" y="5014179"/>
                <a:ext cx="136080" cy="35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F0AAB09-2231-8540-A041-EDE31158F33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633283" y="4999059"/>
                  <a:ext cx="1666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133D18D-1547-BC4F-89E7-EC9945729A99}"/>
                    </a:ext>
                  </a:extLst>
                </p14:cNvPr>
                <p14:cNvContentPartPr/>
                <p14:nvPr/>
              </p14:nvContentPartPr>
              <p14:xfrm>
                <a:off x="1828403" y="5015259"/>
                <a:ext cx="73080" cy="218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133D18D-1547-BC4F-89E7-EC9945729A9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813283" y="5000139"/>
                  <a:ext cx="103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EE5D90E-8FD8-7A47-970D-6941B15ABF11}"/>
                    </a:ext>
                  </a:extLst>
                </p14:cNvPr>
                <p14:cNvContentPartPr/>
                <p14:nvPr/>
              </p14:nvContentPartPr>
              <p14:xfrm>
                <a:off x="1940363" y="5013459"/>
                <a:ext cx="130320" cy="237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EE5D90E-8FD8-7A47-970D-6941B15ABF1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25243" y="4998339"/>
                  <a:ext cx="16092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CBBF4FD-2825-B242-9942-4269062CAD86}"/>
              </a:ext>
            </a:extLst>
          </p:cNvPr>
          <p:cNvGrpSpPr/>
          <p:nvPr/>
        </p:nvGrpSpPr>
        <p:grpSpPr>
          <a:xfrm>
            <a:off x="1871963" y="5438619"/>
            <a:ext cx="11160" cy="109440"/>
            <a:chOff x="1871963" y="5438619"/>
            <a:chExt cx="11160" cy="10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7C257F1-ED95-ED4C-9DED-414AE7DD204B}"/>
                    </a:ext>
                  </a:extLst>
                </p14:cNvPr>
                <p14:cNvContentPartPr/>
                <p14:nvPr/>
              </p14:nvContentPartPr>
              <p14:xfrm>
                <a:off x="1873763" y="5438619"/>
                <a:ext cx="6120" cy="23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7C257F1-ED95-ED4C-9DED-414AE7DD204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858283" y="5423499"/>
                  <a:ext cx="363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3EF7902-9305-7A4A-A6DC-9C652978D26C}"/>
                    </a:ext>
                  </a:extLst>
                </p14:cNvPr>
                <p14:cNvContentPartPr/>
                <p14:nvPr/>
              </p14:nvContentPartPr>
              <p14:xfrm>
                <a:off x="1871963" y="5534379"/>
                <a:ext cx="11160" cy="13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3EF7902-9305-7A4A-A6DC-9C652978D26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856843" y="5518899"/>
                  <a:ext cx="4176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71E148F-0BEF-304D-8EFA-7A4E4FCFEAEC}"/>
              </a:ext>
            </a:extLst>
          </p:cNvPr>
          <p:cNvGrpSpPr/>
          <p:nvPr/>
        </p:nvGrpSpPr>
        <p:grpSpPr>
          <a:xfrm>
            <a:off x="1871603" y="5709699"/>
            <a:ext cx="31320" cy="138600"/>
            <a:chOff x="1871603" y="5709699"/>
            <a:chExt cx="3132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E703091-1109-C34B-A807-8F12BDD2A028}"/>
                    </a:ext>
                  </a:extLst>
                </p14:cNvPr>
                <p14:cNvContentPartPr/>
                <p14:nvPr/>
              </p14:nvContentPartPr>
              <p14:xfrm>
                <a:off x="1871603" y="5709699"/>
                <a:ext cx="18360" cy="30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E703091-1109-C34B-A807-8F12BDD2A02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856123" y="5694219"/>
                  <a:ext cx="489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8933C59-EA35-CF45-A4F2-90405E90B9DC}"/>
                    </a:ext>
                  </a:extLst>
                </p14:cNvPr>
                <p14:cNvContentPartPr/>
                <p14:nvPr/>
              </p14:nvContentPartPr>
              <p14:xfrm>
                <a:off x="1900403" y="5842899"/>
                <a:ext cx="2520" cy="5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8933C59-EA35-CF45-A4F2-90405E90B9D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84923" y="5827779"/>
                  <a:ext cx="327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935FDD9-D047-2D4B-BA73-BA12AD6317C7}"/>
              </a:ext>
            </a:extLst>
          </p:cNvPr>
          <p:cNvGrpSpPr/>
          <p:nvPr/>
        </p:nvGrpSpPr>
        <p:grpSpPr>
          <a:xfrm>
            <a:off x="497827" y="1875832"/>
            <a:ext cx="791717" cy="1164600"/>
            <a:chOff x="497827" y="1875832"/>
            <a:chExt cx="791717" cy="11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741DB34-AC81-D146-923E-299F6755182B}"/>
                    </a:ext>
                  </a:extLst>
                </p14:cNvPr>
                <p14:cNvContentPartPr/>
                <p14:nvPr/>
              </p14:nvContentPartPr>
              <p14:xfrm>
                <a:off x="981384" y="2937472"/>
                <a:ext cx="157320" cy="102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741DB34-AC81-D146-923E-299F6755182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5904" y="2922352"/>
                  <a:ext cx="187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9114D26-8701-D947-BF5B-26CEFF4E2AA0}"/>
                    </a:ext>
                  </a:extLst>
                </p14:cNvPr>
                <p14:cNvContentPartPr/>
                <p14:nvPr/>
              </p14:nvContentPartPr>
              <p14:xfrm>
                <a:off x="997944" y="2778352"/>
                <a:ext cx="291600" cy="153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9114D26-8701-D947-BF5B-26CEFF4E2AA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2464" y="2763232"/>
                  <a:ext cx="321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AE64A66-CB57-AD48-AACF-E095A89226EF}"/>
                    </a:ext>
                  </a:extLst>
                </p14:cNvPr>
                <p14:cNvContentPartPr/>
                <p14:nvPr/>
              </p14:nvContentPartPr>
              <p14:xfrm>
                <a:off x="792744" y="2622472"/>
                <a:ext cx="279000" cy="142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AE64A66-CB57-AD48-AACF-E095A89226E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7624" y="2607352"/>
                  <a:ext cx="309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0ECCAC-BDAA-4B4F-9433-AA852C006EE4}"/>
                    </a:ext>
                  </a:extLst>
                </p14:cNvPr>
                <p14:cNvContentPartPr/>
                <p14:nvPr/>
              </p14:nvContentPartPr>
              <p14:xfrm>
                <a:off x="806784" y="2365072"/>
                <a:ext cx="267840" cy="249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0ECCAC-BDAA-4B4F-9433-AA852C006EE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1664" y="2349952"/>
                  <a:ext cx="2984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067441F-A744-B04C-8B8E-FEB26CCA1178}"/>
                    </a:ext>
                  </a:extLst>
                </p14:cNvPr>
                <p14:cNvContentPartPr/>
                <p14:nvPr/>
              </p14:nvContentPartPr>
              <p14:xfrm>
                <a:off x="851064" y="2315392"/>
                <a:ext cx="23400" cy="158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067441F-A744-B04C-8B8E-FEB26CCA117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5944" y="2299912"/>
                  <a:ext cx="54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474EEC9-D26D-E942-BCC6-31DBB7735ECA}"/>
                    </a:ext>
                  </a:extLst>
                </p14:cNvPr>
                <p14:cNvContentPartPr/>
                <p14:nvPr/>
              </p14:nvContentPartPr>
              <p14:xfrm>
                <a:off x="935664" y="2282272"/>
                <a:ext cx="126000" cy="92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474EEC9-D26D-E942-BCC6-31DBB7735EC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0544" y="2267152"/>
                  <a:ext cx="156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09B5477-7F27-264F-8F90-6CE093274D86}"/>
                    </a:ext>
                  </a:extLst>
                </p14:cNvPr>
                <p14:cNvContentPartPr/>
                <p14:nvPr/>
              </p14:nvContentPartPr>
              <p14:xfrm>
                <a:off x="750264" y="2093632"/>
                <a:ext cx="311040" cy="189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09B5477-7F27-264F-8F90-6CE093274D8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5144" y="2078152"/>
                  <a:ext cx="341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BA039CB-1BA4-9F4D-992F-C2CD9E8531B2}"/>
                    </a:ext>
                  </a:extLst>
                </p14:cNvPr>
                <p14:cNvContentPartPr/>
                <p14:nvPr/>
              </p14:nvContentPartPr>
              <p14:xfrm>
                <a:off x="616267" y="2749912"/>
                <a:ext cx="109800" cy="34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BA039CB-1BA4-9F4D-992F-C2CD9E8531B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0787" y="2734432"/>
                  <a:ext cx="1404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BE7E144-7576-A143-BBEE-689AB288183F}"/>
                    </a:ext>
                  </a:extLst>
                </p14:cNvPr>
                <p14:cNvContentPartPr/>
                <p14:nvPr/>
              </p14:nvContentPartPr>
              <p14:xfrm>
                <a:off x="592507" y="2659912"/>
                <a:ext cx="6480" cy="100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BE7E144-7576-A143-BBEE-689AB288183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7027" y="2644432"/>
                  <a:ext cx="37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B9BD2EF-BE98-6844-8712-B90B2ED6D2DC}"/>
                    </a:ext>
                  </a:extLst>
                </p14:cNvPr>
                <p14:cNvContentPartPr/>
                <p14:nvPr/>
              </p14:nvContentPartPr>
              <p14:xfrm>
                <a:off x="591067" y="2510152"/>
                <a:ext cx="112320" cy="131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B9BD2EF-BE98-6844-8712-B90B2ED6D2D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5587" y="2495032"/>
                  <a:ext cx="142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B4DBA4C-CCD6-DC4D-8410-B27AA72DB1D9}"/>
                    </a:ext>
                  </a:extLst>
                </p14:cNvPr>
                <p14:cNvContentPartPr/>
                <p14:nvPr/>
              </p14:nvContentPartPr>
              <p14:xfrm>
                <a:off x="600067" y="2408272"/>
                <a:ext cx="100080" cy="64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B4DBA4C-CCD6-DC4D-8410-B27AA72DB1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4947" y="2393152"/>
                  <a:ext cx="130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E03A907-A345-EB45-8928-66316B60F5DF}"/>
                    </a:ext>
                  </a:extLst>
                </p14:cNvPr>
                <p14:cNvContentPartPr/>
                <p14:nvPr/>
              </p14:nvContentPartPr>
              <p14:xfrm>
                <a:off x="580267" y="2320432"/>
                <a:ext cx="18000" cy="108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E03A907-A345-EB45-8928-66316B60F5D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787" y="2304952"/>
                  <a:ext cx="48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AF85653-67F0-774D-85F7-C23FB0129245}"/>
                    </a:ext>
                  </a:extLst>
                </p14:cNvPr>
                <p14:cNvContentPartPr/>
                <p14:nvPr/>
              </p14:nvContentPartPr>
              <p14:xfrm>
                <a:off x="582787" y="2187232"/>
                <a:ext cx="126000" cy="127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AF85653-67F0-774D-85F7-C23FB012924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7307" y="2172112"/>
                  <a:ext cx="156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7324007-8B8E-7A49-8286-8C7ADE876C1B}"/>
                    </a:ext>
                  </a:extLst>
                </p14:cNvPr>
                <p14:cNvContentPartPr/>
                <p14:nvPr/>
              </p14:nvContentPartPr>
              <p14:xfrm>
                <a:off x="497827" y="1998592"/>
                <a:ext cx="183240" cy="115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7324007-8B8E-7A49-8286-8C7ADE876C1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2707" y="1983112"/>
                  <a:ext cx="213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6FD6D1A-9F69-C842-A9FA-CD0CB3E0A109}"/>
                    </a:ext>
                  </a:extLst>
                </p14:cNvPr>
                <p14:cNvContentPartPr/>
                <p14:nvPr/>
              </p14:nvContentPartPr>
              <p14:xfrm>
                <a:off x="592507" y="1875832"/>
                <a:ext cx="157680" cy="206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6FD6D1A-9F69-C842-A9FA-CD0CB3E0A10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7027" y="1860712"/>
                  <a:ext cx="18828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2" name="Group 721">
            <a:extLst>
              <a:ext uri="{FF2B5EF4-FFF2-40B4-BE49-F238E27FC236}">
                <a16:creationId xmlns:a16="http://schemas.microsoft.com/office/drawing/2014/main" id="{1D02A451-0080-2343-B7AE-4CBAB3667EDB}"/>
              </a:ext>
            </a:extLst>
          </p:cNvPr>
          <p:cNvGrpSpPr/>
          <p:nvPr/>
        </p:nvGrpSpPr>
        <p:grpSpPr>
          <a:xfrm>
            <a:off x="695843" y="4159179"/>
            <a:ext cx="614880" cy="1607400"/>
            <a:chOff x="695843" y="4159179"/>
            <a:chExt cx="614880" cy="160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FF262AB-4D27-C240-950D-1B5670F5E59A}"/>
                    </a:ext>
                  </a:extLst>
                </p14:cNvPr>
                <p14:cNvContentPartPr/>
                <p14:nvPr/>
              </p14:nvContentPartPr>
              <p14:xfrm>
                <a:off x="816443" y="5633019"/>
                <a:ext cx="105120" cy="133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FF262AB-4D27-C240-950D-1B5670F5E59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1323" y="5617899"/>
                  <a:ext cx="135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6C99F08-040F-074D-8DD8-344F545DC59F}"/>
                    </a:ext>
                  </a:extLst>
                </p14:cNvPr>
                <p14:cNvContentPartPr/>
                <p14:nvPr/>
              </p14:nvContentPartPr>
              <p14:xfrm>
                <a:off x="850283" y="5476419"/>
                <a:ext cx="114840" cy="127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6C99F08-040F-074D-8DD8-344F545DC59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5163" y="5461299"/>
                  <a:ext cx="145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AF6962A-48C1-FD45-AE26-B6C2B0E3E899}"/>
                    </a:ext>
                  </a:extLst>
                </p14:cNvPr>
                <p14:cNvContentPartPr/>
                <p14:nvPr/>
              </p14:nvContentPartPr>
              <p14:xfrm>
                <a:off x="822563" y="5346459"/>
                <a:ext cx="108360" cy="85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AF6962A-48C1-FD45-AE26-B6C2B0E3E89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7443" y="5331339"/>
                  <a:ext cx="138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AF9E46A-C789-3E40-8FB7-D60244B3B704}"/>
                    </a:ext>
                  </a:extLst>
                </p14:cNvPr>
                <p14:cNvContentPartPr/>
                <p14:nvPr/>
              </p14:nvContentPartPr>
              <p14:xfrm>
                <a:off x="698723" y="5162139"/>
                <a:ext cx="228600" cy="90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AF9E46A-C789-3E40-8FB7-D60244B3B70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3243" y="5146659"/>
                  <a:ext cx="259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32F289DB-21F6-1748-9D5F-532B37B8423D}"/>
                    </a:ext>
                  </a:extLst>
                </p14:cNvPr>
                <p14:cNvContentPartPr/>
                <p14:nvPr/>
              </p14:nvContentPartPr>
              <p14:xfrm>
                <a:off x="773243" y="5140539"/>
                <a:ext cx="39600" cy="13608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32F289DB-21F6-1748-9D5F-532B37B8423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8123" y="5125059"/>
                  <a:ext cx="69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BA8DE3F0-87F6-5D4B-B7B7-DB5B70A01AC3}"/>
                    </a:ext>
                  </a:extLst>
                </p14:cNvPr>
                <p14:cNvContentPartPr/>
                <p14:nvPr/>
              </p14:nvContentPartPr>
              <p14:xfrm>
                <a:off x="820043" y="5130819"/>
                <a:ext cx="80640" cy="2520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BA8DE3F0-87F6-5D4B-B7B7-DB5B70A01AC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4923" y="5115339"/>
                  <a:ext cx="111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1C22A0F5-2F1E-A442-95FD-C2CC1E591291}"/>
                    </a:ext>
                  </a:extLst>
                </p14:cNvPr>
                <p14:cNvContentPartPr/>
                <p14:nvPr/>
              </p14:nvContentPartPr>
              <p14:xfrm>
                <a:off x="721763" y="5090499"/>
                <a:ext cx="2520" cy="36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1C22A0F5-2F1E-A442-95FD-C2CC1E59129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06643" y="5075379"/>
                  <a:ext cx="3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042CF47C-7E5F-9344-86C9-48A6D3B436CB}"/>
                    </a:ext>
                  </a:extLst>
                </p14:cNvPr>
                <p14:cNvContentPartPr/>
                <p14:nvPr/>
              </p14:nvContentPartPr>
              <p14:xfrm>
                <a:off x="786923" y="4976379"/>
                <a:ext cx="109800" cy="9180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042CF47C-7E5F-9344-86C9-48A6D3B436C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71803" y="4961259"/>
                  <a:ext cx="140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E8E677BC-B3BB-914E-993B-5CB1DFCA5720}"/>
                    </a:ext>
                  </a:extLst>
                </p14:cNvPr>
                <p14:cNvContentPartPr/>
                <p14:nvPr/>
              </p14:nvContentPartPr>
              <p14:xfrm>
                <a:off x="804923" y="4814379"/>
                <a:ext cx="81720" cy="8208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E8E677BC-B3BB-914E-993B-5CB1DFCA572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89803" y="4799259"/>
                  <a:ext cx="111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AFB86F36-2BFC-B446-8E82-FBB2E267916B}"/>
                    </a:ext>
                  </a:extLst>
                </p14:cNvPr>
                <p14:cNvContentPartPr/>
                <p14:nvPr/>
              </p14:nvContentPartPr>
              <p14:xfrm>
                <a:off x="831203" y="4670379"/>
                <a:ext cx="90000" cy="8172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AFB86F36-2BFC-B446-8E82-FBB2E267916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16083" y="4655259"/>
                  <a:ext cx="120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29C5127F-393D-B348-9F7D-06023BBF3B84}"/>
                    </a:ext>
                  </a:extLst>
                </p14:cNvPr>
                <p14:cNvContentPartPr/>
                <p14:nvPr/>
              </p14:nvContentPartPr>
              <p14:xfrm>
                <a:off x="814283" y="4527099"/>
                <a:ext cx="82080" cy="7380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29C5127F-393D-B348-9F7D-06023BBF3B8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99163" y="4511619"/>
                  <a:ext cx="1123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9058B2C2-37CA-C54C-84C9-02FA8953CA29}"/>
                    </a:ext>
                  </a:extLst>
                </p14:cNvPr>
                <p14:cNvContentPartPr/>
                <p14:nvPr/>
              </p14:nvContentPartPr>
              <p14:xfrm>
                <a:off x="808523" y="4390659"/>
                <a:ext cx="100800" cy="10728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9058B2C2-37CA-C54C-84C9-02FA8953CA2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93403" y="4375179"/>
                  <a:ext cx="131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82B0562F-2FB2-0648-B1C2-108E7101BAC3}"/>
                    </a:ext>
                  </a:extLst>
                </p14:cNvPr>
                <p14:cNvContentPartPr/>
                <p14:nvPr/>
              </p14:nvContentPartPr>
              <p14:xfrm>
                <a:off x="695843" y="4159179"/>
                <a:ext cx="331920" cy="24840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82B0562F-2FB2-0648-B1C2-108E7101BAC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80363" y="4144059"/>
                  <a:ext cx="3625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34DCE7F7-F4BE-864A-AAB7-E857EEB9C817}"/>
                    </a:ext>
                  </a:extLst>
                </p14:cNvPr>
                <p14:cNvContentPartPr/>
                <p14:nvPr/>
              </p14:nvContentPartPr>
              <p14:xfrm>
                <a:off x="1146563" y="5332059"/>
                <a:ext cx="117000" cy="16884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34DCE7F7-F4BE-864A-AAB7-E857EEB9C81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31443" y="5316939"/>
                  <a:ext cx="147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C0E0C4BC-E30C-334F-BCFB-8AF180107CD1}"/>
                    </a:ext>
                  </a:extLst>
                </p14:cNvPr>
                <p14:cNvContentPartPr/>
                <p14:nvPr/>
              </p14:nvContentPartPr>
              <p14:xfrm>
                <a:off x="1140803" y="5140539"/>
                <a:ext cx="169920" cy="18720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C0E0C4BC-E30C-334F-BCFB-8AF180107CD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25683" y="5125059"/>
                  <a:ext cx="200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523880F2-9992-9A4C-9FA7-263522C7F570}"/>
                    </a:ext>
                  </a:extLst>
                </p14:cNvPr>
                <p14:cNvContentPartPr/>
                <p14:nvPr/>
              </p14:nvContentPartPr>
              <p14:xfrm>
                <a:off x="1011203" y="4897899"/>
                <a:ext cx="171360" cy="20628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523880F2-9992-9A4C-9FA7-263522C7F57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96083" y="4882419"/>
                  <a:ext cx="201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103D44DF-559A-B74C-AD10-771DF690B809}"/>
                    </a:ext>
                  </a:extLst>
                </p14:cNvPr>
                <p14:cNvContentPartPr/>
                <p14:nvPr/>
              </p14:nvContentPartPr>
              <p14:xfrm>
                <a:off x="997523" y="4643019"/>
                <a:ext cx="212040" cy="28656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103D44DF-559A-B74C-AD10-771DF690B80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82403" y="4627899"/>
                  <a:ext cx="2426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90D1D174-1C07-C044-888D-7B76C52A56A0}"/>
                    </a:ext>
                  </a:extLst>
                </p14:cNvPr>
                <p14:cNvContentPartPr/>
                <p14:nvPr/>
              </p14:nvContentPartPr>
              <p14:xfrm>
                <a:off x="1047923" y="4664619"/>
                <a:ext cx="12240" cy="12168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90D1D174-1C07-C044-888D-7B76C52A56A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32443" y="4649499"/>
                  <a:ext cx="42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0EFF39BD-C691-E540-B2ED-3B8235EE880C}"/>
                    </a:ext>
                  </a:extLst>
                </p14:cNvPr>
                <p14:cNvContentPartPr/>
                <p14:nvPr/>
              </p14:nvContentPartPr>
              <p14:xfrm>
                <a:off x="1092563" y="4589019"/>
                <a:ext cx="131040" cy="11412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0EFF39BD-C691-E540-B2ED-3B8235EE880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77083" y="4573899"/>
                  <a:ext cx="16164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6" name="Group 725">
            <a:extLst>
              <a:ext uri="{FF2B5EF4-FFF2-40B4-BE49-F238E27FC236}">
                <a16:creationId xmlns:a16="http://schemas.microsoft.com/office/drawing/2014/main" id="{84B3AF36-48AE-BA48-882D-91EEAFE5B99C}"/>
              </a:ext>
            </a:extLst>
          </p:cNvPr>
          <p:cNvGrpSpPr/>
          <p:nvPr/>
        </p:nvGrpSpPr>
        <p:grpSpPr>
          <a:xfrm>
            <a:off x="815003" y="3143619"/>
            <a:ext cx="241920" cy="842400"/>
            <a:chOff x="815003" y="3143619"/>
            <a:chExt cx="241920" cy="84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76107763-60E1-5240-A6F5-22A0D13CCAD5}"/>
                    </a:ext>
                  </a:extLst>
                </p14:cNvPr>
                <p14:cNvContentPartPr/>
                <p14:nvPr/>
              </p14:nvContentPartPr>
              <p14:xfrm>
                <a:off x="940283" y="3248739"/>
                <a:ext cx="23400" cy="58104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76107763-60E1-5240-A6F5-22A0D13CCAD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25163" y="3233259"/>
                  <a:ext cx="5400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2AA5E2A9-E3A9-FA43-9363-FA7EEA459B7C}"/>
                    </a:ext>
                  </a:extLst>
                </p14:cNvPr>
                <p14:cNvContentPartPr/>
                <p14:nvPr/>
              </p14:nvContentPartPr>
              <p14:xfrm>
                <a:off x="851003" y="3763179"/>
                <a:ext cx="191520" cy="22284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2AA5E2A9-E3A9-FA43-9363-FA7EEA459B7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35523" y="3748059"/>
                  <a:ext cx="2221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43534914-1291-3C4D-83C5-351C4802E1D3}"/>
                    </a:ext>
                  </a:extLst>
                </p14:cNvPr>
                <p14:cNvContentPartPr/>
                <p14:nvPr/>
              </p14:nvContentPartPr>
              <p14:xfrm>
                <a:off x="815003" y="3143619"/>
                <a:ext cx="241920" cy="14436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43534914-1291-3C4D-83C5-351C4802E1D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99523" y="3128499"/>
                  <a:ext cx="272520" cy="17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27" name="Ink 726">
                <a:extLst>
                  <a:ext uri="{FF2B5EF4-FFF2-40B4-BE49-F238E27FC236}">
                    <a16:creationId xmlns:a16="http://schemas.microsoft.com/office/drawing/2014/main" id="{BA29214A-7D7A-A943-9343-57268719FA98}"/>
                  </a:ext>
                </a:extLst>
              </p14:cNvPr>
              <p14:cNvContentPartPr/>
              <p14:nvPr/>
            </p14:nvContentPartPr>
            <p14:xfrm>
              <a:off x="541043" y="1693539"/>
              <a:ext cx="501480" cy="21600"/>
            </p14:xfrm>
          </p:contentPart>
        </mc:Choice>
        <mc:Fallback xmlns="">
          <p:pic>
            <p:nvPicPr>
              <p:cNvPr id="727" name="Ink 726">
                <a:extLst>
                  <a:ext uri="{FF2B5EF4-FFF2-40B4-BE49-F238E27FC236}">
                    <a16:creationId xmlns:a16="http://schemas.microsoft.com/office/drawing/2014/main" id="{BA29214A-7D7A-A943-9343-57268719FA98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25923" y="1678419"/>
                <a:ext cx="53172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0" name="Group 729">
            <a:extLst>
              <a:ext uri="{FF2B5EF4-FFF2-40B4-BE49-F238E27FC236}">
                <a16:creationId xmlns:a16="http://schemas.microsoft.com/office/drawing/2014/main" id="{F4881F2D-7F44-FF4B-8017-C12147214BBB}"/>
              </a:ext>
            </a:extLst>
          </p:cNvPr>
          <p:cNvGrpSpPr/>
          <p:nvPr/>
        </p:nvGrpSpPr>
        <p:grpSpPr>
          <a:xfrm>
            <a:off x="698723" y="5777739"/>
            <a:ext cx="689040" cy="361800"/>
            <a:chOff x="698723" y="5777739"/>
            <a:chExt cx="68904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86DFED3B-3CE7-D043-99AA-58E094E9A1C8}"/>
                    </a:ext>
                  </a:extLst>
                </p14:cNvPr>
                <p14:cNvContentPartPr/>
                <p14:nvPr/>
              </p14:nvContentPartPr>
              <p14:xfrm>
                <a:off x="1076003" y="5777739"/>
                <a:ext cx="7560" cy="27972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86DFED3B-3CE7-D043-99AA-58E094E9A1C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60883" y="5762619"/>
                  <a:ext cx="381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810A6E23-27E1-7142-B4A8-A33F2672A055}"/>
                    </a:ext>
                  </a:extLst>
                </p14:cNvPr>
                <p14:cNvContentPartPr/>
                <p14:nvPr/>
              </p14:nvContentPartPr>
              <p14:xfrm>
                <a:off x="698723" y="6051699"/>
                <a:ext cx="689040" cy="8784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810A6E23-27E1-7142-B4A8-A33F2672A05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83243" y="6036219"/>
                  <a:ext cx="71964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2" name="Group 741">
            <a:extLst>
              <a:ext uri="{FF2B5EF4-FFF2-40B4-BE49-F238E27FC236}">
                <a16:creationId xmlns:a16="http://schemas.microsoft.com/office/drawing/2014/main" id="{B61A9819-F040-4940-8201-DBB133E430F0}"/>
              </a:ext>
            </a:extLst>
          </p:cNvPr>
          <p:cNvGrpSpPr/>
          <p:nvPr/>
        </p:nvGrpSpPr>
        <p:grpSpPr>
          <a:xfrm>
            <a:off x="2420243" y="2048499"/>
            <a:ext cx="1227600" cy="340200"/>
            <a:chOff x="2420243" y="2048499"/>
            <a:chExt cx="122760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A1E7567C-7CC7-9944-9050-42B32E614933}"/>
                    </a:ext>
                  </a:extLst>
                </p14:cNvPr>
                <p14:cNvContentPartPr/>
                <p14:nvPr/>
              </p14:nvContentPartPr>
              <p14:xfrm>
                <a:off x="2420243" y="2186379"/>
                <a:ext cx="992160" cy="2052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A1E7567C-7CC7-9944-9050-42B32E61493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404763" y="2170899"/>
                  <a:ext cx="1022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AE527FAE-A2BC-B744-A4A6-AE6ECC73D066}"/>
                    </a:ext>
                  </a:extLst>
                </p14:cNvPr>
                <p14:cNvContentPartPr/>
                <p14:nvPr/>
              </p14:nvContentPartPr>
              <p14:xfrm>
                <a:off x="3394403" y="2048499"/>
                <a:ext cx="253440" cy="34020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AE527FAE-A2BC-B744-A4A6-AE6ECC73D06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379283" y="2033019"/>
                  <a:ext cx="283680" cy="37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oup 740">
            <a:extLst>
              <a:ext uri="{FF2B5EF4-FFF2-40B4-BE49-F238E27FC236}">
                <a16:creationId xmlns:a16="http://schemas.microsoft.com/office/drawing/2014/main" id="{3BCCDB01-71AC-864E-B491-592C8676722A}"/>
              </a:ext>
            </a:extLst>
          </p:cNvPr>
          <p:cNvGrpSpPr/>
          <p:nvPr/>
        </p:nvGrpSpPr>
        <p:grpSpPr>
          <a:xfrm>
            <a:off x="2387123" y="2958939"/>
            <a:ext cx="1267200" cy="298080"/>
            <a:chOff x="2387123" y="2958939"/>
            <a:chExt cx="126720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85E28D1C-F243-BC41-8228-685054C3D85C}"/>
                    </a:ext>
                  </a:extLst>
                </p14:cNvPr>
                <p14:cNvContentPartPr/>
                <p14:nvPr/>
              </p14:nvContentPartPr>
              <p14:xfrm>
                <a:off x="2387123" y="3128139"/>
                <a:ext cx="1014480" cy="2808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85E28D1C-F243-BC41-8228-685054C3D85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372003" y="3113019"/>
                  <a:ext cx="10447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30BF88A3-9F64-4249-AE6B-C6CCA5D6F5A2}"/>
                    </a:ext>
                  </a:extLst>
                </p14:cNvPr>
                <p14:cNvContentPartPr/>
                <p14:nvPr/>
              </p14:nvContentPartPr>
              <p14:xfrm>
                <a:off x="3395483" y="2958939"/>
                <a:ext cx="258840" cy="29808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30BF88A3-9F64-4249-AE6B-C6CCA5D6F5A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380363" y="2943819"/>
                  <a:ext cx="289440" cy="32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DACFF6E2-54A1-7C4A-A780-9F083817E0AE}"/>
              </a:ext>
            </a:extLst>
          </p:cNvPr>
          <p:cNvGrpSpPr/>
          <p:nvPr/>
        </p:nvGrpSpPr>
        <p:grpSpPr>
          <a:xfrm>
            <a:off x="2469563" y="4271499"/>
            <a:ext cx="1243080" cy="300600"/>
            <a:chOff x="2469563" y="4271499"/>
            <a:chExt cx="124308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669B8918-679E-7F42-846E-22C1F62BC0B8}"/>
                    </a:ext>
                  </a:extLst>
                </p14:cNvPr>
                <p14:cNvContentPartPr/>
                <p14:nvPr/>
              </p14:nvContentPartPr>
              <p14:xfrm>
                <a:off x="2469563" y="4445739"/>
                <a:ext cx="980640" cy="3312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669B8918-679E-7F42-846E-22C1F62BC0B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454443" y="4430619"/>
                  <a:ext cx="1010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80C51F4B-3CFF-1844-A4A7-69DAC4F3F6D5}"/>
                    </a:ext>
                  </a:extLst>
                </p14:cNvPr>
                <p14:cNvContentPartPr/>
                <p14:nvPr/>
              </p14:nvContentPartPr>
              <p14:xfrm>
                <a:off x="3385763" y="4271499"/>
                <a:ext cx="326880" cy="30060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80C51F4B-3CFF-1844-A4A7-69DAC4F3F6D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370643" y="4256019"/>
                  <a:ext cx="357480" cy="33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9" name="Group 738">
            <a:extLst>
              <a:ext uri="{FF2B5EF4-FFF2-40B4-BE49-F238E27FC236}">
                <a16:creationId xmlns:a16="http://schemas.microsoft.com/office/drawing/2014/main" id="{C6E0A840-55B1-CE4A-9293-4A20465E2100}"/>
              </a:ext>
            </a:extLst>
          </p:cNvPr>
          <p:cNvGrpSpPr/>
          <p:nvPr/>
        </p:nvGrpSpPr>
        <p:grpSpPr>
          <a:xfrm>
            <a:off x="2563523" y="4942539"/>
            <a:ext cx="1053000" cy="345960"/>
            <a:chOff x="2563523" y="4942539"/>
            <a:chExt cx="105300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2BF77105-7AF2-AA4B-9E32-030A811AA326}"/>
                    </a:ext>
                  </a:extLst>
                </p14:cNvPr>
                <p14:cNvContentPartPr/>
                <p14:nvPr/>
              </p14:nvContentPartPr>
              <p14:xfrm>
                <a:off x="2563523" y="5123619"/>
                <a:ext cx="907560" cy="4356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2BF77105-7AF2-AA4B-9E32-030A811AA32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548403" y="5108139"/>
                  <a:ext cx="937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9961D074-8046-244C-8CE7-ECD2AE138242}"/>
                    </a:ext>
                  </a:extLst>
                </p14:cNvPr>
                <p14:cNvContentPartPr/>
                <p14:nvPr/>
              </p14:nvContentPartPr>
              <p14:xfrm>
                <a:off x="3429683" y="4942539"/>
                <a:ext cx="186840" cy="34596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9961D074-8046-244C-8CE7-ECD2AE13824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414203" y="4927059"/>
                  <a:ext cx="217440" cy="37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5" name="Group 744">
            <a:extLst>
              <a:ext uri="{FF2B5EF4-FFF2-40B4-BE49-F238E27FC236}">
                <a16:creationId xmlns:a16="http://schemas.microsoft.com/office/drawing/2014/main" id="{FEB1E2BE-5CDE-414A-8289-9E17F17E7D5D}"/>
              </a:ext>
            </a:extLst>
          </p:cNvPr>
          <p:cNvGrpSpPr/>
          <p:nvPr/>
        </p:nvGrpSpPr>
        <p:grpSpPr>
          <a:xfrm>
            <a:off x="6511643" y="1990899"/>
            <a:ext cx="893160" cy="1205640"/>
            <a:chOff x="6511643" y="1990899"/>
            <a:chExt cx="893160" cy="12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918A550E-DB03-C044-A82E-963322042FB8}"/>
                    </a:ext>
                  </a:extLst>
                </p14:cNvPr>
                <p14:cNvContentPartPr/>
                <p14:nvPr/>
              </p14:nvContentPartPr>
              <p14:xfrm>
                <a:off x="6511643" y="2094579"/>
                <a:ext cx="893160" cy="110196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918A550E-DB03-C044-A82E-963322042FB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496523" y="2079459"/>
                  <a:ext cx="923400" cy="11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17EBDB14-696D-354B-A30D-56C5089E2E42}"/>
                    </a:ext>
                  </a:extLst>
                </p14:cNvPr>
                <p14:cNvContentPartPr/>
                <p14:nvPr/>
              </p14:nvContentPartPr>
              <p14:xfrm>
                <a:off x="6688403" y="1990899"/>
                <a:ext cx="168120" cy="26784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17EBDB14-696D-354B-A30D-56C5089E2E4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673283" y="1975419"/>
                  <a:ext cx="19836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5" name="Group 764">
            <a:extLst>
              <a:ext uri="{FF2B5EF4-FFF2-40B4-BE49-F238E27FC236}">
                <a16:creationId xmlns:a16="http://schemas.microsoft.com/office/drawing/2014/main" id="{D4E5D037-EF0A-8343-9D27-EB859041FEDD}"/>
              </a:ext>
            </a:extLst>
          </p:cNvPr>
          <p:cNvGrpSpPr/>
          <p:nvPr/>
        </p:nvGrpSpPr>
        <p:grpSpPr>
          <a:xfrm>
            <a:off x="7609283" y="1981179"/>
            <a:ext cx="1705680" cy="1109880"/>
            <a:chOff x="7609283" y="1981179"/>
            <a:chExt cx="1705680" cy="11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87C3D85B-A112-8E41-972B-61D32989C060}"/>
                    </a:ext>
                  </a:extLst>
                </p14:cNvPr>
                <p14:cNvContentPartPr/>
                <p14:nvPr/>
              </p14:nvContentPartPr>
              <p14:xfrm>
                <a:off x="7609283" y="2190339"/>
                <a:ext cx="144000" cy="28224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87C3D85B-A112-8E41-972B-61D32989C06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593803" y="2175219"/>
                  <a:ext cx="1746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979252EA-386E-A344-8FE1-4C0116469950}"/>
                    </a:ext>
                  </a:extLst>
                </p14:cNvPr>
                <p14:cNvContentPartPr/>
                <p14:nvPr/>
              </p14:nvContentPartPr>
              <p14:xfrm>
                <a:off x="7882523" y="1981179"/>
                <a:ext cx="45720" cy="50472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979252EA-386E-A344-8FE1-4C011646995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867403" y="1965699"/>
                  <a:ext cx="7596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D1D517CA-C19B-8341-9EF6-C8112F898CF9}"/>
                    </a:ext>
                  </a:extLst>
                </p14:cNvPr>
                <p14:cNvContentPartPr/>
                <p14:nvPr/>
              </p14:nvContentPartPr>
              <p14:xfrm>
                <a:off x="7805483" y="2159019"/>
                <a:ext cx="181440" cy="1584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D1D517CA-C19B-8341-9EF6-C8112F898CF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790003" y="2143899"/>
                  <a:ext cx="212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94729020-9D6F-8F46-8161-01394872ACCC}"/>
                    </a:ext>
                  </a:extLst>
                </p14:cNvPr>
                <p14:cNvContentPartPr/>
                <p14:nvPr/>
              </p14:nvContentPartPr>
              <p14:xfrm>
                <a:off x="7994483" y="2306619"/>
                <a:ext cx="16920" cy="18720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94729020-9D6F-8F46-8161-01394872ACC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979363" y="2291499"/>
                  <a:ext cx="47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52F69CCF-3BD9-8348-9AE7-E831C2E0F4C3}"/>
                    </a:ext>
                  </a:extLst>
                </p14:cNvPr>
                <p14:cNvContentPartPr/>
                <p14:nvPr/>
              </p14:nvContentPartPr>
              <p14:xfrm>
                <a:off x="7994123" y="2309139"/>
                <a:ext cx="130320" cy="1332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52F69CCF-3BD9-8348-9AE7-E831C2E0F4C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979003" y="2294019"/>
                  <a:ext cx="160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339CF7E2-B3EB-6C41-87E8-77265C42764B}"/>
                    </a:ext>
                  </a:extLst>
                </p14:cNvPr>
                <p14:cNvContentPartPr/>
                <p14:nvPr/>
              </p14:nvContentPartPr>
              <p14:xfrm>
                <a:off x="8107883" y="2323179"/>
                <a:ext cx="152280" cy="16812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339CF7E2-B3EB-6C41-87E8-77265C42764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092763" y="2307699"/>
                  <a:ext cx="1828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8BB76A50-FF4C-F743-B6B9-89D0B5504477}"/>
                    </a:ext>
                  </a:extLst>
                </p14:cNvPr>
                <p14:cNvContentPartPr/>
                <p14:nvPr/>
              </p14:nvContentPartPr>
              <p14:xfrm>
                <a:off x="8250803" y="2349819"/>
                <a:ext cx="148320" cy="14400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8BB76A50-FF4C-F743-B6B9-89D0B550447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235323" y="2334699"/>
                  <a:ext cx="178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32C5C09F-BDA9-AF4E-B8D2-5176A60B3AA2}"/>
                    </a:ext>
                  </a:extLst>
                </p14:cNvPr>
                <p14:cNvContentPartPr/>
                <p14:nvPr/>
              </p14:nvContentPartPr>
              <p14:xfrm>
                <a:off x="8458523" y="2322819"/>
                <a:ext cx="198360" cy="14256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32C5C09F-BDA9-AF4E-B8D2-5176A60B3AA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443043" y="2307339"/>
                  <a:ext cx="228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3A6FFEEE-79DB-C841-A0F4-FA94B239F9AD}"/>
                    </a:ext>
                  </a:extLst>
                </p14:cNvPr>
                <p14:cNvContentPartPr/>
                <p14:nvPr/>
              </p14:nvContentPartPr>
              <p14:xfrm>
                <a:off x="7692083" y="2674899"/>
                <a:ext cx="128520" cy="25020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3A6FFEEE-79DB-C841-A0F4-FA94B239F9A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676963" y="2659419"/>
                  <a:ext cx="1591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74621244-645B-5845-8B9F-BAB90106CB9D}"/>
                    </a:ext>
                  </a:extLst>
                </p14:cNvPr>
                <p14:cNvContentPartPr/>
                <p14:nvPr/>
              </p14:nvContentPartPr>
              <p14:xfrm>
                <a:off x="7881443" y="2735379"/>
                <a:ext cx="16920" cy="11952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74621244-645B-5845-8B9F-BAB90106CB9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866323" y="2720259"/>
                  <a:ext cx="47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7FFB06CC-8573-934E-A1A8-B9CAE2968FA5}"/>
                    </a:ext>
                  </a:extLst>
                </p14:cNvPr>
                <p14:cNvContentPartPr/>
                <p14:nvPr/>
              </p14:nvContentPartPr>
              <p14:xfrm>
                <a:off x="7890803" y="2710179"/>
                <a:ext cx="100080" cy="1692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7FFB06CC-8573-934E-A1A8-B9CAE2968FA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875323" y="2695059"/>
                  <a:ext cx="130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A1E2D3C6-95DA-834D-9418-87D22F043936}"/>
                    </a:ext>
                  </a:extLst>
                </p14:cNvPr>
                <p14:cNvContentPartPr/>
                <p14:nvPr/>
              </p14:nvContentPartPr>
              <p14:xfrm>
                <a:off x="8024003" y="2713419"/>
                <a:ext cx="95760" cy="13500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A1E2D3C6-95DA-834D-9418-87D22F04393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008523" y="2697939"/>
                  <a:ext cx="126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CE7EB41C-AEF2-0441-802C-7A7F811482B6}"/>
                    </a:ext>
                  </a:extLst>
                </p14:cNvPr>
                <p14:cNvContentPartPr/>
                <p14:nvPr/>
              </p14:nvContentPartPr>
              <p14:xfrm>
                <a:off x="8221283" y="2700819"/>
                <a:ext cx="278640" cy="14688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CE7EB41C-AEF2-0441-802C-7A7F811482B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206163" y="2685339"/>
                  <a:ext cx="308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85832A76-244C-214D-B68E-7DDDF082A3D2}"/>
                    </a:ext>
                  </a:extLst>
                </p14:cNvPr>
                <p14:cNvContentPartPr/>
                <p14:nvPr/>
              </p14:nvContentPartPr>
              <p14:xfrm>
                <a:off x="8518643" y="2665899"/>
                <a:ext cx="134280" cy="19476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85832A76-244C-214D-B68E-7DDDF082A3D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503523" y="2650779"/>
                  <a:ext cx="1648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76754202-60B2-764B-98D7-AF6F92022A69}"/>
                    </a:ext>
                  </a:extLst>
                </p14:cNvPr>
                <p14:cNvContentPartPr/>
                <p14:nvPr/>
              </p14:nvContentPartPr>
              <p14:xfrm>
                <a:off x="8670203" y="2670219"/>
                <a:ext cx="97200" cy="19152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76754202-60B2-764B-98D7-AF6F92022A6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655083" y="2654739"/>
                  <a:ext cx="1274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30E4B5AF-63CA-C34F-B45D-138E31F56585}"/>
                    </a:ext>
                  </a:extLst>
                </p14:cNvPr>
                <p14:cNvContentPartPr/>
                <p14:nvPr/>
              </p14:nvContentPartPr>
              <p14:xfrm>
                <a:off x="8860643" y="2723139"/>
                <a:ext cx="13320" cy="9900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30E4B5AF-63CA-C34F-B45D-138E31F5658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845163" y="2708019"/>
                  <a:ext cx="43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3320EE2D-8537-EA43-A5A5-4582AC20FB80}"/>
                    </a:ext>
                  </a:extLst>
                </p14:cNvPr>
                <p14:cNvContentPartPr/>
                <p14:nvPr/>
              </p14:nvContentPartPr>
              <p14:xfrm>
                <a:off x="8861003" y="2544579"/>
                <a:ext cx="360" cy="36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3320EE2D-8537-EA43-A5A5-4582AC20FB8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845883" y="252945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B3D85BC5-0BD6-A846-8682-56026A3B446C}"/>
                    </a:ext>
                  </a:extLst>
                </p14:cNvPr>
                <p14:cNvContentPartPr/>
                <p14:nvPr/>
              </p14:nvContentPartPr>
              <p14:xfrm>
                <a:off x="9008603" y="2696499"/>
                <a:ext cx="129960" cy="15372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B3D85BC5-0BD6-A846-8682-56026A3B446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993483" y="2681019"/>
                  <a:ext cx="160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54352415-BDEB-0C4F-AFE3-EEA07B3A81B8}"/>
                    </a:ext>
                  </a:extLst>
                </p14:cNvPr>
                <p14:cNvContentPartPr/>
                <p14:nvPr/>
              </p14:nvContentPartPr>
              <p14:xfrm>
                <a:off x="9152603" y="2727819"/>
                <a:ext cx="162360" cy="36324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54352415-BDEB-0C4F-AFE3-EEA07B3A81B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137483" y="2712339"/>
                  <a:ext cx="192960" cy="39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9" name="Group 768">
            <a:extLst>
              <a:ext uri="{FF2B5EF4-FFF2-40B4-BE49-F238E27FC236}">
                <a16:creationId xmlns:a16="http://schemas.microsoft.com/office/drawing/2014/main" id="{4D4D0455-0079-B54C-8A83-09A6CF323957}"/>
              </a:ext>
            </a:extLst>
          </p:cNvPr>
          <p:cNvGrpSpPr/>
          <p:nvPr/>
        </p:nvGrpSpPr>
        <p:grpSpPr>
          <a:xfrm>
            <a:off x="5424083" y="2571939"/>
            <a:ext cx="852840" cy="314640"/>
            <a:chOff x="5424083" y="2571939"/>
            <a:chExt cx="85284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971AC37E-8B13-3545-BE8B-6F33E3392FA0}"/>
                    </a:ext>
                  </a:extLst>
                </p14:cNvPr>
                <p14:cNvContentPartPr/>
                <p14:nvPr/>
              </p14:nvContentPartPr>
              <p14:xfrm>
                <a:off x="5535323" y="2688219"/>
                <a:ext cx="626040" cy="5292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971AC37E-8B13-3545-BE8B-6F33E3392FA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519843" y="2672739"/>
                  <a:ext cx="6566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B2924D75-875C-DC4E-8898-76E3C17FFAC9}"/>
                    </a:ext>
                  </a:extLst>
                </p14:cNvPr>
                <p14:cNvContentPartPr/>
                <p14:nvPr/>
              </p14:nvContentPartPr>
              <p14:xfrm>
                <a:off x="6131483" y="2615499"/>
                <a:ext cx="145440" cy="27108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B2924D75-875C-DC4E-8898-76E3C17FFAC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116363" y="2600379"/>
                  <a:ext cx="175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186C30A5-8B04-0A45-9296-596C3CA00437}"/>
                    </a:ext>
                  </a:extLst>
                </p14:cNvPr>
                <p14:cNvContentPartPr/>
                <p14:nvPr/>
              </p14:nvContentPartPr>
              <p14:xfrm>
                <a:off x="5424083" y="2571939"/>
                <a:ext cx="198000" cy="24984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186C30A5-8B04-0A45-9296-596C3CA0043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408963" y="2556819"/>
                  <a:ext cx="22824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36EFB1D2-62D3-3045-BD99-2D156E593C2D}"/>
              </a:ext>
            </a:extLst>
          </p:cNvPr>
          <p:cNvGrpSpPr/>
          <p:nvPr/>
        </p:nvGrpSpPr>
        <p:grpSpPr>
          <a:xfrm>
            <a:off x="9846323" y="1857699"/>
            <a:ext cx="909000" cy="392760"/>
            <a:chOff x="9846323" y="1857699"/>
            <a:chExt cx="90900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C3C241AD-F14C-CC4C-A6AF-D6E23B81191C}"/>
                    </a:ext>
                  </a:extLst>
                </p14:cNvPr>
                <p14:cNvContentPartPr/>
                <p14:nvPr/>
              </p14:nvContentPartPr>
              <p14:xfrm>
                <a:off x="9846323" y="1857699"/>
                <a:ext cx="204120" cy="27288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C3C241AD-F14C-CC4C-A6AF-D6E23B81191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30843" y="1842219"/>
                  <a:ext cx="2347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E5ED5D32-1203-8649-8114-A6BFA98C720F}"/>
                    </a:ext>
                  </a:extLst>
                </p14:cNvPr>
                <p14:cNvContentPartPr/>
                <p14:nvPr/>
              </p14:nvContentPartPr>
              <p14:xfrm>
                <a:off x="10039643" y="1997739"/>
                <a:ext cx="143280" cy="25272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E5ED5D32-1203-8649-8114-A6BFA98C720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024163" y="1982619"/>
                  <a:ext cx="173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88F7AB09-1E16-794C-942B-B8E6393F8DD2}"/>
                    </a:ext>
                  </a:extLst>
                </p14:cNvPr>
                <p14:cNvContentPartPr/>
                <p14:nvPr/>
              </p14:nvContentPartPr>
              <p14:xfrm>
                <a:off x="10210643" y="2003859"/>
                <a:ext cx="106920" cy="8928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88F7AB09-1E16-794C-942B-B8E6393F8DD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195523" y="1988379"/>
                  <a:ext cx="137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1DB6AF2F-BD16-D74D-AF64-EB5EDC328AFB}"/>
                    </a:ext>
                  </a:extLst>
                </p14:cNvPr>
                <p14:cNvContentPartPr/>
                <p14:nvPr/>
              </p14:nvContentPartPr>
              <p14:xfrm>
                <a:off x="10292723" y="2011059"/>
                <a:ext cx="38520" cy="10260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1DB6AF2F-BD16-D74D-AF64-EB5EDC328AF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277243" y="1995579"/>
                  <a:ext cx="68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47B20967-8270-C947-8E57-461C0AAB42AC}"/>
                    </a:ext>
                  </a:extLst>
                </p14:cNvPr>
                <p14:cNvContentPartPr/>
                <p14:nvPr/>
              </p14:nvContentPartPr>
              <p14:xfrm>
                <a:off x="10367603" y="2001699"/>
                <a:ext cx="34200" cy="10008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47B20967-8270-C947-8E57-461C0AAB42A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352483" y="1986219"/>
                  <a:ext cx="64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EB3CAD4B-FBC7-1A48-807B-636FB7170DA2}"/>
                    </a:ext>
                  </a:extLst>
                </p14:cNvPr>
                <p14:cNvContentPartPr/>
                <p14:nvPr/>
              </p14:nvContentPartPr>
              <p14:xfrm>
                <a:off x="10391723" y="1998099"/>
                <a:ext cx="79560" cy="2412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EB3CAD4B-FBC7-1A48-807B-636FB7170DA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376603" y="1982619"/>
                  <a:ext cx="110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2A568723-E6A9-8648-803E-071081859AD2}"/>
                    </a:ext>
                  </a:extLst>
                </p14:cNvPr>
                <p14:cNvContentPartPr/>
                <p14:nvPr/>
              </p14:nvContentPartPr>
              <p14:xfrm>
                <a:off x="10504403" y="1891539"/>
                <a:ext cx="108000" cy="19368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2A568723-E6A9-8648-803E-071081859AD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489283" y="1876419"/>
                  <a:ext cx="138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64BE823A-F657-724C-B394-B4E495DD87E8}"/>
                    </a:ext>
                  </a:extLst>
                </p14:cNvPr>
                <p14:cNvContentPartPr/>
                <p14:nvPr/>
              </p14:nvContentPartPr>
              <p14:xfrm>
                <a:off x="10558043" y="1986579"/>
                <a:ext cx="51480" cy="12384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64BE823A-F657-724C-B394-B4E495DD87E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542563" y="1971459"/>
                  <a:ext cx="82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0AEB85FA-5205-F441-BA69-E3113FD17959}"/>
                    </a:ext>
                  </a:extLst>
                </p14:cNvPr>
                <p14:cNvContentPartPr/>
                <p14:nvPr/>
              </p14:nvContentPartPr>
              <p14:xfrm>
                <a:off x="10588283" y="1894779"/>
                <a:ext cx="167040" cy="10440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0AEB85FA-5205-F441-BA69-E3113FD1795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572803" y="1879299"/>
                  <a:ext cx="19728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4554BE13-EF01-D24B-9D20-10F1C234488C}"/>
              </a:ext>
            </a:extLst>
          </p:cNvPr>
          <p:cNvGrpSpPr/>
          <p:nvPr/>
        </p:nvGrpSpPr>
        <p:grpSpPr>
          <a:xfrm>
            <a:off x="9833363" y="2313819"/>
            <a:ext cx="883080" cy="273240"/>
            <a:chOff x="9833363" y="2313819"/>
            <a:chExt cx="88308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29F94550-6F14-1A4C-803B-50BC1AB4EA07}"/>
                    </a:ext>
                  </a:extLst>
                </p14:cNvPr>
                <p14:cNvContentPartPr/>
                <p14:nvPr/>
              </p14:nvContentPartPr>
              <p14:xfrm>
                <a:off x="9833363" y="2432979"/>
                <a:ext cx="86040" cy="15012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29F94550-6F14-1A4C-803B-50BC1AB4EA0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818243" y="2417859"/>
                  <a:ext cx="116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581F916A-A05E-F449-85F8-D92CB14ED043}"/>
                    </a:ext>
                  </a:extLst>
                </p14:cNvPr>
                <p14:cNvContentPartPr/>
                <p14:nvPr/>
              </p14:nvContentPartPr>
              <p14:xfrm>
                <a:off x="10050083" y="2313819"/>
                <a:ext cx="99360" cy="27324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581F916A-A05E-F449-85F8-D92CB14ED04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034963" y="2298699"/>
                  <a:ext cx="1299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FC7C2640-5778-4643-B490-052678279EBC}"/>
                    </a:ext>
                  </a:extLst>
                </p14:cNvPr>
                <p14:cNvContentPartPr/>
                <p14:nvPr/>
              </p14:nvContentPartPr>
              <p14:xfrm>
                <a:off x="10037843" y="2370339"/>
                <a:ext cx="177120" cy="1728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FC7C2640-5778-4643-B490-052678279EB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022723" y="2355219"/>
                  <a:ext cx="207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35EB7D3F-ACFC-124C-BE6C-18A78269C474}"/>
                    </a:ext>
                  </a:extLst>
                </p14:cNvPr>
                <p14:cNvContentPartPr/>
                <p14:nvPr/>
              </p14:nvContentPartPr>
              <p14:xfrm>
                <a:off x="10178243" y="2436579"/>
                <a:ext cx="78120" cy="10476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35EB7D3F-ACFC-124C-BE6C-18A78269C47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163123" y="2421459"/>
                  <a:ext cx="108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9380841C-01CE-7644-99E6-A2B32EAFF440}"/>
                    </a:ext>
                  </a:extLst>
                </p14:cNvPr>
                <p14:cNvContentPartPr/>
                <p14:nvPr/>
              </p14:nvContentPartPr>
              <p14:xfrm>
                <a:off x="10324763" y="2433699"/>
                <a:ext cx="38880" cy="11952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9380841C-01CE-7644-99E6-A2B32EAFF44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309643" y="2418219"/>
                  <a:ext cx="69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D2FEE5FA-C450-F443-806D-BD0F546BFE7C}"/>
                    </a:ext>
                  </a:extLst>
                </p14:cNvPr>
                <p14:cNvContentPartPr/>
                <p14:nvPr/>
              </p14:nvContentPartPr>
              <p14:xfrm>
                <a:off x="10352123" y="2431539"/>
                <a:ext cx="74880" cy="2232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D2FEE5FA-C450-F443-806D-BD0F546BFE7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337003" y="2416419"/>
                  <a:ext cx="105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ACD38984-2A68-B843-9B9A-541BD072DF45}"/>
                    </a:ext>
                  </a:extLst>
                </p14:cNvPr>
                <p14:cNvContentPartPr/>
                <p14:nvPr/>
              </p14:nvContentPartPr>
              <p14:xfrm>
                <a:off x="10479563" y="2426859"/>
                <a:ext cx="236880" cy="14580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ACD38984-2A68-B843-9B9A-541BD072DF4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464443" y="2411739"/>
                  <a:ext cx="26748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8" name="Group 797">
            <a:extLst>
              <a:ext uri="{FF2B5EF4-FFF2-40B4-BE49-F238E27FC236}">
                <a16:creationId xmlns:a16="http://schemas.microsoft.com/office/drawing/2014/main" id="{EC055EA1-FA29-B746-A28E-450CB652B135}"/>
              </a:ext>
            </a:extLst>
          </p:cNvPr>
          <p:cNvGrpSpPr/>
          <p:nvPr/>
        </p:nvGrpSpPr>
        <p:grpSpPr>
          <a:xfrm>
            <a:off x="9844163" y="2802699"/>
            <a:ext cx="897480" cy="331560"/>
            <a:chOff x="9844163" y="2802699"/>
            <a:chExt cx="89748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6E963AB1-7376-204D-9550-2CB1B54984D7}"/>
                    </a:ext>
                  </a:extLst>
                </p14:cNvPr>
                <p14:cNvContentPartPr/>
                <p14:nvPr/>
              </p14:nvContentPartPr>
              <p14:xfrm>
                <a:off x="9844163" y="2803419"/>
                <a:ext cx="216360" cy="33084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6E963AB1-7376-204D-9550-2CB1B54984D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829043" y="2787939"/>
                  <a:ext cx="2469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85EC544A-95CE-B741-9E75-A4285F4C2F2C}"/>
                    </a:ext>
                  </a:extLst>
                </p14:cNvPr>
                <p14:cNvContentPartPr/>
                <p14:nvPr/>
              </p14:nvContentPartPr>
              <p14:xfrm>
                <a:off x="9898523" y="2954979"/>
                <a:ext cx="140040" cy="648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85EC544A-95CE-B741-9E75-A4285F4C2F2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83403" y="2939859"/>
                  <a:ext cx="170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742A946B-6A8F-2D49-A76B-570B8F44A1B9}"/>
                    </a:ext>
                  </a:extLst>
                </p14:cNvPr>
                <p14:cNvContentPartPr/>
                <p14:nvPr/>
              </p14:nvContentPartPr>
              <p14:xfrm>
                <a:off x="10095443" y="2802699"/>
                <a:ext cx="106200" cy="27792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742A946B-6A8F-2D49-A76B-570B8F44A1B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080323" y="2787579"/>
                  <a:ext cx="1368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E3C89188-69FE-0B4E-ADFB-1F65350D5855}"/>
                    </a:ext>
                  </a:extLst>
                </p14:cNvPr>
                <p14:cNvContentPartPr/>
                <p14:nvPr/>
              </p14:nvContentPartPr>
              <p14:xfrm>
                <a:off x="10206683" y="2942739"/>
                <a:ext cx="60120" cy="12852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E3C89188-69FE-0B4E-ADFB-1F65350D585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91563" y="2927259"/>
                  <a:ext cx="90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1C0F7AAF-C5D3-624A-8C2B-DB6F736FE79F}"/>
                    </a:ext>
                  </a:extLst>
                </p14:cNvPr>
                <p14:cNvContentPartPr/>
                <p14:nvPr/>
              </p14:nvContentPartPr>
              <p14:xfrm>
                <a:off x="10324403" y="2839779"/>
                <a:ext cx="720" cy="288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1C0F7AAF-C5D3-624A-8C2B-DB6F736FE79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309283" y="2824659"/>
                  <a:ext cx="313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410B9C31-B0B9-3E4B-9C47-47606776CFE6}"/>
                    </a:ext>
                  </a:extLst>
                </p14:cNvPr>
                <p14:cNvContentPartPr/>
                <p14:nvPr/>
              </p14:nvContentPartPr>
              <p14:xfrm>
                <a:off x="10317563" y="2930859"/>
                <a:ext cx="98640" cy="119160"/>
              </p14:xfrm>
            </p:contentPart>
          </mc:Choice>
          <mc:Fallback xmlns=""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410B9C31-B0B9-3E4B-9C47-47606776CFE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302443" y="2915739"/>
                  <a:ext cx="129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DFF9BF3A-4372-B349-9192-2D5506621B04}"/>
                    </a:ext>
                  </a:extLst>
                </p14:cNvPr>
                <p14:cNvContentPartPr/>
                <p14:nvPr/>
              </p14:nvContentPartPr>
              <p14:xfrm>
                <a:off x="10442123" y="2828619"/>
                <a:ext cx="125280" cy="23688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DFF9BF3A-4372-B349-9192-2D5506621B0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427003" y="2813139"/>
                  <a:ext cx="1558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C3723FBC-67FB-8744-AD34-3F2151452D72}"/>
                    </a:ext>
                  </a:extLst>
                </p14:cNvPr>
                <p14:cNvContentPartPr/>
                <p14:nvPr/>
              </p14:nvContentPartPr>
              <p14:xfrm>
                <a:off x="10526363" y="2944539"/>
                <a:ext cx="81000" cy="13464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C3723FBC-67FB-8744-AD34-3F2151452D7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511243" y="2929419"/>
                  <a:ext cx="111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C61E3BB7-3B1D-A54B-A712-BF0CE1C733C2}"/>
                    </a:ext>
                  </a:extLst>
                </p14:cNvPr>
                <p14:cNvContentPartPr/>
                <p14:nvPr/>
              </p14:nvContentPartPr>
              <p14:xfrm>
                <a:off x="10571723" y="2832939"/>
                <a:ext cx="169920" cy="11340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C61E3BB7-3B1D-A54B-A712-BF0CE1C733C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556603" y="2817819"/>
                  <a:ext cx="20052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2" name="Group 801">
            <a:extLst>
              <a:ext uri="{FF2B5EF4-FFF2-40B4-BE49-F238E27FC236}">
                <a16:creationId xmlns:a16="http://schemas.microsoft.com/office/drawing/2014/main" id="{EE18628C-8710-AD40-998D-8C77819DE61D}"/>
              </a:ext>
            </a:extLst>
          </p:cNvPr>
          <p:cNvGrpSpPr/>
          <p:nvPr/>
        </p:nvGrpSpPr>
        <p:grpSpPr>
          <a:xfrm>
            <a:off x="10172843" y="3316059"/>
            <a:ext cx="170280" cy="14040"/>
            <a:chOff x="10172843" y="3316059"/>
            <a:chExt cx="1702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F355DC8B-1068-FF44-A008-F4F9C5E846D9}"/>
                    </a:ext>
                  </a:extLst>
                </p14:cNvPr>
                <p14:cNvContentPartPr/>
                <p14:nvPr/>
              </p14:nvContentPartPr>
              <p14:xfrm>
                <a:off x="10172843" y="3327219"/>
                <a:ext cx="16920" cy="144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F355DC8B-1068-FF44-A008-F4F9C5E846D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157363" y="3312099"/>
                  <a:ext cx="47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0C815668-8A93-F44F-8E60-442FDD02B27F}"/>
                    </a:ext>
                  </a:extLst>
                </p14:cNvPr>
                <p14:cNvContentPartPr/>
                <p14:nvPr/>
              </p14:nvContentPartPr>
              <p14:xfrm>
                <a:off x="10256003" y="3316059"/>
                <a:ext cx="6480" cy="252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0C815668-8A93-F44F-8E60-442FDD02B27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240883" y="3300579"/>
                  <a:ext cx="37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20ADB48E-3E8A-DF4C-974F-FD6ACAF907A6}"/>
                    </a:ext>
                  </a:extLst>
                </p14:cNvPr>
                <p14:cNvContentPartPr/>
                <p14:nvPr/>
              </p14:nvContentPartPr>
              <p14:xfrm>
                <a:off x="10342763" y="3329739"/>
                <a:ext cx="360" cy="360"/>
              </p14:xfrm>
            </p:contentPart>
          </mc:Choice>
          <mc:Fallback xmlns=""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20ADB48E-3E8A-DF4C-974F-FD6ACAF907A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327643" y="331461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4" name="Group 813">
            <a:extLst>
              <a:ext uri="{FF2B5EF4-FFF2-40B4-BE49-F238E27FC236}">
                <a16:creationId xmlns:a16="http://schemas.microsoft.com/office/drawing/2014/main" id="{571B8567-2235-EC42-8D1A-B217F84F6236}"/>
              </a:ext>
            </a:extLst>
          </p:cNvPr>
          <p:cNvGrpSpPr/>
          <p:nvPr/>
        </p:nvGrpSpPr>
        <p:grpSpPr>
          <a:xfrm>
            <a:off x="8117963" y="4567419"/>
            <a:ext cx="1221480" cy="307080"/>
            <a:chOff x="8117963" y="4567419"/>
            <a:chExt cx="122148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5E5FD137-F675-0D4F-9202-93B1B998421B}"/>
                    </a:ext>
                  </a:extLst>
                </p14:cNvPr>
                <p14:cNvContentPartPr/>
                <p14:nvPr/>
              </p14:nvContentPartPr>
              <p14:xfrm>
                <a:off x="8349803" y="4725819"/>
                <a:ext cx="719640" cy="1656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5E5FD137-F675-0D4F-9202-93B1B998421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334683" y="4710339"/>
                  <a:ext cx="750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53973B8B-B516-E047-9242-CCB6C416FF50}"/>
                    </a:ext>
                  </a:extLst>
                </p14:cNvPr>
                <p14:cNvContentPartPr/>
                <p14:nvPr/>
              </p14:nvContentPartPr>
              <p14:xfrm>
                <a:off x="8117963" y="4582539"/>
                <a:ext cx="255960" cy="29196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53973B8B-B516-E047-9242-CCB6C416FF5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102843" y="4567419"/>
                  <a:ext cx="2862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7C01FC7A-F70F-DA45-95DF-0D6B075C3406}"/>
                    </a:ext>
                  </a:extLst>
                </p14:cNvPr>
                <p14:cNvContentPartPr/>
                <p14:nvPr/>
              </p14:nvContentPartPr>
              <p14:xfrm>
                <a:off x="9134603" y="4567419"/>
                <a:ext cx="204840" cy="30240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7C01FC7A-F70F-DA45-95DF-0D6B075C340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119483" y="4552299"/>
                  <a:ext cx="23544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8238789F-EED8-184D-9EC1-6E8E6AB4C048}"/>
              </a:ext>
            </a:extLst>
          </p:cNvPr>
          <p:cNvGrpSpPr/>
          <p:nvPr/>
        </p:nvGrpSpPr>
        <p:grpSpPr>
          <a:xfrm>
            <a:off x="9841283" y="4334499"/>
            <a:ext cx="582480" cy="524520"/>
            <a:chOff x="9841283" y="4334499"/>
            <a:chExt cx="582480" cy="52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82279BE0-9616-F848-A1E0-B25DD31AB985}"/>
                    </a:ext>
                  </a:extLst>
                </p14:cNvPr>
                <p14:cNvContentPartPr/>
                <p14:nvPr/>
              </p14:nvContentPartPr>
              <p14:xfrm>
                <a:off x="9841283" y="4334499"/>
                <a:ext cx="226440" cy="42624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82279BE0-9616-F848-A1E0-B25DD31AB98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826163" y="4319379"/>
                  <a:ext cx="25668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C5F3CCFA-3784-2241-9224-FB938E05A55C}"/>
                    </a:ext>
                  </a:extLst>
                </p14:cNvPr>
                <p14:cNvContentPartPr/>
                <p14:nvPr/>
              </p14:nvContentPartPr>
              <p14:xfrm>
                <a:off x="9922283" y="4565979"/>
                <a:ext cx="137520" cy="4500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C5F3CCFA-3784-2241-9224-FB938E05A55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907163" y="4550859"/>
                  <a:ext cx="168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0338EAB3-2FBE-9243-AFEC-B874BF07BFDF}"/>
                    </a:ext>
                  </a:extLst>
                </p14:cNvPr>
                <p14:cNvContentPartPr/>
                <p14:nvPr/>
              </p14:nvContentPartPr>
              <p14:xfrm>
                <a:off x="10153763" y="4601979"/>
                <a:ext cx="112680" cy="25452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0338EAB3-2FBE-9243-AFEC-B874BF07BFD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138283" y="4586859"/>
                  <a:ext cx="143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63D8D1AB-22D0-D04C-B5C3-459393D6DA7A}"/>
                    </a:ext>
                  </a:extLst>
                </p14:cNvPr>
                <p14:cNvContentPartPr/>
                <p14:nvPr/>
              </p14:nvContentPartPr>
              <p14:xfrm>
                <a:off x="10277963" y="4559859"/>
                <a:ext cx="145800" cy="29916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63D8D1AB-22D0-D04C-B5C3-459393D6DA7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262843" y="4544739"/>
                  <a:ext cx="17604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7" name="Group 836">
            <a:extLst>
              <a:ext uri="{FF2B5EF4-FFF2-40B4-BE49-F238E27FC236}">
                <a16:creationId xmlns:a16="http://schemas.microsoft.com/office/drawing/2014/main" id="{A850FD7E-52F4-5841-8037-5BCF592418A0}"/>
              </a:ext>
            </a:extLst>
          </p:cNvPr>
          <p:cNvGrpSpPr/>
          <p:nvPr/>
        </p:nvGrpSpPr>
        <p:grpSpPr>
          <a:xfrm>
            <a:off x="5509763" y="4047219"/>
            <a:ext cx="2277720" cy="1600200"/>
            <a:chOff x="5509763" y="4047219"/>
            <a:chExt cx="2277720" cy="16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8DD7D7D3-8CA4-5045-8356-1410FF00D60B}"/>
                    </a:ext>
                  </a:extLst>
                </p14:cNvPr>
                <p14:cNvContentPartPr/>
                <p14:nvPr/>
              </p14:nvContentPartPr>
              <p14:xfrm>
                <a:off x="5509763" y="4639059"/>
                <a:ext cx="783000" cy="2916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8DD7D7D3-8CA4-5045-8356-1410FF00D60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494643" y="4623939"/>
                  <a:ext cx="8136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7E2A7DDE-2673-6F4F-8C68-E2167B99B27F}"/>
                    </a:ext>
                  </a:extLst>
                </p14:cNvPr>
                <p14:cNvContentPartPr/>
                <p14:nvPr/>
              </p14:nvContentPartPr>
              <p14:xfrm>
                <a:off x="6324443" y="4486419"/>
                <a:ext cx="126360" cy="28980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7E2A7DDE-2673-6F4F-8C68-E2167B99B27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309323" y="4470939"/>
                  <a:ext cx="1569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3B170B20-76AA-3C44-8AD4-C716C6F76D2A}"/>
                    </a:ext>
                  </a:extLst>
                </p14:cNvPr>
                <p14:cNvContentPartPr/>
                <p14:nvPr/>
              </p14:nvContentPartPr>
              <p14:xfrm>
                <a:off x="6712523" y="4047219"/>
                <a:ext cx="1074960" cy="54288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3B170B20-76AA-3C44-8AD4-C716C6F76D2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697403" y="4032099"/>
                  <a:ext cx="110556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090554E9-24D4-9449-81AC-2F353C13E87E}"/>
                    </a:ext>
                  </a:extLst>
                </p14:cNvPr>
                <p14:cNvContentPartPr/>
                <p14:nvPr/>
              </p14:nvContentPartPr>
              <p14:xfrm>
                <a:off x="6639803" y="4405779"/>
                <a:ext cx="46800" cy="104580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090554E9-24D4-9449-81AC-2F353C13E87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624683" y="4390299"/>
                  <a:ext cx="77400" cy="10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40B1C515-5DBE-0F4A-BF63-20510C16719B}"/>
                    </a:ext>
                  </a:extLst>
                </p14:cNvPr>
                <p14:cNvContentPartPr/>
                <p14:nvPr/>
              </p14:nvContentPartPr>
              <p14:xfrm>
                <a:off x="7755083" y="4455459"/>
                <a:ext cx="18360" cy="73944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40B1C515-5DBE-0F4A-BF63-20510C16719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739603" y="4440339"/>
                  <a:ext cx="4896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F2B16E0B-A519-E949-AA4F-C172A2CE8CFA}"/>
                    </a:ext>
                  </a:extLst>
                </p14:cNvPr>
                <p14:cNvContentPartPr/>
                <p14:nvPr/>
              </p14:nvContentPartPr>
              <p14:xfrm>
                <a:off x="6802523" y="5439339"/>
                <a:ext cx="821880" cy="20808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F2B16E0B-A519-E949-AA4F-C172A2CE8CF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787403" y="5423859"/>
                  <a:ext cx="852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CF570C79-5D4F-1241-8531-B887549536C8}"/>
                    </a:ext>
                  </a:extLst>
                </p14:cNvPr>
                <p14:cNvContentPartPr/>
                <p14:nvPr/>
              </p14:nvContentPartPr>
              <p14:xfrm>
                <a:off x="6796043" y="4700619"/>
                <a:ext cx="17280" cy="21636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CF570C79-5D4F-1241-8531-B887549536C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780563" y="4685499"/>
                  <a:ext cx="478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827D0D6A-6668-6D40-851F-D2E27FD28459}"/>
                    </a:ext>
                  </a:extLst>
                </p14:cNvPr>
                <p14:cNvContentPartPr/>
                <p14:nvPr/>
              </p14:nvContentPartPr>
              <p14:xfrm>
                <a:off x="6782723" y="4674699"/>
                <a:ext cx="108720" cy="21492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827D0D6A-6668-6D40-851F-D2E27FD2845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767243" y="4659219"/>
                  <a:ext cx="1393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45C0717B-3EB4-F049-9825-425B60E6EE45}"/>
                    </a:ext>
                  </a:extLst>
                </p14:cNvPr>
                <p14:cNvContentPartPr/>
                <p14:nvPr/>
              </p14:nvContentPartPr>
              <p14:xfrm>
                <a:off x="6901523" y="4690899"/>
                <a:ext cx="193320" cy="20592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45C0717B-3EB4-F049-9825-425B60E6EE4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886043" y="4675779"/>
                  <a:ext cx="223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25DE823B-1BDE-A649-84BB-A0CA631E8364}"/>
                    </a:ext>
                  </a:extLst>
                </p14:cNvPr>
                <p14:cNvContentPartPr/>
                <p14:nvPr/>
              </p14:nvContentPartPr>
              <p14:xfrm>
                <a:off x="7008803" y="4775499"/>
                <a:ext cx="125280" cy="900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25DE823B-1BDE-A649-84BB-A0CA631E836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993683" y="4760019"/>
                  <a:ext cx="155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582963A8-E14E-F74C-9CC9-96B48305DCC9}"/>
                    </a:ext>
                  </a:extLst>
                </p14:cNvPr>
                <p14:cNvContentPartPr/>
                <p14:nvPr/>
              </p14:nvContentPartPr>
              <p14:xfrm>
                <a:off x="7137323" y="4761099"/>
                <a:ext cx="106920" cy="15444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582963A8-E14E-F74C-9CC9-96B48305DCC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122203" y="4745619"/>
                  <a:ext cx="137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D21C3F09-BC6F-8140-88B5-B7B7CAE7DF4A}"/>
                    </a:ext>
                  </a:extLst>
                </p14:cNvPr>
                <p14:cNvContentPartPr/>
                <p14:nvPr/>
              </p14:nvContentPartPr>
              <p14:xfrm>
                <a:off x="7230563" y="4803939"/>
                <a:ext cx="93960" cy="9756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D21C3F09-BC6F-8140-88B5-B7B7CAE7DF4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215083" y="4788819"/>
                  <a:ext cx="124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6BFAE838-D6C5-8D4E-9BD7-A9FD346B5446}"/>
                    </a:ext>
                  </a:extLst>
                </p14:cNvPr>
                <p14:cNvContentPartPr/>
                <p14:nvPr/>
              </p14:nvContentPartPr>
              <p14:xfrm>
                <a:off x="7320923" y="4780539"/>
                <a:ext cx="360" cy="36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6BFAE838-D6C5-8D4E-9BD7-A9FD346B544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05803" y="476505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5E0DAA80-CE01-8244-8163-11DBB283E282}"/>
                    </a:ext>
                  </a:extLst>
                </p14:cNvPr>
                <p14:cNvContentPartPr/>
                <p14:nvPr/>
              </p14:nvContentPartPr>
              <p14:xfrm>
                <a:off x="7377443" y="4797459"/>
                <a:ext cx="73800" cy="10872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5E0DAA80-CE01-8244-8163-11DBB283E28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362323" y="4782339"/>
                  <a:ext cx="104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A551A712-5B21-B043-9941-24699D240FCC}"/>
                    </a:ext>
                  </a:extLst>
                </p14:cNvPr>
                <p14:cNvContentPartPr/>
                <p14:nvPr/>
              </p14:nvContentPartPr>
              <p14:xfrm>
                <a:off x="7503443" y="4657059"/>
                <a:ext cx="20520" cy="23076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A551A712-5B21-B043-9941-24699D240FC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488323" y="4641939"/>
                  <a:ext cx="507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59AAEFC2-B5DD-0346-8301-C4EB2F61AAAE}"/>
                    </a:ext>
                  </a:extLst>
                </p14:cNvPr>
                <p14:cNvContentPartPr/>
                <p14:nvPr/>
              </p14:nvContentPartPr>
              <p14:xfrm>
                <a:off x="7533323" y="4793499"/>
                <a:ext cx="13320" cy="9900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59AAEFC2-B5DD-0346-8301-C4EB2F61AAA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518203" y="4778019"/>
                  <a:ext cx="43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0D97153E-2802-6B4B-AB7D-B9032A83DD70}"/>
                    </a:ext>
                  </a:extLst>
                </p14:cNvPr>
                <p14:cNvContentPartPr/>
                <p14:nvPr/>
              </p14:nvContentPartPr>
              <p14:xfrm>
                <a:off x="7550243" y="4705299"/>
                <a:ext cx="360" cy="36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0D97153E-2802-6B4B-AB7D-B9032A83DD7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535123" y="469017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0BF071C4-AB80-224F-A018-60542CA9EF55}"/>
                    </a:ext>
                  </a:extLst>
                </p14:cNvPr>
                <p14:cNvContentPartPr/>
                <p14:nvPr/>
              </p14:nvContentPartPr>
              <p14:xfrm>
                <a:off x="7567883" y="4782339"/>
                <a:ext cx="70560" cy="8964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0BF071C4-AB80-224F-A018-60542CA9EF5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552763" y="4767219"/>
                  <a:ext cx="101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AEBB82E1-6018-B54E-B866-1EF02ECB1F8D}"/>
                    </a:ext>
                  </a:extLst>
                </p14:cNvPr>
                <p14:cNvContentPartPr/>
                <p14:nvPr/>
              </p14:nvContentPartPr>
              <p14:xfrm>
                <a:off x="7647083" y="4657059"/>
                <a:ext cx="58320" cy="21060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AEBB82E1-6018-B54E-B866-1EF02ECB1F8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631603" y="4641939"/>
                  <a:ext cx="88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0678EF0A-1283-554D-AD81-B8B1F06DE618}"/>
                    </a:ext>
                  </a:extLst>
                </p14:cNvPr>
                <p14:cNvContentPartPr/>
                <p14:nvPr/>
              </p14:nvContentPartPr>
              <p14:xfrm>
                <a:off x="6914123" y="5051979"/>
                <a:ext cx="151560" cy="25056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0678EF0A-1283-554D-AD81-B8B1F06DE61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899003" y="5036859"/>
                  <a:ext cx="1821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799EFA09-9B5C-F742-9E63-3F07DCEF2E50}"/>
                    </a:ext>
                  </a:extLst>
                </p14:cNvPr>
                <p14:cNvContentPartPr/>
                <p14:nvPr/>
              </p14:nvContentPartPr>
              <p14:xfrm>
                <a:off x="7062803" y="5179059"/>
                <a:ext cx="36000" cy="13572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799EFA09-9B5C-F742-9E63-3F07DCEF2E5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047683" y="5163579"/>
                  <a:ext cx="66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701312CC-FB54-0E44-B675-7C1F6251C6E9}"/>
                    </a:ext>
                  </a:extLst>
                </p14:cNvPr>
                <p14:cNvContentPartPr/>
                <p14:nvPr/>
              </p14:nvContentPartPr>
              <p14:xfrm>
                <a:off x="7128683" y="5188419"/>
                <a:ext cx="230760" cy="12420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701312CC-FB54-0E44-B675-7C1F6251C6E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13563" y="5173299"/>
                  <a:ext cx="26136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2" name="Group 841">
            <a:extLst>
              <a:ext uri="{FF2B5EF4-FFF2-40B4-BE49-F238E27FC236}">
                <a16:creationId xmlns:a16="http://schemas.microsoft.com/office/drawing/2014/main" id="{D2CE3AAF-3321-984F-9658-B7FFCAF12E6A}"/>
              </a:ext>
            </a:extLst>
          </p:cNvPr>
          <p:cNvGrpSpPr/>
          <p:nvPr/>
        </p:nvGrpSpPr>
        <p:grpSpPr>
          <a:xfrm>
            <a:off x="6022043" y="5624019"/>
            <a:ext cx="661680" cy="368640"/>
            <a:chOff x="6022043" y="5624019"/>
            <a:chExt cx="66168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C9C9A9FC-7F6A-3E4C-B742-7ABC97FB25A9}"/>
                    </a:ext>
                  </a:extLst>
                </p14:cNvPr>
                <p14:cNvContentPartPr/>
                <p14:nvPr/>
              </p14:nvContentPartPr>
              <p14:xfrm>
                <a:off x="6022043" y="5624019"/>
                <a:ext cx="321480" cy="36180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C9C9A9FC-7F6A-3E4C-B742-7ABC97FB25A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006923" y="5608899"/>
                  <a:ext cx="3517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24C23154-A748-E84B-88A6-177815396854}"/>
                    </a:ext>
                  </a:extLst>
                </p14:cNvPr>
                <p14:cNvContentPartPr/>
                <p14:nvPr/>
              </p14:nvContentPartPr>
              <p14:xfrm>
                <a:off x="6359003" y="5684859"/>
                <a:ext cx="126000" cy="272160"/>
              </p14:xfrm>
            </p:contentPart>
          </mc:Choice>
          <mc:Fallback xmlns=""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24C23154-A748-E84B-88A6-17781539685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343883" y="5669739"/>
                  <a:ext cx="1566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302F2E65-577C-4145-B50C-D6DF5A8B780D}"/>
                    </a:ext>
                  </a:extLst>
                </p14:cNvPr>
                <p14:cNvContentPartPr/>
                <p14:nvPr/>
              </p14:nvContentPartPr>
              <p14:xfrm>
                <a:off x="6514163" y="5851179"/>
                <a:ext cx="23040" cy="14148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302F2E65-577C-4145-B50C-D6DF5A8B780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499043" y="5836059"/>
                  <a:ext cx="53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9D00E31C-7D26-7844-A115-71FBDE5C21A4}"/>
                    </a:ext>
                  </a:extLst>
                </p14:cNvPr>
                <p14:cNvContentPartPr/>
                <p14:nvPr/>
              </p14:nvContentPartPr>
              <p14:xfrm>
                <a:off x="6588323" y="5843259"/>
                <a:ext cx="95400" cy="13788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9D00E31C-7D26-7844-A115-71FBDE5C21A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572843" y="5828139"/>
                  <a:ext cx="12600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8DA7655F-CAD0-3443-947C-3E39A3DED752}"/>
              </a:ext>
            </a:extLst>
          </p:cNvPr>
          <p:cNvGrpSpPr/>
          <p:nvPr/>
        </p:nvGrpSpPr>
        <p:grpSpPr>
          <a:xfrm>
            <a:off x="7003043" y="5653539"/>
            <a:ext cx="851040" cy="450360"/>
            <a:chOff x="7003043" y="5653539"/>
            <a:chExt cx="85104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7711887F-61DB-0C44-AB84-530838E4106D}"/>
                    </a:ext>
                  </a:extLst>
                </p14:cNvPr>
                <p14:cNvContentPartPr/>
                <p14:nvPr/>
              </p14:nvContentPartPr>
              <p14:xfrm>
                <a:off x="7003043" y="5668659"/>
                <a:ext cx="192960" cy="33372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7711887F-61DB-0C44-AB84-530838E4106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987563" y="5653179"/>
                  <a:ext cx="2235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D1BBE951-86EA-5E45-8734-4E89EBEAF143}"/>
                    </a:ext>
                  </a:extLst>
                </p14:cNvPr>
                <p14:cNvContentPartPr/>
                <p14:nvPr/>
              </p14:nvContentPartPr>
              <p14:xfrm>
                <a:off x="7139843" y="5850099"/>
                <a:ext cx="168120" cy="25380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D1BBE951-86EA-5E45-8734-4E89EBEAF14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124363" y="5834619"/>
                  <a:ext cx="1987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1F4D7BC7-E6A6-4547-8A3D-8B8B6AF63833}"/>
                    </a:ext>
                  </a:extLst>
                </p14:cNvPr>
                <p14:cNvContentPartPr/>
                <p14:nvPr/>
              </p14:nvContentPartPr>
              <p14:xfrm>
                <a:off x="7649963" y="5653539"/>
                <a:ext cx="360" cy="36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1F4D7BC7-E6A6-4547-8A3D-8B8B6AF6383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34843" y="563841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27BFEA3F-7F0D-C24D-A432-E9A3F92C6754}"/>
                    </a:ext>
                  </a:extLst>
                </p14:cNvPr>
                <p14:cNvContentPartPr/>
                <p14:nvPr/>
              </p14:nvContentPartPr>
              <p14:xfrm>
                <a:off x="7373483" y="5669379"/>
                <a:ext cx="174600" cy="27324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27BFEA3F-7F0D-C24D-A432-E9A3F92C675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358363" y="5654259"/>
                  <a:ext cx="2052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F8D50138-B754-634D-B4D8-D4480645847C}"/>
                    </a:ext>
                  </a:extLst>
                </p14:cNvPr>
                <p14:cNvContentPartPr/>
                <p14:nvPr/>
              </p14:nvContentPartPr>
              <p14:xfrm>
                <a:off x="7570403" y="5658579"/>
                <a:ext cx="170640" cy="25236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F8D50138-B754-634D-B4D8-D4480645847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554923" y="5643459"/>
                  <a:ext cx="2012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F37103EC-877B-CB46-9FB0-4BEE44AB15BB}"/>
                    </a:ext>
                  </a:extLst>
                </p14:cNvPr>
                <p14:cNvContentPartPr/>
                <p14:nvPr/>
              </p14:nvContentPartPr>
              <p14:xfrm>
                <a:off x="7615043" y="5811939"/>
                <a:ext cx="73800" cy="13608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F37103EC-877B-CB46-9FB0-4BEE44AB15B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599923" y="5796819"/>
                  <a:ext cx="104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7943076D-B244-D54A-94D3-664CFD77CDDD}"/>
                    </a:ext>
                  </a:extLst>
                </p14:cNvPr>
                <p14:cNvContentPartPr/>
                <p14:nvPr/>
              </p14:nvContentPartPr>
              <p14:xfrm>
                <a:off x="7764443" y="5706099"/>
                <a:ext cx="89640" cy="26568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7943076D-B244-D54A-94D3-664CFD77CDD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749323" y="5690979"/>
                  <a:ext cx="12024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F6C99DAD-1E5F-A34C-ACFA-6F1D10BD250C}"/>
              </a:ext>
            </a:extLst>
          </p:cNvPr>
          <p:cNvGrpSpPr/>
          <p:nvPr/>
        </p:nvGrpSpPr>
        <p:grpSpPr>
          <a:xfrm>
            <a:off x="8130203" y="5602059"/>
            <a:ext cx="1036440" cy="470520"/>
            <a:chOff x="8130203" y="5602059"/>
            <a:chExt cx="103644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C9194C1C-EE45-CF40-A82D-2F841F090551}"/>
                    </a:ext>
                  </a:extLst>
                </p14:cNvPr>
                <p14:cNvContentPartPr/>
                <p14:nvPr/>
              </p14:nvContentPartPr>
              <p14:xfrm>
                <a:off x="8130203" y="5602059"/>
                <a:ext cx="136800" cy="36504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C9194C1C-EE45-CF40-A82D-2F841F09055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115083" y="5586939"/>
                  <a:ext cx="1674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041C2452-8102-9D43-A6D4-B205398315D1}"/>
                    </a:ext>
                  </a:extLst>
                </p14:cNvPr>
                <p14:cNvContentPartPr/>
                <p14:nvPr/>
              </p14:nvContentPartPr>
              <p14:xfrm>
                <a:off x="8231003" y="5813379"/>
                <a:ext cx="99720" cy="14292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041C2452-8102-9D43-A6D4-B205398315D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215883" y="5798259"/>
                  <a:ext cx="129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39E3BFDF-E5B0-E141-BD0F-12EA33704BCA}"/>
                    </a:ext>
                  </a:extLst>
                </p14:cNvPr>
                <p14:cNvContentPartPr/>
                <p14:nvPr/>
              </p14:nvContentPartPr>
              <p14:xfrm>
                <a:off x="8382203" y="5821659"/>
                <a:ext cx="23400" cy="13464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39E3BFDF-E5B0-E141-BD0F-12EA33704BC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367083" y="5806539"/>
                  <a:ext cx="54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033C214E-42F4-A248-8CB4-82F4CED321F2}"/>
                    </a:ext>
                  </a:extLst>
                </p14:cNvPr>
                <p14:cNvContentPartPr/>
                <p14:nvPr/>
              </p14:nvContentPartPr>
              <p14:xfrm>
                <a:off x="8510363" y="5634099"/>
                <a:ext cx="30600" cy="26784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033C214E-42F4-A248-8CB4-82F4CED321F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495243" y="5618979"/>
                  <a:ext cx="612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30B351DE-4802-9F49-80F2-F4110F7FD3D2}"/>
                    </a:ext>
                  </a:extLst>
                </p14:cNvPr>
                <p14:cNvContentPartPr/>
                <p14:nvPr/>
              </p14:nvContentPartPr>
              <p14:xfrm>
                <a:off x="8454203" y="5729139"/>
                <a:ext cx="129960" cy="4824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30B351DE-4802-9F49-80F2-F4110F7FD3D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439083" y="5714019"/>
                  <a:ext cx="1605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71E5D57B-859E-EF44-BB92-91FF07F30501}"/>
                    </a:ext>
                  </a:extLst>
                </p14:cNvPr>
                <p14:cNvContentPartPr/>
                <p14:nvPr/>
              </p14:nvContentPartPr>
              <p14:xfrm>
                <a:off x="8596043" y="5863059"/>
                <a:ext cx="94320" cy="20952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71E5D57B-859E-EF44-BB92-91FF07F3050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580923" y="5847579"/>
                  <a:ext cx="1249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8A814662-892D-6047-9613-65D9063034AB}"/>
                    </a:ext>
                  </a:extLst>
                </p14:cNvPr>
                <p14:cNvContentPartPr/>
                <p14:nvPr/>
              </p14:nvContentPartPr>
              <p14:xfrm>
                <a:off x="8759843" y="5836059"/>
                <a:ext cx="3960" cy="12636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8A814662-892D-6047-9613-65D9063034A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744363" y="5820939"/>
                  <a:ext cx="34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1D617EE6-31A5-D741-8E46-08AC5975589B}"/>
                    </a:ext>
                  </a:extLst>
                </p14:cNvPr>
                <p14:cNvContentPartPr/>
                <p14:nvPr/>
              </p14:nvContentPartPr>
              <p14:xfrm>
                <a:off x="8768483" y="5821659"/>
                <a:ext cx="68760" cy="252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1D617EE6-31A5-D741-8E46-08AC5975589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753363" y="5806539"/>
                  <a:ext cx="99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9ADC47F7-9968-714C-BA65-C3CF5940D1A1}"/>
                    </a:ext>
                  </a:extLst>
                </p14:cNvPr>
                <p14:cNvContentPartPr/>
                <p14:nvPr/>
              </p14:nvContentPartPr>
              <p14:xfrm>
                <a:off x="8854523" y="5816979"/>
                <a:ext cx="107280" cy="124200"/>
              </p14:xfrm>
            </p:contentPart>
          </mc:Choice>
          <mc:Fallback xmlns=""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9ADC47F7-9968-714C-BA65-C3CF5940D1A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839043" y="5801859"/>
                  <a:ext cx="137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A06D5ECC-E811-524A-9259-926A47F6B331}"/>
                    </a:ext>
                  </a:extLst>
                </p14:cNvPr>
                <p14:cNvContentPartPr/>
                <p14:nvPr/>
              </p14:nvContentPartPr>
              <p14:xfrm>
                <a:off x="9014723" y="5836059"/>
                <a:ext cx="72000" cy="9756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A06D5ECC-E811-524A-9259-926A47F6B33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999603" y="5820939"/>
                  <a:ext cx="102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56E128EA-843A-DE4E-A920-A4FDBA84BFDC}"/>
                    </a:ext>
                  </a:extLst>
                </p14:cNvPr>
                <p14:cNvContentPartPr/>
                <p14:nvPr/>
              </p14:nvContentPartPr>
              <p14:xfrm>
                <a:off x="9093923" y="5791419"/>
                <a:ext cx="72720" cy="972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56E128EA-843A-DE4E-A920-A4FDBA84BFD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078803" y="5776299"/>
                  <a:ext cx="10332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32D94329-7064-ED48-954E-5F5110F06208}"/>
              </a:ext>
            </a:extLst>
          </p:cNvPr>
          <p:cNvGrpSpPr/>
          <p:nvPr/>
        </p:nvGrpSpPr>
        <p:grpSpPr>
          <a:xfrm>
            <a:off x="9390203" y="5881059"/>
            <a:ext cx="277920" cy="9720"/>
            <a:chOff x="9390203" y="5881059"/>
            <a:chExt cx="277920" cy="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E83D3A52-FEFC-EC42-89C6-EB96DE5B4B75}"/>
                    </a:ext>
                  </a:extLst>
                </p14:cNvPr>
                <p14:cNvContentPartPr/>
                <p14:nvPr/>
              </p14:nvContentPartPr>
              <p14:xfrm>
                <a:off x="9390203" y="5883579"/>
                <a:ext cx="13680" cy="504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E83D3A52-FEFC-EC42-89C6-EB96DE5B4B7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374723" y="5868099"/>
                  <a:ext cx="442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B1A133C5-8E20-2644-9C86-D1D8A8F05827}"/>
                    </a:ext>
                  </a:extLst>
                </p14:cNvPr>
                <p14:cNvContentPartPr/>
                <p14:nvPr/>
              </p14:nvContentPartPr>
              <p14:xfrm>
                <a:off x="9516563" y="5882499"/>
                <a:ext cx="43200" cy="540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B1A133C5-8E20-2644-9C86-D1D8A8F0582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501443" y="5867379"/>
                  <a:ext cx="73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8889F28A-86B8-7248-90EA-83B8A3347802}"/>
                    </a:ext>
                  </a:extLst>
                </p14:cNvPr>
                <p14:cNvContentPartPr/>
                <p14:nvPr/>
              </p14:nvContentPartPr>
              <p14:xfrm>
                <a:off x="9641123" y="5881059"/>
                <a:ext cx="27000" cy="972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8889F28A-86B8-7248-90EA-83B8A334780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625643" y="5865579"/>
                  <a:ext cx="57600" cy="3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36717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30</a:t>
            </a:fld>
            <a:endParaRPr lang="en-US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3200" dirty="0"/>
              <a:t>Walking through basic tutorials</a:t>
            </a:r>
            <a:br>
              <a:rPr lang="en-US" dirty="0"/>
            </a:br>
            <a:r>
              <a:rPr lang="en-US" dirty="0"/>
              <a:t>Streaming ETL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9F510-CE3A-1C44-A2ED-C18B0D885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hard way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CBD1A-B122-CD43-8704-8CB5FD29B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ksqlDB</a:t>
            </a:r>
            <a:r>
              <a:rPr lang="it-IT" dirty="0"/>
              <a:t> way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554910-275B-C649-B0C0-520A58467C5F}"/>
              </a:ext>
            </a:extLst>
          </p:cNvPr>
          <p:cNvGrpSpPr/>
          <p:nvPr/>
        </p:nvGrpSpPr>
        <p:grpSpPr>
          <a:xfrm>
            <a:off x="575603" y="2926179"/>
            <a:ext cx="771840" cy="1277640"/>
            <a:chOff x="575603" y="2926179"/>
            <a:chExt cx="771840" cy="12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B35E94B-EC2A-1547-BDAB-26FF539B97F0}"/>
                    </a:ext>
                  </a:extLst>
                </p14:cNvPr>
                <p14:cNvContentPartPr/>
                <p14:nvPr/>
              </p14:nvContentPartPr>
              <p14:xfrm>
                <a:off x="830843" y="2926179"/>
                <a:ext cx="395280" cy="291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B35E94B-EC2A-1547-BDAB-26FF539B97F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5363" y="2911059"/>
                  <a:ext cx="4255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5CD84EC-4A1C-004D-864F-1D9D5812547E}"/>
                    </a:ext>
                  </a:extLst>
                </p14:cNvPr>
                <p14:cNvContentPartPr/>
                <p14:nvPr/>
              </p14:nvContentPartPr>
              <p14:xfrm>
                <a:off x="803483" y="3124179"/>
                <a:ext cx="23040" cy="393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5CD84EC-4A1C-004D-864F-1D9D581254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8003" y="3109059"/>
                  <a:ext cx="536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144BAE3-F53C-7043-A47A-C1BA92DDD0B5}"/>
                    </a:ext>
                  </a:extLst>
                </p14:cNvPr>
                <p14:cNvContentPartPr/>
                <p14:nvPr/>
              </p14:nvContentPartPr>
              <p14:xfrm>
                <a:off x="1241603" y="3092139"/>
                <a:ext cx="33120" cy="429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144BAE3-F53C-7043-A47A-C1BA92DDD0B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26123" y="3077019"/>
                  <a:ext cx="637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9E8F25D-57F6-C545-BD4E-587E4B153B9E}"/>
                    </a:ext>
                  </a:extLst>
                </p14:cNvPr>
                <p14:cNvContentPartPr/>
                <p14:nvPr/>
              </p14:nvContentPartPr>
              <p14:xfrm>
                <a:off x="838763" y="3587499"/>
                <a:ext cx="366840" cy="11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9E8F25D-57F6-C545-BD4E-587E4B153B9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3643" y="3572379"/>
                  <a:ext cx="397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3E5933F-1D08-5749-ADA9-57C82D9F900A}"/>
                    </a:ext>
                  </a:extLst>
                </p14:cNvPr>
                <p14:cNvContentPartPr/>
                <p14:nvPr/>
              </p14:nvContentPartPr>
              <p14:xfrm>
                <a:off x="575603" y="3724299"/>
                <a:ext cx="104760" cy="395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3E5933F-1D08-5749-ADA9-57C82D9F900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0483" y="3708819"/>
                  <a:ext cx="13536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BA7741-DA94-6D4C-A573-738DB66BFD4A}"/>
                    </a:ext>
                  </a:extLst>
                </p14:cNvPr>
                <p14:cNvContentPartPr/>
                <p14:nvPr/>
              </p14:nvContentPartPr>
              <p14:xfrm>
                <a:off x="703043" y="3942459"/>
                <a:ext cx="68400" cy="125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BA7741-DA94-6D4C-A573-738DB66BFD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7923" y="3926979"/>
                  <a:ext cx="98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E62E114-5742-8E48-8E8E-21FE6E6320AA}"/>
                    </a:ext>
                  </a:extLst>
                </p14:cNvPr>
                <p14:cNvContentPartPr/>
                <p14:nvPr/>
              </p14:nvContentPartPr>
              <p14:xfrm>
                <a:off x="813203" y="3942819"/>
                <a:ext cx="54000" cy="138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E62E114-5742-8E48-8E8E-21FE6E6320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7723" y="3927699"/>
                  <a:ext cx="842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AC0FD8E-4DC6-6641-A48C-D8CFB40F25AD}"/>
                    </a:ext>
                  </a:extLst>
                </p14:cNvPr>
                <p14:cNvContentPartPr/>
                <p14:nvPr/>
              </p14:nvContentPartPr>
              <p14:xfrm>
                <a:off x="881603" y="3821859"/>
                <a:ext cx="50400" cy="222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AC0FD8E-4DC6-6641-A48C-D8CFB40F25A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6123" y="3806739"/>
                  <a:ext cx="806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BCCA0D-A757-7C4E-96D1-82797AFF1A47}"/>
                    </a:ext>
                  </a:extLst>
                </p14:cNvPr>
                <p14:cNvContentPartPr/>
                <p14:nvPr/>
              </p14:nvContentPartPr>
              <p14:xfrm>
                <a:off x="844523" y="3878379"/>
                <a:ext cx="92880" cy="38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BCCA0D-A757-7C4E-96D1-82797AFF1A4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9403" y="3863259"/>
                  <a:ext cx="1234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AA5E226-964F-EC41-AAFD-D810156FA427}"/>
                    </a:ext>
                  </a:extLst>
                </p14:cNvPr>
                <p14:cNvContentPartPr/>
                <p14:nvPr/>
              </p14:nvContentPartPr>
              <p14:xfrm>
                <a:off x="969083" y="3935619"/>
                <a:ext cx="110880" cy="268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AA5E226-964F-EC41-AAFD-D810156FA4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3603" y="3920499"/>
                  <a:ext cx="1414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0A04F02-9E60-624B-940C-F93574C893C9}"/>
                    </a:ext>
                  </a:extLst>
                </p14:cNvPr>
                <p14:cNvContentPartPr/>
                <p14:nvPr/>
              </p14:nvContentPartPr>
              <p14:xfrm>
                <a:off x="1091843" y="3948939"/>
                <a:ext cx="24480" cy="96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0A04F02-9E60-624B-940C-F93574C893C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76723" y="3933819"/>
                  <a:ext cx="55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5F13613-A9B2-B64D-AA21-6A7127097BBD}"/>
                    </a:ext>
                  </a:extLst>
                </p14:cNvPr>
                <p14:cNvContentPartPr/>
                <p14:nvPr/>
              </p14:nvContentPartPr>
              <p14:xfrm>
                <a:off x="1112003" y="3912939"/>
                <a:ext cx="121680" cy="106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5F13613-A9B2-B64D-AA21-6A7127097BB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96523" y="3897819"/>
                  <a:ext cx="152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009623F-3A58-F54C-AD09-39C2F7380E32}"/>
                    </a:ext>
                  </a:extLst>
                </p14:cNvPr>
                <p14:cNvContentPartPr/>
                <p14:nvPr/>
              </p14:nvContentPartPr>
              <p14:xfrm>
                <a:off x="1314323" y="3921579"/>
                <a:ext cx="33120" cy="171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009623F-3A58-F54C-AD09-39C2F7380E3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99203" y="3906459"/>
                  <a:ext cx="6372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ED0142-6D56-4D41-9ECB-7E30E1237E61}"/>
              </a:ext>
            </a:extLst>
          </p:cNvPr>
          <p:cNvGrpSpPr/>
          <p:nvPr/>
        </p:nvGrpSpPr>
        <p:grpSpPr>
          <a:xfrm>
            <a:off x="671363" y="4686939"/>
            <a:ext cx="643320" cy="1179000"/>
            <a:chOff x="671363" y="4686939"/>
            <a:chExt cx="643320" cy="11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23F1853-3580-1E4C-B5BA-ED3761FBA9AF}"/>
                    </a:ext>
                  </a:extLst>
                </p14:cNvPr>
                <p14:cNvContentPartPr/>
                <p14:nvPr/>
              </p14:nvContentPartPr>
              <p14:xfrm>
                <a:off x="867203" y="4686939"/>
                <a:ext cx="260640" cy="577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23F1853-3580-1E4C-B5BA-ED3761FBA9A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1723" y="4671819"/>
                  <a:ext cx="29088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8E56A5-3583-9F45-99E8-4B856670E86E}"/>
                    </a:ext>
                  </a:extLst>
                </p14:cNvPr>
                <p14:cNvContentPartPr/>
                <p14:nvPr/>
              </p14:nvContentPartPr>
              <p14:xfrm>
                <a:off x="933443" y="4801419"/>
                <a:ext cx="73440" cy="371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8E56A5-3583-9F45-99E8-4B856670E86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18323" y="4786299"/>
                  <a:ext cx="10404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E317179-B500-1B4E-86AF-5634CC141F0D}"/>
                    </a:ext>
                  </a:extLst>
                </p14:cNvPr>
                <p14:cNvContentPartPr/>
                <p14:nvPr/>
              </p14:nvContentPartPr>
              <p14:xfrm>
                <a:off x="1013003" y="5203179"/>
                <a:ext cx="28080" cy="81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E317179-B500-1B4E-86AF-5634CC141F0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97883" y="5188059"/>
                  <a:ext cx="586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A5179F-C7B0-4C4F-801C-ECB8C5314050}"/>
                    </a:ext>
                  </a:extLst>
                </p14:cNvPr>
                <p14:cNvContentPartPr/>
                <p14:nvPr/>
              </p14:nvContentPartPr>
              <p14:xfrm>
                <a:off x="671363" y="5407299"/>
                <a:ext cx="26640" cy="191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A5179F-C7B0-4C4F-801C-ECB8C531405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5883" y="5392179"/>
                  <a:ext cx="572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48613B1-E0FB-9744-B14C-666745E874BC}"/>
                    </a:ext>
                  </a:extLst>
                </p14:cNvPr>
                <p14:cNvContentPartPr/>
                <p14:nvPr/>
              </p14:nvContentPartPr>
              <p14:xfrm>
                <a:off x="701603" y="5389299"/>
                <a:ext cx="124920" cy="254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48613B1-E0FB-9744-B14C-666745E874B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6123" y="5374179"/>
                  <a:ext cx="1551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9661861-74CE-744D-9FC5-2D38BECE115C}"/>
                    </a:ext>
                  </a:extLst>
                </p14:cNvPr>
                <p14:cNvContentPartPr/>
                <p14:nvPr/>
              </p14:nvContentPartPr>
              <p14:xfrm>
                <a:off x="864323" y="5533659"/>
                <a:ext cx="82080" cy="111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9661861-74CE-744D-9FC5-2D38BECE115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9203" y="5518539"/>
                  <a:ext cx="112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B02BA89-CA43-A841-AD58-8185F9DE9C5C}"/>
                    </a:ext>
                  </a:extLst>
                </p14:cNvPr>
                <p14:cNvContentPartPr/>
                <p14:nvPr/>
              </p14:nvContentPartPr>
              <p14:xfrm>
                <a:off x="970523" y="5502699"/>
                <a:ext cx="122400" cy="94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B02BA89-CA43-A841-AD58-8185F9DE9C5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55403" y="5487579"/>
                  <a:ext cx="1526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ADF0439-2E57-864B-BE1E-D5E543A97E4C}"/>
                    </a:ext>
                  </a:extLst>
                </p14:cNvPr>
                <p14:cNvContentPartPr/>
                <p14:nvPr/>
              </p14:nvContentPartPr>
              <p14:xfrm>
                <a:off x="1081403" y="5514219"/>
                <a:ext cx="92160" cy="351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ADF0439-2E57-864B-BE1E-D5E543A97E4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66283" y="5499099"/>
                  <a:ext cx="1227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9F4C4CC-640D-FD41-B568-CF40EBF57D2F}"/>
                    </a:ext>
                  </a:extLst>
                </p14:cNvPr>
                <p14:cNvContentPartPr/>
                <p14:nvPr/>
              </p14:nvContentPartPr>
              <p14:xfrm>
                <a:off x="1204163" y="5486499"/>
                <a:ext cx="110520" cy="145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9F4C4CC-640D-FD41-B568-CF40EBF57D2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88683" y="5471379"/>
                  <a:ext cx="14112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55D5D0-F2AF-0749-80A8-C84C6683C9BB}"/>
              </a:ext>
            </a:extLst>
          </p:cNvPr>
          <p:cNvGrpSpPr/>
          <p:nvPr/>
        </p:nvGrpSpPr>
        <p:grpSpPr>
          <a:xfrm>
            <a:off x="1538243" y="3326139"/>
            <a:ext cx="705600" cy="230760"/>
            <a:chOff x="1538243" y="3326139"/>
            <a:chExt cx="70560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7AB7B3C-457B-034F-87B2-ECBDA2D266B4}"/>
                    </a:ext>
                  </a:extLst>
                </p14:cNvPr>
                <p14:cNvContentPartPr/>
                <p14:nvPr/>
              </p14:nvContentPartPr>
              <p14:xfrm>
                <a:off x="1538243" y="3382299"/>
                <a:ext cx="612360" cy="66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7AB7B3C-457B-034F-87B2-ECBDA2D266B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522763" y="3367179"/>
                  <a:ext cx="642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121E5F1-3BC9-714B-8CD9-DA8B92DB3F7D}"/>
                    </a:ext>
                  </a:extLst>
                </p14:cNvPr>
                <p14:cNvContentPartPr/>
                <p14:nvPr/>
              </p14:nvContentPartPr>
              <p14:xfrm>
                <a:off x="2095523" y="3326139"/>
                <a:ext cx="148320" cy="230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121E5F1-3BC9-714B-8CD9-DA8B92DB3F7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80403" y="3311019"/>
                  <a:ext cx="178920" cy="26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F4F88D4-8AA6-AF41-8844-5F98E071A5CD}"/>
                  </a:ext>
                </a:extLst>
              </p14:cNvPr>
              <p14:cNvContentPartPr/>
              <p14:nvPr/>
            </p14:nvContentPartPr>
            <p14:xfrm>
              <a:off x="6172200" y="2832579"/>
              <a:ext cx="395280" cy="2916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F4F88D4-8AA6-AF41-8844-5F98E071A5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6720" y="2817459"/>
                <a:ext cx="4255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1992559-5836-1649-BBC7-17110A8AB881}"/>
                  </a:ext>
                </a:extLst>
              </p14:cNvPr>
              <p14:cNvContentPartPr/>
              <p14:nvPr/>
            </p14:nvContentPartPr>
            <p14:xfrm>
              <a:off x="6144840" y="3030579"/>
              <a:ext cx="23040" cy="393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1992559-5836-1649-BBC7-17110A8AB8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9360" y="3015459"/>
                <a:ext cx="5364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8F590AE-8DD7-AA4D-8B01-A5EDB8D0FD0F}"/>
                  </a:ext>
                </a:extLst>
              </p14:cNvPr>
              <p14:cNvContentPartPr/>
              <p14:nvPr/>
            </p14:nvContentPartPr>
            <p14:xfrm>
              <a:off x="6582960" y="2998539"/>
              <a:ext cx="33120" cy="4298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8F590AE-8DD7-AA4D-8B01-A5EDB8D0FD0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67480" y="2983419"/>
                <a:ext cx="6372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D607FB6-505F-F747-BFCB-F68B2C102BE4}"/>
                  </a:ext>
                </a:extLst>
              </p14:cNvPr>
              <p14:cNvContentPartPr/>
              <p14:nvPr/>
            </p14:nvContentPartPr>
            <p14:xfrm>
              <a:off x="6180120" y="3493899"/>
              <a:ext cx="366840" cy="1166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D607FB6-505F-F747-BFCB-F68B2C102BE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65000" y="3478779"/>
                <a:ext cx="39744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E42E11D-DD52-F541-89B0-BED362A35CB0}"/>
                  </a:ext>
                </a:extLst>
              </p14:cNvPr>
              <p14:cNvContentPartPr/>
              <p14:nvPr/>
            </p14:nvContentPartPr>
            <p14:xfrm>
              <a:off x="5916960" y="3630699"/>
              <a:ext cx="104760" cy="395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E42E11D-DD52-F541-89B0-BED362A35CB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01840" y="3615219"/>
                <a:ext cx="13536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45C7D23-B58C-6C43-A63F-72B788296C0D}"/>
                  </a:ext>
                </a:extLst>
              </p14:cNvPr>
              <p14:cNvContentPartPr/>
              <p14:nvPr/>
            </p14:nvContentPartPr>
            <p14:xfrm>
              <a:off x="6044400" y="3848859"/>
              <a:ext cx="68400" cy="1256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45C7D23-B58C-6C43-A63F-72B788296C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29280" y="3833379"/>
                <a:ext cx="986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E7ACDC7-7629-3445-A567-30C6ADF70120}"/>
                  </a:ext>
                </a:extLst>
              </p14:cNvPr>
              <p14:cNvContentPartPr/>
              <p14:nvPr/>
            </p14:nvContentPartPr>
            <p14:xfrm>
              <a:off x="6154560" y="3849219"/>
              <a:ext cx="54000" cy="138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E7ACDC7-7629-3445-A567-30C6ADF7012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39080" y="3834099"/>
                <a:ext cx="8424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C249A6F-C967-F74C-AD3D-AA35CEDEF5F4}"/>
                  </a:ext>
                </a:extLst>
              </p14:cNvPr>
              <p14:cNvContentPartPr/>
              <p14:nvPr/>
            </p14:nvContentPartPr>
            <p14:xfrm>
              <a:off x="6222960" y="3728259"/>
              <a:ext cx="50400" cy="2221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C249A6F-C967-F74C-AD3D-AA35CEDEF5F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07480" y="3713139"/>
                <a:ext cx="806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F94A2A8-E962-0241-9DF7-3EB6BEC31EB5}"/>
                  </a:ext>
                </a:extLst>
              </p14:cNvPr>
              <p14:cNvContentPartPr/>
              <p14:nvPr/>
            </p14:nvContentPartPr>
            <p14:xfrm>
              <a:off x="6185880" y="3784779"/>
              <a:ext cx="92880" cy="385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F94A2A8-E962-0241-9DF7-3EB6BEC31EB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70760" y="3769659"/>
                <a:ext cx="1234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C2795B9-4C19-314B-BADC-647CE204B94C}"/>
                  </a:ext>
                </a:extLst>
              </p14:cNvPr>
              <p14:cNvContentPartPr/>
              <p14:nvPr/>
            </p14:nvContentPartPr>
            <p14:xfrm>
              <a:off x="6310440" y="3842019"/>
              <a:ext cx="110880" cy="2682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C2795B9-4C19-314B-BADC-647CE204B94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94960" y="3826899"/>
                <a:ext cx="14148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DCF57BC-C003-514B-838B-5A64B0A27096}"/>
                  </a:ext>
                </a:extLst>
              </p14:cNvPr>
              <p14:cNvContentPartPr/>
              <p14:nvPr/>
            </p14:nvContentPartPr>
            <p14:xfrm>
              <a:off x="6433200" y="3855339"/>
              <a:ext cx="24480" cy="964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DCF57BC-C003-514B-838B-5A64B0A2709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18080" y="3840219"/>
                <a:ext cx="550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F7FF76B-71FA-F84C-8853-4724314B617E}"/>
                  </a:ext>
                </a:extLst>
              </p14:cNvPr>
              <p14:cNvContentPartPr/>
              <p14:nvPr/>
            </p14:nvContentPartPr>
            <p14:xfrm>
              <a:off x="6453360" y="3819339"/>
              <a:ext cx="121680" cy="1062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F7FF76B-71FA-F84C-8853-4724314B617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37880" y="3804219"/>
                <a:ext cx="1522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CEE2289-35FE-1B4C-BD08-6BD66A321DA8}"/>
                  </a:ext>
                </a:extLst>
              </p14:cNvPr>
              <p14:cNvContentPartPr/>
              <p14:nvPr/>
            </p14:nvContentPartPr>
            <p14:xfrm>
              <a:off x="6655680" y="3827979"/>
              <a:ext cx="33120" cy="171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CEE2289-35FE-1B4C-BD08-6BD66A321DA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640560" y="3812859"/>
                <a:ext cx="637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67EC475-E665-814D-97D5-0DFB43A55F43}"/>
                  </a:ext>
                </a:extLst>
              </p14:cNvPr>
              <p14:cNvContentPartPr/>
              <p14:nvPr/>
            </p14:nvContentPartPr>
            <p14:xfrm>
              <a:off x="6208560" y="4593339"/>
              <a:ext cx="260640" cy="5774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67EC475-E665-814D-97D5-0DFB43A55F4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93080" y="4578219"/>
                <a:ext cx="29088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E839EC8-CCFA-5541-9EE7-C96299A2337B}"/>
                  </a:ext>
                </a:extLst>
              </p14:cNvPr>
              <p14:cNvContentPartPr/>
              <p14:nvPr/>
            </p14:nvContentPartPr>
            <p14:xfrm>
              <a:off x="6274800" y="4707819"/>
              <a:ext cx="73440" cy="3711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E839EC8-CCFA-5541-9EE7-C96299A2337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259680" y="4692699"/>
                <a:ext cx="1040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AC6E5BD-CE69-1648-BF17-4865203D0DAD}"/>
                  </a:ext>
                </a:extLst>
              </p14:cNvPr>
              <p14:cNvContentPartPr/>
              <p14:nvPr/>
            </p14:nvContentPartPr>
            <p14:xfrm>
              <a:off x="6354360" y="5109579"/>
              <a:ext cx="28080" cy="810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AC6E5BD-CE69-1648-BF17-4865203D0DA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339240" y="5094459"/>
                <a:ext cx="586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4A50DF0-3FAB-C94E-A065-9D2DCF84DF1D}"/>
                  </a:ext>
                </a:extLst>
              </p14:cNvPr>
              <p14:cNvContentPartPr/>
              <p14:nvPr/>
            </p14:nvContentPartPr>
            <p14:xfrm>
              <a:off x="6012720" y="5313699"/>
              <a:ext cx="26640" cy="191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4A50DF0-3FAB-C94E-A065-9D2DCF84DF1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997240" y="5298579"/>
                <a:ext cx="572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E44439D-388D-E549-BE33-57DFB4FA6915}"/>
                  </a:ext>
                </a:extLst>
              </p14:cNvPr>
              <p14:cNvContentPartPr/>
              <p14:nvPr/>
            </p14:nvContentPartPr>
            <p14:xfrm>
              <a:off x="6042960" y="5295699"/>
              <a:ext cx="124920" cy="2545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E44439D-388D-E549-BE33-57DFB4FA691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027480" y="5280579"/>
                <a:ext cx="1551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EF652E4-1C2D-894C-B8D6-B7747EDCA4C1}"/>
                  </a:ext>
                </a:extLst>
              </p14:cNvPr>
              <p14:cNvContentPartPr/>
              <p14:nvPr/>
            </p14:nvContentPartPr>
            <p14:xfrm>
              <a:off x="6205680" y="5440059"/>
              <a:ext cx="82080" cy="111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EF652E4-1C2D-894C-B8D6-B7747EDCA4C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190560" y="5424939"/>
                <a:ext cx="1123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720B835-F9D9-5B4E-8B4E-B05A1D82EC25}"/>
                  </a:ext>
                </a:extLst>
              </p14:cNvPr>
              <p14:cNvContentPartPr/>
              <p14:nvPr/>
            </p14:nvContentPartPr>
            <p14:xfrm>
              <a:off x="6311880" y="5409099"/>
              <a:ext cx="122400" cy="943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720B835-F9D9-5B4E-8B4E-B05A1D82EC2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296760" y="5393979"/>
                <a:ext cx="1526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BE7878B-5AB5-8D49-A16B-0785B11DC6BB}"/>
                  </a:ext>
                </a:extLst>
              </p14:cNvPr>
              <p14:cNvContentPartPr/>
              <p14:nvPr/>
            </p14:nvContentPartPr>
            <p14:xfrm>
              <a:off x="6422760" y="5420619"/>
              <a:ext cx="92160" cy="3517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BE7878B-5AB5-8D49-A16B-0785B11DC6B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407640" y="5405499"/>
                <a:ext cx="12276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A7A19B6-739F-934F-B3B1-DE0E34BA2B6B}"/>
                  </a:ext>
                </a:extLst>
              </p14:cNvPr>
              <p14:cNvContentPartPr/>
              <p14:nvPr/>
            </p14:nvContentPartPr>
            <p14:xfrm>
              <a:off x="6545520" y="5392899"/>
              <a:ext cx="110520" cy="1450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A7A19B6-739F-934F-B3B1-DE0E34BA2B6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530040" y="5377779"/>
                <a:ext cx="141120" cy="17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C8E7D6F4-10CE-1445-9710-04D68CEC3422}"/>
              </a:ext>
            </a:extLst>
          </p:cNvPr>
          <p:cNvGrpSpPr/>
          <p:nvPr/>
        </p:nvGrpSpPr>
        <p:grpSpPr>
          <a:xfrm>
            <a:off x="6891083" y="2986299"/>
            <a:ext cx="3366000" cy="3131640"/>
            <a:chOff x="6891083" y="2986299"/>
            <a:chExt cx="3366000" cy="31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981880D-2B78-BE44-BE8D-F5C56BED320E}"/>
                    </a:ext>
                  </a:extLst>
                </p14:cNvPr>
                <p14:cNvContentPartPr/>
                <p14:nvPr/>
              </p14:nvContentPartPr>
              <p14:xfrm>
                <a:off x="7825283" y="2986299"/>
                <a:ext cx="2431800" cy="631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981880D-2B78-BE44-BE8D-F5C56BED320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810163" y="2971179"/>
                  <a:ext cx="2462040" cy="66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6574685-358C-3D4A-9BF6-B1DCEFBEEDF1}"/>
                    </a:ext>
                  </a:extLst>
                </p14:cNvPr>
                <p14:cNvContentPartPr/>
                <p14:nvPr/>
              </p14:nvContentPartPr>
              <p14:xfrm>
                <a:off x="7789643" y="3424059"/>
                <a:ext cx="50400" cy="2163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6574685-358C-3D4A-9BF6-B1DCEFBEEDF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774523" y="3408579"/>
                  <a:ext cx="80640" cy="21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D2A9C86-4D05-C14B-AE6D-AFF2758A0154}"/>
                    </a:ext>
                  </a:extLst>
                </p14:cNvPr>
                <p14:cNvContentPartPr/>
                <p14:nvPr/>
              </p14:nvContentPartPr>
              <p14:xfrm>
                <a:off x="7934723" y="5577579"/>
                <a:ext cx="2315880" cy="540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D2A9C86-4D05-C14B-AE6D-AFF2758A015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19603" y="5562099"/>
                  <a:ext cx="234612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53D0F35-28B0-3343-9818-4A5F98EC9826}"/>
                    </a:ext>
                  </a:extLst>
                </p14:cNvPr>
                <p14:cNvContentPartPr/>
                <p14:nvPr/>
              </p14:nvContentPartPr>
              <p14:xfrm>
                <a:off x="10077803" y="3430539"/>
                <a:ext cx="136440" cy="2449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53D0F35-28B0-3343-9818-4A5F98EC982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62683" y="3415419"/>
                  <a:ext cx="167040" cy="24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A67D7C0-0B90-FD4F-9976-8AD9C1690C85}"/>
                    </a:ext>
                  </a:extLst>
                </p14:cNvPr>
                <p14:cNvContentPartPr/>
                <p14:nvPr/>
              </p14:nvContentPartPr>
              <p14:xfrm>
                <a:off x="8268083" y="3120939"/>
                <a:ext cx="14400" cy="283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A67D7C0-0B90-FD4F-9976-8AD9C1690C8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252603" y="3105819"/>
                  <a:ext cx="446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D09AFBF-22EA-F541-A9AF-61F3ABD5AEF7}"/>
                    </a:ext>
                  </a:extLst>
                </p14:cNvPr>
                <p14:cNvContentPartPr/>
                <p14:nvPr/>
              </p14:nvContentPartPr>
              <p14:xfrm>
                <a:off x="8262323" y="3136419"/>
                <a:ext cx="205560" cy="265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D09AFBF-22EA-F541-A9AF-61F3ABD5AEF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47203" y="3121299"/>
                  <a:ext cx="2361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8C54C96-7DA4-ED4D-ADDD-8588A3041227}"/>
                    </a:ext>
                  </a:extLst>
                </p14:cNvPr>
                <p14:cNvContentPartPr/>
                <p14:nvPr/>
              </p14:nvContentPartPr>
              <p14:xfrm>
                <a:off x="8441603" y="3209499"/>
                <a:ext cx="216720" cy="268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8C54C96-7DA4-ED4D-ADDD-8588A304122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426123" y="3194379"/>
                  <a:ext cx="2473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919A299-E567-7C48-86D1-8F421872AFEE}"/>
                    </a:ext>
                  </a:extLst>
                </p14:cNvPr>
                <p14:cNvContentPartPr/>
                <p14:nvPr/>
              </p14:nvContentPartPr>
              <p14:xfrm>
                <a:off x="8746163" y="3130299"/>
                <a:ext cx="22320" cy="270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919A299-E567-7C48-86D1-8F421872AFE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731043" y="3115179"/>
                  <a:ext cx="529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5FBDCE1-F969-9344-B7D7-46DD4C409CFB}"/>
                    </a:ext>
                  </a:extLst>
                </p14:cNvPr>
                <p14:cNvContentPartPr/>
                <p14:nvPr/>
              </p14:nvContentPartPr>
              <p14:xfrm>
                <a:off x="9017243" y="3089259"/>
                <a:ext cx="148320" cy="330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5FBDCE1-F969-9344-B7D7-46DD4C409CF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002123" y="3074139"/>
                  <a:ext cx="1789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DF33D2A-209D-2C44-8C38-5346E1A88402}"/>
                    </a:ext>
                  </a:extLst>
                </p14:cNvPr>
                <p14:cNvContentPartPr/>
                <p14:nvPr/>
              </p14:nvContentPartPr>
              <p14:xfrm>
                <a:off x="9204803" y="3104739"/>
                <a:ext cx="144000" cy="383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DF33D2A-209D-2C44-8C38-5346E1A8840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189683" y="3089259"/>
                  <a:ext cx="1746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4DF0B79-9C96-8942-A504-20EF4A727D5F}"/>
                    </a:ext>
                  </a:extLst>
                </p14:cNvPr>
                <p14:cNvContentPartPr/>
                <p14:nvPr/>
              </p14:nvContentPartPr>
              <p14:xfrm>
                <a:off x="8295803" y="3932379"/>
                <a:ext cx="12600" cy="20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4DF0B79-9C96-8942-A504-20EF4A727D5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280323" y="3917259"/>
                  <a:ext cx="43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02A1C72-4B45-6540-9A4D-1247A1F9B4FE}"/>
                    </a:ext>
                  </a:extLst>
                </p14:cNvPr>
                <p14:cNvContentPartPr/>
                <p14:nvPr/>
              </p14:nvContentPartPr>
              <p14:xfrm>
                <a:off x="8476163" y="3881619"/>
                <a:ext cx="259920" cy="128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02A1C72-4B45-6540-9A4D-1247A1F9B4F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460683" y="3866499"/>
                  <a:ext cx="290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F334EA2-C9BF-104F-8E42-1E0C6808FC49}"/>
                    </a:ext>
                  </a:extLst>
                </p14:cNvPr>
                <p14:cNvContentPartPr/>
                <p14:nvPr/>
              </p14:nvContentPartPr>
              <p14:xfrm>
                <a:off x="8802323" y="3889179"/>
                <a:ext cx="99720" cy="135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F334EA2-C9BF-104F-8E42-1E0C6808FC4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787203" y="3874059"/>
                  <a:ext cx="1303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ACF6BB2-4D08-5342-855C-286384479500}"/>
                    </a:ext>
                  </a:extLst>
                </p14:cNvPr>
                <p14:cNvContentPartPr/>
                <p14:nvPr/>
              </p14:nvContentPartPr>
              <p14:xfrm>
                <a:off x="8934443" y="3901059"/>
                <a:ext cx="108360" cy="131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ACF6BB2-4D08-5342-855C-28638447950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918963" y="3885939"/>
                  <a:ext cx="138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344A937-D9A6-6347-AD3D-ADFA9EDBB732}"/>
                    </a:ext>
                  </a:extLst>
                </p14:cNvPr>
                <p14:cNvContentPartPr/>
                <p14:nvPr/>
              </p14:nvContentPartPr>
              <p14:xfrm>
                <a:off x="9087083" y="3917979"/>
                <a:ext cx="56880" cy="126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344A937-D9A6-6347-AD3D-ADFA9EDBB73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071963" y="3902859"/>
                  <a:ext cx="87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AFA1681-A74F-124F-BBEC-F4F4553C138F}"/>
                    </a:ext>
                  </a:extLst>
                </p14:cNvPr>
                <p14:cNvContentPartPr/>
                <p14:nvPr/>
              </p14:nvContentPartPr>
              <p14:xfrm>
                <a:off x="9224963" y="3767499"/>
                <a:ext cx="141480" cy="284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AFA1681-A74F-124F-BBEC-F4F4553C138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09483" y="3752019"/>
                  <a:ext cx="171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BB29440-FAFF-9849-9F53-96E6B414A733}"/>
                    </a:ext>
                  </a:extLst>
                </p14:cNvPr>
                <p14:cNvContentPartPr/>
                <p14:nvPr/>
              </p14:nvContentPartPr>
              <p14:xfrm>
                <a:off x="9272843" y="3859659"/>
                <a:ext cx="154800" cy="16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BB29440-FAFF-9849-9F53-96E6B414A73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257363" y="3844179"/>
                  <a:ext cx="185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1C4F7E2-1497-384A-93F8-C934FF77DC95}"/>
                    </a:ext>
                  </a:extLst>
                </p14:cNvPr>
                <p14:cNvContentPartPr/>
                <p14:nvPr/>
              </p14:nvContentPartPr>
              <p14:xfrm>
                <a:off x="9440963" y="3887739"/>
                <a:ext cx="64800" cy="123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1C4F7E2-1497-384A-93F8-C934FF77DC9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425483" y="3872619"/>
                  <a:ext cx="95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08F6573-B893-284B-9ADE-08F5969E9FD0}"/>
                    </a:ext>
                  </a:extLst>
                </p14:cNvPr>
                <p14:cNvContentPartPr/>
                <p14:nvPr/>
              </p14:nvContentPartPr>
              <p14:xfrm>
                <a:off x="9548243" y="3912939"/>
                <a:ext cx="137160" cy="104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08F6573-B893-284B-9ADE-08F5969E9FD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533123" y="3897819"/>
                  <a:ext cx="167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1A4E387-5BC6-F44E-96A5-42B3C821A12C}"/>
                    </a:ext>
                  </a:extLst>
                </p14:cNvPr>
                <p14:cNvContentPartPr/>
                <p14:nvPr/>
              </p14:nvContentPartPr>
              <p14:xfrm>
                <a:off x="6977843" y="3347379"/>
                <a:ext cx="531000" cy="45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1A4E387-5BC6-F44E-96A5-42B3C821A12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62723" y="3332259"/>
                  <a:ext cx="561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46A7960-61FF-0D43-A9DD-A048AEAEA9E1}"/>
                    </a:ext>
                  </a:extLst>
                </p14:cNvPr>
                <p14:cNvContentPartPr/>
                <p14:nvPr/>
              </p14:nvContentPartPr>
              <p14:xfrm>
                <a:off x="7435403" y="3253419"/>
                <a:ext cx="182520" cy="191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46A7960-61FF-0D43-A9DD-A048AEAEA9E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20283" y="3237939"/>
                  <a:ext cx="213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BF0F9ED-F67B-4F4A-AFDD-FF0898F2733A}"/>
                    </a:ext>
                  </a:extLst>
                </p14:cNvPr>
                <p14:cNvContentPartPr/>
                <p14:nvPr/>
              </p14:nvContentPartPr>
              <p14:xfrm>
                <a:off x="6891083" y="4971699"/>
                <a:ext cx="556560" cy="57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BF0F9ED-F67B-4F4A-AFDD-FF0898F2733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875603" y="4956579"/>
                  <a:ext cx="5871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8BC6974-917A-E649-9756-12E540DBEA5F}"/>
                    </a:ext>
                  </a:extLst>
                </p14:cNvPr>
                <p14:cNvContentPartPr/>
                <p14:nvPr/>
              </p14:nvContentPartPr>
              <p14:xfrm>
                <a:off x="7388603" y="4887819"/>
                <a:ext cx="201600" cy="256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8BC6974-917A-E649-9756-12E540DBEA5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373483" y="4872699"/>
                  <a:ext cx="232200" cy="28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34CDD7A-5683-084D-ACD5-F410AF34FAA7}"/>
                  </a:ext>
                </a:extLst>
              </p14:cNvPr>
              <p14:cNvContentPartPr/>
              <p14:nvPr/>
            </p14:nvContentPartPr>
            <p14:xfrm>
              <a:off x="8253683" y="4424499"/>
              <a:ext cx="360" cy="97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34CDD7A-5683-084D-ACD5-F410AF34FAA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8238203" y="4409379"/>
                <a:ext cx="3096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DAD54D0-5BC4-E54B-8A14-8FAB1EE92A40}"/>
              </a:ext>
            </a:extLst>
          </p:cNvPr>
          <p:cNvGrpSpPr/>
          <p:nvPr/>
        </p:nvGrpSpPr>
        <p:grpSpPr>
          <a:xfrm>
            <a:off x="8445563" y="4238379"/>
            <a:ext cx="1276200" cy="793440"/>
            <a:chOff x="8445563" y="4238379"/>
            <a:chExt cx="1276200" cy="79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DA28EB3-4464-D844-9294-671913BBF33E}"/>
                    </a:ext>
                  </a:extLst>
                </p14:cNvPr>
                <p14:cNvContentPartPr/>
                <p14:nvPr/>
              </p14:nvContentPartPr>
              <p14:xfrm>
                <a:off x="8445563" y="4364739"/>
                <a:ext cx="87840" cy="239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DA28EB3-4464-D844-9294-671913BBF33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430443" y="4349619"/>
                  <a:ext cx="1184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412CF55-F3A8-9E4C-AFC2-33A35DD03912}"/>
                    </a:ext>
                  </a:extLst>
                </p14:cNvPr>
                <p14:cNvContentPartPr/>
                <p14:nvPr/>
              </p14:nvContentPartPr>
              <p14:xfrm>
                <a:off x="8603243" y="4238379"/>
                <a:ext cx="51120" cy="308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412CF55-F3A8-9E4C-AFC2-33A35DD0391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588123" y="4223259"/>
                  <a:ext cx="817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079FB75-FD4A-3548-9EDC-B70B323DD6FA}"/>
                    </a:ext>
                  </a:extLst>
                </p14:cNvPr>
                <p14:cNvContentPartPr/>
                <p14:nvPr/>
              </p14:nvContentPartPr>
              <p14:xfrm>
                <a:off x="8516483" y="4325859"/>
                <a:ext cx="181800" cy="31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079FB75-FD4A-3548-9EDC-B70B323DD6F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501003" y="4310739"/>
                  <a:ext cx="212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C92C7C1-E636-A14A-A109-C460D9636575}"/>
                    </a:ext>
                  </a:extLst>
                </p14:cNvPr>
                <p14:cNvContentPartPr/>
                <p14:nvPr/>
              </p14:nvContentPartPr>
              <p14:xfrm>
                <a:off x="8721683" y="4401459"/>
                <a:ext cx="5400" cy="160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C92C7C1-E636-A14A-A109-C460D963657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706203" y="4386339"/>
                  <a:ext cx="36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1AF696C-B549-CC4C-92A2-41506C229596}"/>
                    </a:ext>
                  </a:extLst>
                </p14:cNvPr>
                <p14:cNvContentPartPr/>
                <p14:nvPr/>
              </p14:nvContentPartPr>
              <p14:xfrm>
                <a:off x="8702603" y="4438539"/>
                <a:ext cx="104400" cy="22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1AF696C-B549-CC4C-92A2-41506C22959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687123" y="4423419"/>
                  <a:ext cx="1346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24964A7-40D7-364F-95A7-28CA17164535}"/>
                    </a:ext>
                  </a:extLst>
                </p14:cNvPr>
                <p14:cNvContentPartPr/>
                <p14:nvPr/>
              </p14:nvContentPartPr>
              <p14:xfrm>
                <a:off x="8837603" y="4397139"/>
                <a:ext cx="116640" cy="123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24964A7-40D7-364F-95A7-28CA1716453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822483" y="4382019"/>
                  <a:ext cx="146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145104C-2EBF-2241-B06C-27C12C05977F}"/>
                    </a:ext>
                  </a:extLst>
                </p14:cNvPr>
                <p14:cNvContentPartPr/>
                <p14:nvPr/>
              </p14:nvContentPartPr>
              <p14:xfrm>
                <a:off x="8935523" y="4426659"/>
                <a:ext cx="86760" cy="131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145104C-2EBF-2241-B06C-27C12C05977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920403" y="4411539"/>
                  <a:ext cx="117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2CA1C2C-7209-2244-87BC-629D122B4A3C}"/>
                    </a:ext>
                  </a:extLst>
                </p14:cNvPr>
                <p14:cNvContentPartPr/>
                <p14:nvPr/>
              </p14:nvContentPartPr>
              <p14:xfrm>
                <a:off x="9089603" y="4414779"/>
                <a:ext cx="256320" cy="143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2CA1C2C-7209-2244-87BC-629D122B4A3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074483" y="4399659"/>
                  <a:ext cx="286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9E811AA-7C2A-F14B-A743-D586A5ECECE2}"/>
                    </a:ext>
                  </a:extLst>
                </p14:cNvPr>
                <p14:cNvContentPartPr/>
                <p14:nvPr/>
              </p14:nvContentPartPr>
              <p14:xfrm>
                <a:off x="8577683" y="4718259"/>
                <a:ext cx="102600" cy="235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9E811AA-7C2A-F14B-A743-D586A5ECECE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557163" y="4697739"/>
                  <a:ext cx="1432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36D9256-1C8C-C449-8214-CED9975EB736}"/>
                    </a:ext>
                  </a:extLst>
                </p14:cNvPr>
                <p14:cNvContentPartPr/>
                <p14:nvPr/>
              </p14:nvContentPartPr>
              <p14:xfrm>
                <a:off x="8715923" y="4755699"/>
                <a:ext cx="7200" cy="103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36D9256-1C8C-C449-8214-CED9975EB73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695403" y="4735539"/>
                  <a:ext cx="47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892D8E9-BB01-1844-B503-5D36ACAFA4BF}"/>
                    </a:ext>
                  </a:extLst>
                </p14:cNvPr>
                <p14:cNvContentPartPr/>
                <p14:nvPr/>
              </p14:nvContentPartPr>
              <p14:xfrm>
                <a:off x="8710523" y="4753179"/>
                <a:ext cx="92880" cy="6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892D8E9-BB01-1844-B503-5D36ACAFA4B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695403" y="4738059"/>
                  <a:ext cx="1234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1520D1B-F260-9A4B-A3AC-E38A3F88D66E}"/>
                    </a:ext>
                  </a:extLst>
                </p14:cNvPr>
                <p14:cNvContentPartPr/>
                <p14:nvPr/>
              </p14:nvContentPartPr>
              <p14:xfrm>
                <a:off x="8820683" y="4719699"/>
                <a:ext cx="69480" cy="141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1520D1B-F260-9A4B-A3AC-E38A3F88D66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05563" y="4704579"/>
                  <a:ext cx="100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18E782B-D6D4-134D-8CDC-6D66D4292170}"/>
                    </a:ext>
                  </a:extLst>
                </p14:cNvPr>
                <p14:cNvContentPartPr/>
                <p14:nvPr/>
              </p14:nvContentPartPr>
              <p14:xfrm>
                <a:off x="8954243" y="4752819"/>
                <a:ext cx="137160" cy="119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18E782B-D6D4-134D-8CDC-6D66D429217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939123" y="4737339"/>
                  <a:ext cx="1674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50190C9-06BE-FD48-BB5C-527812BC3FF4}"/>
                    </a:ext>
                  </a:extLst>
                </p14:cNvPr>
                <p14:cNvContentPartPr/>
                <p14:nvPr/>
              </p14:nvContentPartPr>
              <p14:xfrm>
                <a:off x="9145043" y="4735899"/>
                <a:ext cx="279720" cy="145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50190C9-06BE-FD48-BB5C-527812BC3FF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129923" y="4720779"/>
                  <a:ext cx="3099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72909A0-E649-2142-883F-69E32C79BE23}"/>
                    </a:ext>
                  </a:extLst>
                </p14:cNvPr>
                <p14:cNvContentPartPr/>
                <p14:nvPr/>
              </p14:nvContentPartPr>
              <p14:xfrm>
                <a:off x="9484523" y="4721499"/>
                <a:ext cx="237240" cy="310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72909A0-E649-2142-883F-69E32C79BE2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469403" y="4706019"/>
                  <a:ext cx="267840" cy="34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oup 714">
            <a:extLst>
              <a:ext uri="{FF2B5EF4-FFF2-40B4-BE49-F238E27FC236}">
                <a16:creationId xmlns:a16="http://schemas.microsoft.com/office/drawing/2014/main" id="{48FE6865-01AA-3244-B4B4-C0D795557592}"/>
              </a:ext>
            </a:extLst>
          </p:cNvPr>
          <p:cNvGrpSpPr/>
          <p:nvPr/>
        </p:nvGrpSpPr>
        <p:grpSpPr>
          <a:xfrm>
            <a:off x="1643723" y="3737979"/>
            <a:ext cx="3373920" cy="2536200"/>
            <a:chOff x="1643723" y="3737979"/>
            <a:chExt cx="3373920" cy="253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4910BC6-F45E-BD47-AFF0-4402DC722736}"/>
                    </a:ext>
                  </a:extLst>
                </p14:cNvPr>
                <p14:cNvContentPartPr/>
                <p14:nvPr/>
              </p14:nvContentPartPr>
              <p14:xfrm>
                <a:off x="1643723" y="5046939"/>
                <a:ext cx="488160" cy="25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4910BC6-F45E-BD47-AFF0-4402DC72273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28243" y="5031819"/>
                  <a:ext cx="518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5D2D38A-E30F-5F4B-AA18-9076D8E492EF}"/>
                    </a:ext>
                  </a:extLst>
                </p14:cNvPr>
                <p14:cNvContentPartPr/>
                <p14:nvPr/>
              </p14:nvContentPartPr>
              <p14:xfrm>
                <a:off x="2167163" y="4946139"/>
                <a:ext cx="69840" cy="209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5D2D38A-E30F-5F4B-AA18-9076D8E492E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2043" y="4930659"/>
                  <a:ext cx="1004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8E65B19-AF2A-834E-A45D-5F3981EE1B8C}"/>
                    </a:ext>
                  </a:extLst>
                </p14:cNvPr>
                <p14:cNvContentPartPr/>
                <p14:nvPr/>
              </p14:nvContentPartPr>
              <p14:xfrm>
                <a:off x="2456243" y="3737979"/>
                <a:ext cx="137520" cy="180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8E65B19-AF2A-834E-A45D-5F3981EE1B8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441123" y="3722859"/>
                  <a:ext cx="1681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F1ABB69-66E3-7944-892E-D2188D815753}"/>
                    </a:ext>
                  </a:extLst>
                </p14:cNvPr>
                <p14:cNvContentPartPr/>
                <p14:nvPr/>
              </p14:nvContentPartPr>
              <p14:xfrm>
                <a:off x="2522843" y="4014459"/>
                <a:ext cx="16920" cy="192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F1ABB69-66E3-7944-892E-D2188D81575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507723" y="3998979"/>
                  <a:ext cx="47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B8CBCF3-1005-E941-91E4-620F54B44487}"/>
                    </a:ext>
                  </a:extLst>
                </p14:cNvPr>
                <p14:cNvContentPartPr/>
                <p14:nvPr/>
              </p14:nvContentPartPr>
              <p14:xfrm>
                <a:off x="2469923" y="4290939"/>
                <a:ext cx="151560" cy="190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B8CBCF3-1005-E941-91E4-620F54B4448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454443" y="4275819"/>
                  <a:ext cx="1821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0E9FD1B-4636-9845-BC6B-6E787BD23766}"/>
                    </a:ext>
                  </a:extLst>
                </p14:cNvPr>
                <p14:cNvContentPartPr/>
                <p14:nvPr/>
              </p14:nvContentPartPr>
              <p14:xfrm>
                <a:off x="2558483" y="4495059"/>
                <a:ext cx="7920" cy="177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0E9FD1B-4636-9845-BC6B-6E787BD2376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543003" y="4479939"/>
                  <a:ext cx="38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4B74A24-6E2A-CD4E-84F5-DDCD9F48F8D5}"/>
                    </a:ext>
                  </a:extLst>
                </p14:cNvPr>
                <p14:cNvContentPartPr/>
                <p14:nvPr/>
              </p14:nvContentPartPr>
              <p14:xfrm>
                <a:off x="2492603" y="4756779"/>
                <a:ext cx="95040" cy="174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4B74A24-6E2A-CD4E-84F5-DDCD9F48F8D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477483" y="4741659"/>
                  <a:ext cx="125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FC9C78B-AF67-1C43-B390-20DE76FEC1D7}"/>
                    </a:ext>
                  </a:extLst>
                </p14:cNvPr>
                <p14:cNvContentPartPr/>
                <p14:nvPr/>
              </p14:nvContentPartPr>
              <p14:xfrm>
                <a:off x="2699603" y="4079979"/>
                <a:ext cx="208080" cy="237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FC9C78B-AF67-1C43-B390-20DE76FEC1D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684483" y="4064859"/>
                  <a:ext cx="2386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F557E55-8235-CA4C-A320-F7DCCF2B8538}"/>
                    </a:ext>
                  </a:extLst>
                </p14:cNvPr>
                <p14:cNvContentPartPr/>
                <p14:nvPr/>
              </p14:nvContentPartPr>
              <p14:xfrm>
                <a:off x="2927123" y="3968019"/>
                <a:ext cx="142200" cy="140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F557E55-8235-CA4C-A320-F7DCCF2B853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912003" y="3952899"/>
                  <a:ext cx="1724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EBEADED-AD5A-E047-B4D0-FA50E1AC5F82}"/>
                    </a:ext>
                  </a:extLst>
                </p14:cNvPr>
                <p14:cNvContentPartPr/>
                <p14:nvPr/>
              </p14:nvContentPartPr>
              <p14:xfrm>
                <a:off x="2706803" y="4490379"/>
                <a:ext cx="274320" cy="209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EBEADED-AD5A-E047-B4D0-FA50E1AC5F8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91683" y="4475259"/>
                  <a:ext cx="3049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F2D0E80-B579-B740-99C1-17B06FCD6E2E}"/>
                    </a:ext>
                  </a:extLst>
                </p14:cNvPr>
                <p14:cNvContentPartPr/>
                <p14:nvPr/>
              </p14:nvContentPartPr>
              <p14:xfrm>
                <a:off x="3004163" y="4602699"/>
                <a:ext cx="145440" cy="235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F2D0E80-B579-B740-99C1-17B06FCD6E2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989043" y="4587219"/>
                  <a:ext cx="175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15E53A7-9820-644E-A4D0-2CCCB1D6DA9B}"/>
                    </a:ext>
                  </a:extLst>
                </p14:cNvPr>
                <p14:cNvContentPartPr/>
                <p14:nvPr/>
              </p14:nvContentPartPr>
              <p14:xfrm>
                <a:off x="2425283" y="5235939"/>
                <a:ext cx="764280" cy="475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15E53A7-9820-644E-A4D0-2CCCB1D6DA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410163" y="5220819"/>
                  <a:ext cx="79488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B7D5E17-9E52-BE45-959E-9A3053EB5125}"/>
                    </a:ext>
                  </a:extLst>
                </p14:cNvPr>
                <p14:cNvContentPartPr/>
                <p14:nvPr/>
              </p14:nvContentPartPr>
              <p14:xfrm>
                <a:off x="2910203" y="5128659"/>
                <a:ext cx="193680" cy="171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B7D5E17-9E52-BE45-959E-9A3053EB512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894723" y="5113539"/>
                  <a:ext cx="2242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3E69C54-77BB-F74B-81A2-863EC91BFBBE}"/>
                    </a:ext>
                  </a:extLst>
                </p14:cNvPr>
                <p14:cNvContentPartPr/>
                <p14:nvPr/>
              </p14:nvContentPartPr>
              <p14:xfrm>
                <a:off x="2482883" y="5948019"/>
                <a:ext cx="65880" cy="226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3E69C54-77BB-F74B-81A2-863EC91BFBB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467763" y="5932899"/>
                  <a:ext cx="96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4A0DB96-3E97-1F4D-9AC6-C058C8FA74AE}"/>
                    </a:ext>
                  </a:extLst>
                </p14:cNvPr>
                <p14:cNvContentPartPr/>
                <p14:nvPr/>
              </p14:nvContentPartPr>
              <p14:xfrm>
                <a:off x="2627243" y="6002739"/>
                <a:ext cx="98640" cy="271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4A0DB96-3E97-1F4D-9AC6-C058C8FA74A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612123" y="5987259"/>
                  <a:ext cx="1288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780A00D-0B1C-004F-B780-A64D3F3F3488}"/>
                    </a:ext>
                  </a:extLst>
                </p14:cNvPr>
                <p14:cNvContentPartPr/>
                <p14:nvPr/>
              </p14:nvContentPartPr>
              <p14:xfrm>
                <a:off x="2782043" y="6018579"/>
                <a:ext cx="258480" cy="131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780A00D-0B1C-004F-B780-A64D3F3F348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766923" y="6003459"/>
                  <a:ext cx="289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0D9725A-56D1-3C46-A87F-49FBF4753EFF}"/>
                    </a:ext>
                  </a:extLst>
                </p14:cNvPr>
                <p14:cNvContentPartPr/>
                <p14:nvPr/>
              </p14:nvContentPartPr>
              <p14:xfrm>
                <a:off x="3078683" y="5868459"/>
                <a:ext cx="24480" cy="280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0D9725A-56D1-3C46-A87F-49FBF4753EF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063203" y="5853339"/>
                  <a:ext cx="550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79B31B4-F0CA-2E4B-B755-635D23B2A639}"/>
                    </a:ext>
                  </a:extLst>
                </p14:cNvPr>
                <p14:cNvContentPartPr/>
                <p14:nvPr/>
              </p14:nvContentPartPr>
              <p14:xfrm>
                <a:off x="3095243" y="5828499"/>
                <a:ext cx="185400" cy="294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79B31B4-F0CA-2E4B-B755-635D23B2A63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079763" y="5813019"/>
                  <a:ext cx="2160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9ED87A2-A6B6-FE4A-BF18-4EFF4EF12EB4}"/>
                    </a:ext>
                  </a:extLst>
                </p14:cNvPr>
                <p14:cNvContentPartPr/>
                <p14:nvPr/>
              </p14:nvContentPartPr>
              <p14:xfrm>
                <a:off x="3227723" y="4393899"/>
                <a:ext cx="662760" cy="16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9ED87A2-A6B6-FE4A-BF18-4EFF4EF12EB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212603" y="4378779"/>
                  <a:ext cx="693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3B2F9F7-2DBB-7B4B-AFE3-24C956EB573E}"/>
                    </a:ext>
                  </a:extLst>
                </p14:cNvPr>
                <p14:cNvContentPartPr/>
                <p14:nvPr/>
              </p14:nvContentPartPr>
              <p14:xfrm>
                <a:off x="3950243" y="4305699"/>
                <a:ext cx="12240" cy="194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3B2F9F7-2DBB-7B4B-AFE3-24C956EB573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935123" y="4290579"/>
                  <a:ext cx="42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1E7523B-FAE9-6245-84E7-3418A8C7657E}"/>
                    </a:ext>
                  </a:extLst>
                </p14:cNvPr>
                <p14:cNvContentPartPr/>
                <p14:nvPr/>
              </p14:nvContentPartPr>
              <p14:xfrm>
                <a:off x="3933323" y="4277259"/>
                <a:ext cx="74520" cy="218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1E7523B-FAE9-6245-84E7-3418A8C7657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918203" y="4262139"/>
                  <a:ext cx="1051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73D5444-6CD2-8F45-97CA-9D2291850DF5}"/>
                    </a:ext>
                  </a:extLst>
                </p14:cNvPr>
                <p14:cNvContentPartPr/>
                <p14:nvPr/>
              </p14:nvContentPartPr>
              <p14:xfrm>
                <a:off x="4221683" y="4118859"/>
                <a:ext cx="14760" cy="415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73D5444-6CD2-8F45-97CA-9D2291850DF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206563" y="4103379"/>
                  <a:ext cx="453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88CCBC1-C937-054A-8298-EB750A5AB452}"/>
                    </a:ext>
                  </a:extLst>
                </p14:cNvPr>
                <p14:cNvContentPartPr/>
                <p14:nvPr/>
              </p14:nvContentPartPr>
              <p14:xfrm>
                <a:off x="4227803" y="4517019"/>
                <a:ext cx="166320" cy="17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88CCBC1-C937-054A-8298-EB750A5AB45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212683" y="4501899"/>
                  <a:ext cx="196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2561F64-B231-5F4F-BB29-B61B376F89B5}"/>
                    </a:ext>
                  </a:extLst>
                </p14:cNvPr>
                <p14:cNvContentPartPr/>
                <p14:nvPr/>
              </p14:nvContentPartPr>
              <p14:xfrm>
                <a:off x="4240763" y="4334139"/>
                <a:ext cx="151560" cy="33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2561F64-B231-5F4F-BB29-B61B376F89B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225643" y="4319019"/>
                  <a:ext cx="1821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EFBED0E-ADF5-074F-8465-130B26A09054}"/>
                    </a:ext>
                  </a:extLst>
                </p14:cNvPr>
                <p14:cNvContentPartPr/>
                <p14:nvPr/>
              </p14:nvContentPartPr>
              <p14:xfrm>
                <a:off x="4264883" y="4169979"/>
                <a:ext cx="91800" cy="3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EFBED0E-ADF5-074F-8465-130B26A0905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249763" y="4154859"/>
                  <a:ext cx="122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A8052B6E-D002-7B42-8353-4AA9C8D46D41}"/>
                    </a:ext>
                  </a:extLst>
                </p14:cNvPr>
                <p14:cNvContentPartPr/>
                <p14:nvPr/>
              </p14:nvContentPartPr>
              <p14:xfrm>
                <a:off x="4476203" y="4124979"/>
                <a:ext cx="28080" cy="33300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A8052B6E-D002-7B42-8353-4AA9C8D46D4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461083" y="4109499"/>
                  <a:ext cx="586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DB8D6BE0-4473-724C-A729-6FBC8F6EF6DD}"/>
                    </a:ext>
                  </a:extLst>
                </p14:cNvPr>
                <p14:cNvContentPartPr/>
                <p14:nvPr/>
              </p14:nvContentPartPr>
              <p14:xfrm>
                <a:off x="4544243" y="4307499"/>
                <a:ext cx="74880" cy="14040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DB8D6BE0-4473-724C-A729-6FBC8F6EF6D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528763" y="4292019"/>
                  <a:ext cx="105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8F9A0E89-7529-444E-BC43-A4543360C4EB}"/>
                    </a:ext>
                  </a:extLst>
                </p14:cNvPr>
                <p14:cNvContentPartPr/>
                <p14:nvPr/>
              </p14:nvContentPartPr>
              <p14:xfrm>
                <a:off x="4660883" y="4284099"/>
                <a:ext cx="59040" cy="17892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8F9A0E89-7529-444E-BC43-A4543360C4E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645763" y="4268979"/>
                  <a:ext cx="89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E6CFF8E7-BC6E-AD42-AF24-300FB81C8E00}"/>
                    </a:ext>
                  </a:extLst>
                </p14:cNvPr>
                <p14:cNvContentPartPr/>
                <p14:nvPr/>
              </p14:nvContentPartPr>
              <p14:xfrm>
                <a:off x="4753403" y="4124259"/>
                <a:ext cx="16920" cy="29196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E6CFF8E7-BC6E-AD42-AF24-300FB81C8E0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738283" y="4109139"/>
                  <a:ext cx="471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99F78311-14E1-7147-B6C8-DE04F84D1494}"/>
                    </a:ext>
                  </a:extLst>
                </p14:cNvPr>
                <p14:cNvContentPartPr/>
                <p14:nvPr/>
              </p14:nvContentPartPr>
              <p14:xfrm>
                <a:off x="4675283" y="4257099"/>
                <a:ext cx="228600" cy="2196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99F78311-14E1-7147-B6C8-DE04F84D149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660163" y="4241619"/>
                  <a:ext cx="259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6CA4A6EB-159F-A540-BE20-4752BDBC549A}"/>
                    </a:ext>
                  </a:extLst>
                </p14:cNvPr>
                <p14:cNvContentPartPr/>
                <p14:nvPr/>
              </p14:nvContentPartPr>
              <p14:xfrm>
                <a:off x="4886603" y="4297779"/>
                <a:ext cx="5400" cy="14292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6CA4A6EB-159F-A540-BE20-4752BDBC549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871483" y="4282299"/>
                  <a:ext cx="36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69BF9D1D-571E-3C4D-AF99-A12E66018B08}"/>
                    </a:ext>
                  </a:extLst>
                </p14:cNvPr>
                <p14:cNvContentPartPr/>
                <p14:nvPr/>
              </p14:nvContentPartPr>
              <p14:xfrm>
                <a:off x="4867523" y="4183299"/>
                <a:ext cx="1440" cy="252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69BF9D1D-571E-3C4D-AF99-A12E66018B0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852403" y="4168179"/>
                  <a:ext cx="320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B1954FAE-5B5E-7B47-9F17-A0D717BFAC60}"/>
                    </a:ext>
                  </a:extLst>
                </p14:cNvPr>
                <p14:cNvContentPartPr/>
                <p14:nvPr/>
              </p14:nvContentPartPr>
              <p14:xfrm>
                <a:off x="4969403" y="4311099"/>
                <a:ext cx="48240" cy="12852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B1954FAE-5B5E-7B47-9F17-A0D717BFAC6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954283" y="4295619"/>
                  <a:ext cx="7884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8" name="Group 717">
            <a:extLst>
              <a:ext uri="{FF2B5EF4-FFF2-40B4-BE49-F238E27FC236}">
                <a16:creationId xmlns:a16="http://schemas.microsoft.com/office/drawing/2014/main" id="{AB528558-1D9A-EB4C-B9FF-955C3618B2E1}"/>
              </a:ext>
            </a:extLst>
          </p:cNvPr>
          <p:cNvGrpSpPr/>
          <p:nvPr/>
        </p:nvGrpSpPr>
        <p:grpSpPr>
          <a:xfrm>
            <a:off x="10313603" y="4358259"/>
            <a:ext cx="545400" cy="268200"/>
            <a:chOff x="10313603" y="4358259"/>
            <a:chExt cx="54540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E81914E7-DE34-B945-9F3D-E31FEF9FE667}"/>
                    </a:ext>
                  </a:extLst>
                </p14:cNvPr>
                <p14:cNvContentPartPr/>
                <p14:nvPr/>
              </p14:nvContentPartPr>
              <p14:xfrm>
                <a:off x="10313603" y="4469499"/>
                <a:ext cx="442440" cy="3312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E81914E7-DE34-B945-9F3D-E31FEF9FE66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298123" y="4454019"/>
                  <a:ext cx="4730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E3C2FFF1-EC37-984A-B9F9-FE65630B555C}"/>
                    </a:ext>
                  </a:extLst>
                </p14:cNvPr>
                <p14:cNvContentPartPr/>
                <p14:nvPr/>
              </p14:nvContentPartPr>
              <p14:xfrm>
                <a:off x="10738403" y="4358259"/>
                <a:ext cx="120600" cy="26820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E3C2FFF1-EC37-984A-B9F9-FE65630B555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723283" y="4343139"/>
                  <a:ext cx="15084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56A850F7-26BF-4F41-B546-D4B726285DCA}"/>
              </a:ext>
            </a:extLst>
          </p:cNvPr>
          <p:cNvGrpSpPr/>
          <p:nvPr/>
        </p:nvGrpSpPr>
        <p:grpSpPr>
          <a:xfrm>
            <a:off x="11068163" y="4193379"/>
            <a:ext cx="927000" cy="342360"/>
            <a:chOff x="11068163" y="4193379"/>
            <a:chExt cx="92700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632050C3-4DF7-EE4B-8E8D-911D731295AC}"/>
                    </a:ext>
                  </a:extLst>
                </p14:cNvPr>
                <p14:cNvContentPartPr/>
                <p14:nvPr/>
              </p14:nvContentPartPr>
              <p14:xfrm>
                <a:off x="11068163" y="4193379"/>
                <a:ext cx="159120" cy="33732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632050C3-4DF7-EE4B-8E8D-911D731295A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052683" y="4177899"/>
                  <a:ext cx="1893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D14A362B-BB13-F84F-A96F-D27A9134F4DE}"/>
                    </a:ext>
                  </a:extLst>
                </p14:cNvPr>
                <p14:cNvContentPartPr/>
                <p14:nvPr/>
              </p14:nvContentPartPr>
              <p14:xfrm>
                <a:off x="11150963" y="4373739"/>
                <a:ext cx="104760" cy="3888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D14A362B-BB13-F84F-A96F-D27A9134F4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130803" y="4353219"/>
                  <a:ext cx="145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4AD4CF2C-9956-094B-B9FE-B9B56BFEE2B8}"/>
                    </a:ext>
                  </a:extLst>
                </p14:cNvPr>
                <p14:cNvContentPartPr/>
                <p14:nvPr/>
              </p14:nvContentPartPr>
              <p14:xfrm>
                <a:off x="11141243" y="4245219"/>
                <a:ext cx="142920" cy="1152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4AD4CF2C-9956-094B-B9FE-B9B56BFEE2B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121083" y="4224699"/>
                  <a:ext cx="1836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DA2DAD29-FCCD-0344-957E-374820ED83BA}"/>
                    </a:ext>
                  </a:extLst>
                </p14:cNvPr>
                <p14:cNvContentPartPr/>
                <p14:nvPr/>
              </p14:nvContentPartPr>
              <p14:xfrm>
                <a:off x="11334563" y="4227579"/>
                <a:ext cx="128520" cy="25416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DA2DAD29-FCCD-0344-957E-374820ED83B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319443" y="4212459"/>
                  <a:ext cx="1587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3A6D7FFC-EE51-9A41-869E-4435F29078A3}"/>
                    </a:ext>
                  </a:extLst>
                </p14:cNvPr>
                <p14:cNvContentPartPr/>
                <p14:nvPr/>
              </p14:nvContentPartPr>
              <p14:xfrm>
                <a:off x="11435723" y="4392819"/>
                <a:ext cx="82800" cy="9756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3A6D7FFC-EE51-9A41-869E-4435F29078A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415203" y="4372299"/>
                  <a:ext cx="123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5FB1BE36-763C-F246-A449-6687A9093A08}"/>
                    </a:ext>
                  </a:extLst>
                </p14:cNvPr>
                <p14:cNvContentPartPr/>
                <p14:nvPr/>
              </p14:nvContentPartPr>
              <p14:xfrm>
                <a:off x="11581883" y="4379499"/>
                <a:ext cx="60480" cy="15624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5FB1BE36-763C-F246-A449-6687A9093A0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566763" y="4364019"/>
                  <a:ext cx="91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711F7BE7-46BF-8C4E-88ED-A536E679B6CD}"/>
                    </a:ext>
                  </a:extLst>
                </p14:cNvPr>
                <p14:cNvContentPartPr/>
                <p14:nvPr/>
              </p14:nvContentPartPr>
              <p14:xfrm>
                <a:off x="11705363" y="4233699"/>
                <a:ext cx="18000" cy="27000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711F7BE7-46BF-8C4E-88ED-A536E679B6C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684843" y="4213539"/>
                  <a:ext cx="586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ED7198FE-864A-404C-B76C-9C7CF31A00D4}"/>
                    </a:ext>
                  </a:extLst>
                </p14:cNvPr>
                <p14:cNvContentPartPr/>
                <p14:nvPr/>
              </p14:nvContentPartPr>
              <p14:xfrm>
                <a:off x="11637683" y="4338099"/>
                <a:ext cx="187920" cy="16560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ED7198FE-864A-404C-B76C-9C7CF31A00D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617163" y="4317939"/>
                  <a:ext cx="2289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9192D843-AB28-624E-89C0-28E99166FD09}"/>
                    </a:ext>
                  </a:extLst>
                </p14:cNvPr>
                <p14:cNvContentPartPr/>
                <p14:nvPr/>
              </p14:nvContentPartPr>
              <p14:xfrm>
                <a:off x="11825603" y="4275459"/>
                <a:ext cx="360" cy="36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9192D843-AB28-624E-89C0-28E99166FD0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805443" y="4254939"/>
                  <a:ext cx="410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BE1188F0-14BD-AB42-A8E1-BB1B2FD7D3BC}"/>
                    </a:ext>
                  </a:extLst>
                </p14:cNvPr>
                <p14:cNvContentPartPr/>
                <p14:nvPr/>
              </p14:nvContentPartPr>
              <p14:xfrm>
                <a:off x="11925323" y="4358979"/>
                <a:ext cx="69840" cy="13716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BE1188F0-14BD-AB42-A8E1-BB1B2FD7D3B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910203" y="4343499"/>
                  <a:ext cx="100440" cy="16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23188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31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 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471748"/>
            <a:ext cx="10809850" cy="4351338"/>
          </a:xfrm>
        </p:spPr>
        <p:txBody>
          <a:bodyPr>
            <a:noAutofit/>
          </a:bodyPr>
          <a:lstStyle/>
          <a:p>
            <a:r>
              <a:rPr lang="en-GB" dirty="0">
                <a:hlinkClick r:id="rId2"/>
              </a:rPr>
              <a:t>https://ksqldb.io/</a:t>
            </a:r>
            <a:endParaRPr lang="en-GB" dirty="0"/>
          </a:p>
          <a:p>
            <a:r>
              <a:rPr lang="en-GB" dirty="0">
                <a:hlinkClick r:id="rId3"/>
              </a:rPr>
              <a:t>https://ksqldb.io/examples.html</a:t>
            </a:r>
            <a:endParaRPr lang="en-GB" dirty="0"/>
          </a:p>
          <a:p>
            <a:r>
              <a:rPr lang="en-GB" dirty="0">
                <a:hlinkClick r:id="rId4"/>
              </a:rPr>
              <a:t>https://github.com/confluentinc/ksql</a:t>
            </a:r>
            <a:endParaRPr lang="en-GB" dirty="0"/>
          </a:p>
          <a:p>
            <a:r>
              <a:rPr lang="en-GB" dirty="0">
                <a:hlinkClick r:id="rId4"/>
              </a:rPr>
              <a:t>https://twitter.com/ksqldb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4E874-2F0E-9541-8985-E18E8ED78B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4224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8798C2-C5E9-7E43-BABB-CC0BBA264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908" y="2194520"/>
            <a:ext cx="10516891" cy="1904999"/>
          </a:xfrm>
        </p:spPr>
        <p:txBody>
          <a:bodyPr/>
          <a:lstStyle/>
          <a:p>
            <a:pPr algn="ctr"/>
            <a:r>
              <a:rPr lang="en-US" dirty="0"/>
              <a:t>Thank you for your attention!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89072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4407-7C6D-344F-83C7-E8743D9BDE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ksqlDB</a:t>
            </a:r>
            <a:endParaRPr lang="en-US" noProof="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4858F37-1763-AD46-910A-3C7ECD45A1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sz="3500" dirty="0">
                <a:solidFill>
                  <a:schemeClr val="bg1">
                    <a:lumMod val="50000"/>
                  </a:schemeClr>
                </a:solidFill>
              </a:rPr>
              <a:t>Emanuele Della Valle</a:t>
            </a:r>
          </a:p>
          <a:p>
            <a:pPr lvl="0"/>
            <a:r>
              <a:rPr lang="en-GB" sz="2000" dirty="0"/>
              <a:t>prof @ </a:t>
            </a:r>
            <a:r>
              <a:rPr lang="en-GB" sz="2000" dirty="0" err="1"/>
              <a:t>Politecnico</a:t>
            </a:r>
            <a:r>
              <a:rPr lang="en-GB" sz="2000" dirty="0"/>
              <a:t> di Milano</a:t>
            </a:r>
          </a:p>
        </p:txBody>
      </p:sp>
    </p:spTree>
    <p:extLst>
      <p:ext uri="{BB962C8B-B14F-4D97-AF65-F5344CB8AC3E}">
        <p14:creationId xmlns:p14="http://schemas.microsoft.com/office/powerpoint/2010/main" val="114680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3200" dirty="0"/>
              <a:t>Why use </a:t>
            </a:r>
            <a:r>
              <a:rPr lang="en-US" sz="3200" dirty="0" err="1"/>
              <a:t>ksqlDB</a:t>
            </a:r>
            <a:r>
              <a:rPr lang="en-US" sz="3200" dirty="0"/>
              <a:t>?</a:t>
            </a:r>
            <a:br>
              <a:rPr lang="en-US" dirty="0"/>
            </a:br>
            <a:r>
              <a:rPr lang="en-US" dirty="0"/>
              <a:t>Divide and conquer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062009D-3623-2049-B636-DEF4FCC27163}"/>
                  </a:ext>
                </a:extLst>
              </p14:cNvPr>
              <p14:cNvContentPartPr/>
              <p14:nvPr/>
            </p14:nvContentPartPr>
            <p14:xfrm>
              <a:off x="4300883" y="2337939"/>
              <a:ext cx="329400" cy="299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062009D-3623-2049-B636-DEF4FCC271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5403" y="2322459"/>
                <a:ext cx="36000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DD40F6-C86A-6B48-AF0B-419EFC98E4BE}"/>
                  </a:ext>
                </a:extLst>
              </p14:cNvPr>
              <p14:cNvContentPartPr/>
              <p14:nvPr/>
            </p14:nvContentPartPr>
            <p14:xfrm>
              <a:off x="4447763" y="2804859"/>
              <a:ext cx="19440" cy="227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DD40F6-C86A-6B48-AF0B-419EFC98E4B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2283" y="2789739"/>
                <a:ext cx="496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1A6042-6C64-CF46-AC39-4181A244588F}"/>
                  </a:ext>
                </a:extLst>
              </p14:cNvPr>
              <p14:cNvContentPartPr/>
              <p14:nvPr/>
            </p14:nvContentPartPr>
            <p14:xfrm>
              <a:off x="4353083" y="3196899"/>
              <a:ext cx="213120" cy="235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1A6042-6C64-CF46-AC39-4181A24458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37963" y="3181779"/>
                <a:ext cx="243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CEA125E-26BC-BE42-9C2D-A5F57955B5BE}"/>
                  </a:ext>
                </a:extLst>
              </p14:cNvPr>
              <p14:cNvContentPartPr/>
              <p14:nvPr/>
            </p14:nvContentPartPr>
            <p14:xfrm>
              <a:off x="4429763" y="3623859"/>
              <a:ext cx="4320" cy="281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CEA125E-26BC-BE42-9C2D-A5F57955B5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14283" y="3608739"/>
                <a:ext cx="349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17AB0B-1EC8-2D40-AE21-6D7C4B899B38}"/>
                  </a:ext>
                </a:extLst>
              </p14:cNvPr>
              <p14:cNvContentPartPr/>
              <p14:nvPr/>
            </p14:nvContentPartPr>
            <p14:xfrm>
              <a:off x="4293323" y="4078539"/>
              <a:ext cx="259200" cy="338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17AB0B-1EC8-2D40-AE21-6D7C4B899B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78203" y="4063419"/>
                <a:ext cx="28980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6D1C190-6D67-9140-9D05-C790A090623B}"/>
                  </a:ext>
                </a:extLst>
              </p14:cNvPr>
              <p14:cNvContentPartPr/>
              <p14:nvPr/>
            </p14:nvContentPartPr>
            <p14:xfrm>
              <a:off x="4657283" y="3531339"/>
              <a:ext cx="290880" cy="383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6D1C190-6D67-9140-9D05-C790A090623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42163" y="3516219"/>
                <a:ext cx="3214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953EE71-9526-874A-86DB-3342ADFA9F2F}"/>
                  </a:ext>
                </a:extLst>
              </p14:cNvPr>
              <p14:cNvContentPartPr/>
              <p14:nvPr/>
            </p14:nvContentPartPr>
            <p14:xfrm>
              <a:off x="4955003" y="3802419"/>
              <a:ext cx="193680" cy="348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953EE71-9526-874A-86DB-3342ADFA9F2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39883" y="3787299"/>
                <a:ext cx="22428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A3C483F-783D-5748-A6E0-808900F266B4}"/>
                  </a:ext>
                </a:extLst>
              </p14:cNvPr>
              <p14:cNvContentPartPr/>
              <p14:nvPr/>
            </p14:nvContentPartPr>
            <p14:xfrm>
              <a:off x="4732883" y="3112299"/>
              <a:ext cx="271440" cy="205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A3C483F-783D-5748-A6E0-808900F266B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17763" y="3097179"/>
                <a:ext cx="3016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796185A-E034-1048-84C3-4FD45593A701}"/>
                  </a:ext>
                </a:extLst>
              </p14:cNvPr>
              <p14:cNvContentPartPr/>
              <p14:nvPr/>
            </p14:nvContentPartPr>
            <p14:xfrm>
              <a:off x="5045003" y="2799099"/>
              <a:ext cx="248040" cy="338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796185A-E034-1048-84C3-4FD45593A70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29883" y="2783979"/>
                <a:ext cx="2786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4C4996B-4E44-0B48-A245-3047886946ED}"/>
                  </a:ext>
                </a:extLst>
              </p14:cNvPr>
              <p14:cNvContentPartPr/>
              <p14:nvPr/>
            </p14:nvContentPartPr>
            <p14:xfrm>
              <a:off x="1497923" y="1916739"/>
              <a:ext cx="493200" cy="335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4C4996B-4E44-0B48-A245-3047886946E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82803" y="1901619"/>
                <a:ext cx="5238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DD7FC3D-7346-074B-842D-D9568F9FD20F}"/>
                  </a:ext>
                </a:extLst>
              </p14:cNvPr>
              <p14:cNvContentPartPr/>
              <p14:nvPr/>
            </p14:nvContentPartPr>
            <p14:xfrm>
              <a:off x="1478123" y="2185299"/>
              <a:ext cx="17640" cy="365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DD7FC3D-7346-074B-842D-D9568F9FD20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63003" y="2169819"/>
                <a:ext cx="482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0ED092E-D153-4047-8616-FD55E3657F30}"/>
                  </a:ext>
                </a:extLst>
              </p14:cNvPr>
              <p14:cNvContentPartPr/>
              <p14:nvPr/>
            </p14:nvContentPartPr>
            <p14:xfrm>
              <a:off x="1529243" y="2286459"/>
              <a:ext cx="523440" cy="380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0ED092E-D153-4047-8616-FD55E3657F3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513763" y="2271339"/>
                <a:ext cx="55368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2685118-4F5A-964F-A8F6-5C6A68B23F0E}"/>
                  </a:ext>
                </a:extLst>
              </p14:cNvPr>
              <p14:cNvContentPartPr/>
              <p14:nvPr/>
            </p14:nvContentPartPr>
            <p14:xfrm>
              <a:off x="1555883" y="2854899"/>
              <a:ext cx="455760" cy="263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2685118-4F5A-964F-A8F6-5C6A68B23F0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540403" y="2839419"/>
                <a:ext cx="4863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ACCA818-25A0-E44D-9D5B-EE0CF653CC23}"/>
                  </a:ext>
                </a:extLst>
              </p14:cNvPr>
              <p14:cNvContentPartPr/>
              <p14:nvPr/>
            </p14:nvContentPartPr>
            <p14:xfrm>
              <a:off x="1494683" y="3003939"/>
              <a:ext cx="49320" cy="452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ACCA818-25A0-E44D-9D5B-EE0CF653CC2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79203" y="2988459"/>
                <a:ext cx="7956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BEB0566-9921-A044-9953-E04A16C92566}"/>
                  </a:ext>
                </a:extLst>
              </p14:cNvPr>
              <p14:cNvContentPartPr/>
              <p14:nvPr/>
            </p14:nvContentPartPr>
            <p14:xfrm>
              <a:off x="2014523" y="2951739"/>
              <a:ext cx="4320" cy="444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BEB0566-9921-A044-9953-E04A16C9256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999403" y="2936619"/>
                <a:ext cx="3492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2F0BA20-A8F0-3941-ABB3-44A696F6D88A}"/>
                  </a:ext>
                </a:extLst>
              </p14:cNvPr>
              <p14:cNvContentPartPr/>
              <p14:nvPr/>
            </p14:nvContentPartPr>
            <p14:xfrm>
              <a:off x="1559843" y="3467619"/>
              <a:ext cx="348480" cy="84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2F0BA20-A8F0-3941-ABB3-44A696F6D88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44723" y="3452499"/>
                <a:ext cx="3790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6362656-2BC9-C44B-8B99-54B3CD92F6B2}"/>
                  </a:ext>
                </a:extLst>
              </p14:cNvPr>
              <p14:cNvContentPartPr/>
              <p14:nvPr/>
            </p14:nvContentPartPr>
            <p14:xfrm>
              <a:off x="1740563" y="3740139"/>
              <a:ext cx="6480" cy="3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6362656-2BC9-C44B-8B99-54B3CD92F6B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725083" y="3725019"/>
                <a:ext cx="370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19AE349-4DDB-2E47-9AED-32FEEC9F0626}"/>
                  </a:ext>
                </a:extLst>
              </p14:cNvPr>
              <p14:cNvContentPartPr/>
              <p14:nvPr/>
            </p14:nvContentPartPr>
            <p14:xfrm>
              <a:off x="1744163" y="3822939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19AE349-4DDB-2E47-9AED-32FEEC9F062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728683" y="380781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D689684-3D05-D144-B862-080F9A808B25}"/>
                  </a:ext>
                </a:extLst>
              </p14:cNvPr>
              <p14:cNvContentPartPr/>
              <p14:nvPr/>
            </p14:nvContentPartPr>
            <p14:xfrm>
              <a:off x="1765043" y="3938139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D689684-3D05-D144-B862-080F9A808B2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749923" y="392301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4D0D6D9-7877-3447-BDF0-9D1C5C997697}"/>
                  </a:ext>
                </a:extLst>
              </p14:cNvPr>
              <p14:cNvContentPartPr/>
              <p14:nvPr/>
            </p14:nvContentPartPr>
            <p14:xfrm>
              <a:off x="1626083" y="4231899"/>
              <a:ext cx="131400" cy="312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4D0D6D9-7877-3447-BDF0-9D1C5C99769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610963" y="4216419"/>
                <a:ext cx="1620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7EDCD2D-B866-C14F-83A4-027107C99B50}"/>
                  </a:ext>
                </a:extLst>
              </p14:cNvPr>
              <p14:cNvContentPartPr/>
              <p14:nvPr/>
            </p14:nvContentPartPr>
            <p14:xfrm>
              <a:off x="1627163" y="4416939"/>
              <a:ext cx="89280" cy="7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7EDCD2D-B866-C14F-83A4-027107C99B5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607003" y="4396419"/>
                <a:ext cx="129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DB134CF-3388-704B-A071-E08C731B0717}"/>
                  </a:ext>
                </a:extLst>
              </p14:cNvPr>
              <p14:cNvContentPartPr/>
              <p14:nvPr/>
            </p14:nvContentPartPr>
            <p14:xfrm>
              <a:off x="1799603" y="4433499"/>
              <a:ext cx="59040" cy="245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DB134CF-3388-704B-A071-E08C731B071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784123" y="4418379"/>
                <a:ext cx="896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AC1A4A4-25BE-4745-A02E-635672FC1B9F}"/>
                  </a:ext>
                </a:extLst>
              </p14:cNvPr>
              <p14:cNvContentPartPr/>
              <p14:nvPr/>
            </p14:nvContentPartPr>
            <p14:xfrm>
              <a:off x="1893563" y="4416579"/>
              <a:ext cx="96480" cy="239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AC1A4A4-25BE-4745-A02E-635672FC1B9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878443" y="4401099"/>
                <a:ext cx="1270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22575A9-BBF1-AE47-9399-FC7F82F763AC}"/>
                  </a:ext>
                </a:extLst>
              </p14:cNvPr>
              <p14:cNvContentPartPr/>
              <p14:nvPr/>
            </p14:nvContentPartPr>
            <p14:xfrm>
              <a:off x="1641563" y="4857939"/>
              <a:ext cx="132840" cy="310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22575A9-BBF1-AE47-9399-FC7F82F763A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621403" y="4837779"/>
                <a:ext cx="1738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F7ED3E0-9CCC-684F-88B6-5D88B9FE0CC8}"/>
                  </a:ext>
                </a:extLst>
              </p14:cNvPr>
              <p14:cNvContentPartPr/>
              <p14:nvPr/>
            </p14:nvContentPartPr>
            <p14:xfrm>
              <a:off x="1648403" y="5014179"/>
              <a:ext cx="136080" cy="35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F7ED3E0-9CCC-684F-88B6-5D88B9FE0CC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633283" y="4999059"/>
                <a:ext cx="1666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BDB2A1-FE9C-0D40-8487-9FF960561EFD}"/>
                  </a:ext>
                </a:extLst>
              </p14:cNvPr>
              <p14:cNvContentPartPr/>
              <p14:nvPr/>
            </p14:nvContentPartPr>
            <p14:xfrm>
              <a:off x="1828403" y="5015259"/>
              <a:ext cx="73080" cy="218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BDB2A1-FE9C-0D40-8487-9FF960561EF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813283" y="5000139"/>
                <a:ext cx="10368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CDAD942-C636-9E42-9A39-BEC0343B7034}"/>
                  </a:ext>
                </a:extLst>
              </p14:cNvPr>
              <p14:cNvContentPartPr/>
              <p14:nvPr/>
            </p14:nvContentPartPr>
            <p14:xfrm>
              <a:off x="1940363" y="5013459"/>
              <a:ext cx="130320" cy="237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CDAD942-C636-9E42-9A39-BEC0343B703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925243" y="4998339"/>
                <a:ext cx="16092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34F06CA-E590-5240-BB19-BE90B0533DFA}"/>
                  </a:ext>
                </a:extLst>
              </p14:cNvPr>
              <p14:cNvContentPartPr/>
              <p14:nvPr/>
            </p14:nvContentPartPr>
            <p14:xfrm>
              <a:off x="1873763" y="5438619"/>
              <a:ext cx="6120" cy="23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34F06CA-E590-5240-BB19-BE90B0533DF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858283" y="5423499"/>
                <a:ext cx="363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F275D11-8CF4-024E-8BE9-43305EBD5D12}"/>
                  </a:ext>
                </a:extLst>
              </p14:cNvPr>
              <p14:cNvContentPartPr/>
              <p14:nvPr/>
            </p14:nvContentPartPr>
            <p14:xfrm>
              <a:off x="1871963" y="5534379"/>
              <a:ext cx="11160" cy="13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F275D11-8CF4-024E-8BE9-43305EBD5D1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856843" y="5518899"/>
                <a:ext cx="417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53B49C6-B6BF-634B-9624-8D9AA289E27C}"/>
                  </a:ext>
                </a:extLst>
              </p14:cNvPr>
              <p14:cNvContentPartPr/>
              <p14:nvPr/>
            </p14:nvContentPartPr>
            <p14:xfrm>
              <a:off x="1871603" y="5709699"/>
              <a:ext cx="18360" cy="30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53B49C6-B6BF-634B-9624-8D9AA289E27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856123" y="5694219"/>
                <a:ext cx="4896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6BDF664-C693-2E42-BBE7-8F790A8C26B2}"/>
                  </a:ext>
                </a:extLst>
              </p14:cNvPr>
              <p14:cNvContentPartPr/>
              <p14:nvPr/>
            </p14:nvContentPartPr>
            <p14:xfrm>
              <a:off x="1900403" y="5842899"/>
              <a:ext cx="2520" cy="5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6BDF664-C693-2E42-BBE7-8F790A8C26B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884923" y="5827779"/>
                <a:ext cx="32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D24BB3A-8968-7B4E-8984-65F4B35CE225}"/>
                  </a:ext>
                </a:extLst>
              </p14:cNvPr>
              <p14:cNvContentPartPr/>
              <p14:nvPr/>
            </p14:nvContentPartPr>
            <p14:xfrm>
              <a:off x="981384" y="2937472"/>
              <a:ext cx="157320" cy="102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D24BB3A-8968-7B4E-8984-65F4B35CE22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65904" y="2922352"/>
                <a:ext cx="1879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3126110-EE5B-8045-BF2C-50AD7AF878EB}"/>
                  </a:ext>
                </a:extLst>
              </p14:cNvPr>
              <p14:cNvContentPartPr/>
              <p14:nvPr/>
            </p14:nvContentPartPr>
            <p14:xfrm>
              <a:off x="997944" y="2778352"/>
              <a:ext cx="291600" cy="153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3126110-EE5B-8045-BF2C-50AD7AF878E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82464" y="2763232"/>
                <a:ext cx="3218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0D47310-DB41-2C43-B99F-23B6FF9D5B7E}"/>
                  </a:ext>
                </a:extLst>
              </p14:cNvPr>
              <p14:cNvContentPartPr/>
              <p14:nvPr/>
            </p14:nvContentPartPr>
            <p14:xfrm>
              <a:off x="792744" y="2622472"/>
              <a:ext cx="279000" cy="1429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0D47310-DB41-2C43-B99F-23B6FF9D5B7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77624" y="2607352"/>
                <a:ext cx="3096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0283400-88C1-5E40-B37C-FDEF667D436F}"/>
                  </a:ext>
                </a:extLst>
              </p14:cNvPr>
              <p14:cNvContentPartPr/>
              <p14:nvPr/>
            </p14:nvContentPartPr>
            <p14:xfrm>
              <a:off x="806784" y="2365072"/>
              <a:ext cx="267840" cy="249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0283400-88C1-5E40-B37C-FDEF667D436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91664" y="2349952"/>
                <a:ext cx="2984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875C1B0-820A-B643-8444-5F6B544AF5E4}"/>
                  </a:ext>
                </a:extLst>
              </p14:cNvPr>
              <p14:cNvContentPartPr/>
              <p14:nvPr/>
            </p14:nvContentPartPr>
            <p14:xfrm>
              <a:off x="851064" y="2315392"/>
              <a:ext cx="23400" cy="158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875C1B0-820A-B643-8444-5F6B544AF5E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35944" y="2299912"/>
                <a:ext cx="540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1AE364F-F409-A846-A5B7-D4E6482C282C}"/>
                  </a:ext>
                </a:extLst>
              </p14:cNvPr>
              <p14:cNvContentPartPr/>
              <p14:nvPr/>
            </p14:nvContentPartPr>
            <p14:xfrm>
              <a:off x="935664" y="2282272"/>
              <a:ext cx="126000" cy="92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1AE364F-F409-A846-A5B7-D4E6482C282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20544" y="2267152"/>
                <a:ext cx="1566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8C17CCF-65D3-4142-AF20-864A60DD6B3A}"/>
                  </a:ext>
                </a:extLst>
              </p14:cNvPr>
              <p14:cNvContentPartPr/>
              <p14:nvPr/>
            </p14:nvContentPartPr>
            <p14:xfrm>
              <a:off x="750264" y="2093632"/>
              <a:ext cx="311040" cy="189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8C17CCF-65D3-4142-AF20-864A60DD6B3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35144" y="2078152"/>
                <a:ext cx="3416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EF180E0-36D5-6843-94AC-B4560DFE8E9F}"/>
                  </a:ext>
                </a:extLst>
              </p14:cNvPr>
              <p14:cNvContentPartPr/>
              <p14:nvPr/>
            </p14:nvContentPartPr>
            <p14:xfrm>
              <a:off x="616267" y="2749912"/>
              <a:ext cx="109800" cy="342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EF180E0-36D5-6843-94AC-B4560DFE8E9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00787" y="2734432"/>
                <a:ext cx="1404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8B66C93-405A-3842-AC96-936BD5C88411}"/>
                  </a:ext>
                </a:extLst>
              </p14:cNvPr>
              <p14:cNvContentPartPr/>
              <p14:nvPr/>
            </p14:nvContentPartPr>
            <p14:xfrm>
              <a:off x="592507" y="2659912"/>
              <a:ext cx="6480" cy="100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8B66C93-405A-3842-AC96-936BD5C8841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77027" y="2644432"/>
                <a:ext cx="370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183CD72-4B62-8746-8E99-22A9BC85CFF3}"/>
                  </a:ext>
                </a:extLst>
              </p14:cNvPr>
              <p14:cNvContentPartPr/>
              <p14:nvPr/>
            </p14:nvContentPartPr>
            <p14:xfrm>
              <a:off x="591067" y="2510152"/>
              <a:ext cx="112320" cy="131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183CD72-4B62-8746-8E99-22A9BC85CFF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5587" y="2495032"/>
                <a:ext cx="1429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C3B48CD-A723-D541-B599-BB2F844A9FDA}"/>
                  </a:ext>
                </a:extLst>
              </p14:cNvPr>
              <p14:cNvContentPartPr/>
              <p14:nvPr/>
            </p14:nvContentPartPr>
            <p14:xfrm>
              <a:off x="600067" y="2408272"/>
              <a:ext cx="100080" cy="648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C3B48CD-A723-D541-B599-BB2F844A9FD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84947" y="2393152"/>
                <a:ext cx="1306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F6612C1-A596-EC4A-9458-11F37E6453B4}"/>
                  </a:ext>
                </a:extLst>
              </p14:cNvPr>
              <p14:cNvContentPartPr/>
              <p14:nvPr/>
            </p14:nvContentPartPr>
            <p14:xfrm>
              <a:off x="580267" y="2320432"/>
              <a:ext cx="18000" cy="1080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F6612C1-A596-EC4A-9458-11F37E6453B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4787" y="2304952"/>
                <a:ext cx="482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0413F87-0715-594B-B515-60A7CE3A25C0}"/>
                  </a:ext>
                </a:extLst>
              </p14:cNvPr>
              <p14:cNvContentPartPr/>
              <p14:nvPr/>
            </p14:nvContentPartPr>
            <p14:xfrm>
              <a:off x="582787" y="2187232"/>
              <a:ext cx="126000" cy="127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0413F87-0715-594B-B515-60A7CE3A25C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67307" y="2172112"/>
                <a:ext cx="1562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C401FBB-CAD3-9940-8911-5839CBA67982}"/>
                  </a:ext>
                </a:extLst>
              </p14:cNvPr>
              <p14:cNvContentPartPr/>
              <p14:nvPr/>
            </p14:nvContentPartPr>
            <p14:xfrm>
              <a:off x="497827" y="1998592"/>
              <a:ext cx="183240" cy="115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C401FBB-CAD3-9940-8911-5839CBA6798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2707" y="1983112"/>
                <a:ext cx="2138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9C1039B-AFFF-7946-BC5B-CFC16FFE68B2}"/>
                  </a:ext>
                </a:extLst>
              </p14:cNvPr>
              <p14:cNvContentPartPr/>
              <p14:nvPr/>
            </p14:nvContentPartPr>
            <p14:xfrm>
              <a:off x="592507" y="1875832"/>
              <a:ext cx="157680" cy="2062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9C1039B-AFFF-7946-BC5B-CFC16FFE68B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77027" y="1860712"/>
                <a:ext cx="1882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BA63E0F-E30F-AD42-B187-EE8089CB7D7B}"/>
                  </a:ext>
                </a:extLst>
              </p14:cNvPr>
              <p14:cNvContentPartPr/>
              <p14:nvPr/>
            </p14:nvContentPartPr>
            <p14:xfrm>
              <a:off x="816443" y="5633019"/>
              <a:ext cx="105120" cy="1335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BA63E0F-E30F-AD42-B187-EE8089CB7D7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01323" y="5617899"/>
                <a:ext cx="1357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DA2283B-EB3F-4348-8034-2493ACDF7415}"/>
                  </a:ext>
                </a:extLst>
              </p14:cNvPr>
              <p14:cNvContentPartPr/>
              <p14:nvPr/>
            </p14:nvContentPartPr>
            <p14:xfrm>
              <a:off x="850283" y="5476419"/>
              <a:ext cx="114840" cy="1270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DA2283B-EB3F-4348-8034-2493ACDF741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35163" y="5461299"/>
                <a:ext cx="1454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4BBE471-9D7F-6940-8977-48A156B280CA}"/>
                  </a:ext>
                </a:extLst>
              </p14:cNvPr>
              <p14:cNvContentPartPr/>
              <p14:nvPr/>
            </p14:nvContentPartPr>
            <p14:xfrm>
              <a:off x="822563" y="5346459"/>
              <a:ext cx="108360" cy="85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4BBE471-9D7F-6940-8977-48A156B280C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07443" y="5331339"/>
                <a:ext cx="13896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25880E0-D73C-FC46-8328-05AA596442D2}"/>
                  </a:ext>
                </a:extLst>
              </p14:cNvPr>
              <p14:cNvContentPartPr/>
              <p14:nvPr/>
            </p14:nvContentPartPr>
            <p14:xfrm>
              <a:off x="698723" y="5162139"/>
              <a:ext cx="228600" cy="90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25880E0-D73C-FC46-8328-05AA596442D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3243" y="5146659"/>
                <a:ext cx="2592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9852B9A-A270-F744-AF69-02F7F77CCB98}"/>
                  </a:ext>
                </a:extLst>
              </p14:cNvPr>
              <p14:cNvContentPartPr/>
              <p14:nvPr/>
            </p14:nvContentPartPr>
            <p14:xfrm>
              <a:off x="773243" y="5140539"/>
              <a:ext cx="39600" cy="136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9852B9A-A270-F744-AF69-02F7F77CCB9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58123" y="5125059"/>
                <a:ext cx="698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692A5F6-32D1-7A43-8717-6714899BFF28}"/>
                  </a:ext>
                </a:extLst>
              </p14:cNvPr>
              <p14:cNvContentPartPr/>
              <p14:nvPr/>
            </p14:nvContentPartPr>
            <p14:xfrm>
              <a:off x="820043" y="5130819"/>
              <a:ext cx="80640" cy="25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692A5F6-32D1-7A43-8717-6714899BFF2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04923" y="5115339"/>
                <a:ext cx="1112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E5116F9-2DB2-6845-91E5-1B1C24AAF3B5}"/>
                  </a:ext>
                </a:extLst>
              </p14:cNvPr>
              <p14:cNvContentPartPr/>
              <p14:nvPr/>
            </p14:nvContentPartPr>
            <p14:xfrm>
              <a:off x="721763" y="5090499"/>
              <a:ext cx="252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E5116F9-2DB2-6845-91E5-1B1C24AAF3B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06643" y="5075379"/>
                <a:ext cx="327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4F80FEB-14DF-3144-8903-37F45FCEEE6F}"/>
                  </a:ext>
                </a:extLst>
              </p14:cNvPr>
              <p14:cNvContentPartPr/>
              <p14:nvPr/>
            </p14:nvContentPartPr>
            <p14:xfrm>
              <a:off x="786923" y="4976379"/>
              <a:ext cx="109800" cy="91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4F80FEB-14DF-3144-8903-37F45FCEEE6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71803" y="4961259"/>
                <a:ext cx="1404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F90102F-E63C-0F4E-919F-5EA64F8E512E}"/>
                  </a:ext>
                </a:extLst>
              </p14:cNvPr>
              <p14:cNvContentPartPr/>
              <p14:nvPr/>
            </p14:nvContentPartPr>
            <p14:xfrm>
              <a:off x="804923" y="4814379"/>
              <a:ext cx="81720" cy="820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F90102F-E63C-0F4E-919F-5EA64F8E512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89803" y="4799259"/>
                <a:ext cx="1119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E3E4829-D50C-FD4F-B3CD-2F48435EC4F1}"/>
                  </a:ext>
                </a:extLst>
              </p14:cNvPr>
              <p14:cNvContentPartPr/>
              <p14:nvPr/>
            </p14:nvContentPartPr>
            <p14:xfrm>
              <a:off x="831203" y="4670379"/>
              <a:ext cx="90000" cy="81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E3E4829-D50C-FD4F-B3CD-2F48435EC4F1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16083" y="4655259"/>
                <a:ext cx="1202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94220D0-F148-2A41-81BC-F66C810A01CF}"/>
                  </a:ext>
                </a:extLst>
              </p14:cNvPr>
              <p14:cNvContentPartPr/>
              <p14:nvPr/>
            </p14:nvContentPartPr>
            <p14:xfrm>
              <a:off x="814283" y="4527099"/>
              <a:ext cx="82080" cy="738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94220D0-F148-2A41-81BC-F66C810A01C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99163" y="4511619"/>
                <a:ext cx="112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F01C8A1-033B-EB44-98E7-033CD2C87D2A}"/>
                  </a:ext>
                </a:extLst>
              </p14:cNvPr>
              <p14:cNvContentPartPr/>
              <p14:nvPr/>
            </p14:nvContentPartPr>
            <p14:xfrm>
              <a:off x="808523" y="4390659"/>
              <a:ext cx="100800" cy="1072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F01C8A1-033B-EB44-98E7-033CD2C87D2A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93403" y="4375179"/>
                <a:ext cx="1310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677F2C0-56DC-5D48-87F7-80B176C168A7}"/>
                  </a:ext>
                </a:extLst>
              </p14:cNvPr>
              <p14:cNvContentPartPr/>
              <p14:nvPr/>
            </p14:nvContentPartPr>
            <p14:xfrm>
              <a:off x="695843" y="4159179"/>
              <a:ext cx="331920" cy="248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677F2C0-56DC-5D48-87F7-80B176C168A7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80363" y="4144059"/>
                <a:ext cx="3625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4076768-C522-7B45-9A10-97BA2EDCD97B}"/>
                  </a:ext>
                </a:extLst>
              </p14:cNvPr>
              <p14:cNvContentPartPr/>
              <p14:nvPr/>
            </p14:nvContentPartPr>
            <p14:xfrm>
              <a:off x="1146563" y="5332059"/>
              <a:ext cx="117000" cy="1688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4076768-C522-7B45-9A10-97BA2EDCD97B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131443" y="5316939"/>
                <a:ext cx="1476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A9A042C-C8A3-9041-9EBC-F299ED6AD2C0}"/>
                  </a:ext>
                </a:extLst>
              </p14:cNvPr>
              <p14:cNvContentPartPr/>
              <p14:nvPr/>
            </p14:nvContentPartPr>
            <p14:xfrm>
              <a:off x="1140803" y="5140539"/>
              <a:ext cx="169920" cy="187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A9A042C-C8A3-9041-9EBC-F299ED6AD2C0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125683" y="5125059"/>
                <a:ext cx="2005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4003D7E-2C91-5443-8D43-5A9B49978149}"/>
                  </a:ext>
                </a:extLst>
              </p14:cNvPr>
              <p14:cNvContentPartPr/>
              <p14:nvPr/>
            </p14:nvContentPartPr>
            <p14:xfrm>
              <a:off x="1011203" y="4897899"/>
              <a:ext cx="171360" cy="2062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4003D7E-2C91-5443-8D43-5A9B4997814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96083" y="4882419"/>
                <a:ext cx="2019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6C81045-DF67-5A48-9F78-F17163836E28}"/>
                  </a:ext>
                </a:extLst>
              </p14:cNvPr>
              <p14:cNvContentPartPr/>
              <p14:nvPr/>
            </p14:nvContentPartPr>
            <p14:xfrm>
              <a:off x="997523" y="4643019"/>
              <a:ext cx="212040" cy="2865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6C81045-DF67-5A48-9F78-F17163836E28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82403" y="4627899"/>
                <a:ext cx="24264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F70CF78-88E1-1341-A9BF-7C08618ECB8F}"/>
                  </a:ext>
                </a:extLst>
              </p14:cNvPr>
              <p14:cNvContentPartPr/>
              <p14:nvPr/>
            </p14:nvContentPartPr>
            <p14:xfrm>
              <a:off x="1047923" y="4664619"/>
              <a:ext cx="12240" cy="1216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F70CF78-88E1-1341-A9BF-7C08618ECB8F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032443" y="4649499"/>
                <a:ext cx="428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0640109-7F6B-264C-97F4-6515C0CFB464}"/>
                  </a:ext>
                </a:extLst>
              </p14:cNvPr>
              <p14:cNvContentPartPr/>
              <p14:nvPr/>
            </p14:nvContentPartPr>
            <p14:xfrm>
              <a:off x="1092563" y="4589019"/>
              <a:ext cx="131040" cy="1141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0640109-7F6B-264C-97F4-6515C0CFB464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77083" y="4573899"/>
                <a:ext cx="1616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C9087AC-6A0D-8644-BEFD-4966DE849654}"/>
                  </a:ext>
                </a:extLst>
              </p14:cNvPr>
              <p14:cNvContentPartPr/>
              <p14:nvPr/>
            </p14:nvContentPartPr>
            <p14:xfrm>
              <a:off x="940283" y="3248739"/>
              <a:ext cx="23400" cy="5810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C9087AC-6A0D-8644-BEFD-4966DE849654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925163" y="3233259"/>
                <a:ext cx="5400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4823EA3-1676-3441-9FF8-648B9AA103E4}"/>
                  </a:ext>
                </a:extLst>
              </p14:cNvPr>
              <p14:cNvContentPartPr/>
              <p14:nvPr/>
            </p14:nvContentPartPr>
            <p14:xfrm>
              <a:off x="851003" y="3763179"/>
              <a:ext cx="191520" cy="2228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4823EA3-1676-3441-9FF8-648B9AA103E4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35523" y="3748059"/>
                <a:ext cx="22212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5567124-A984-0C41-84BC-01F6F8ED7763}"/>
                  </a:ext>
                </a:extLst>
              </p14:cNvPr>
              <p14:cNvContentPartPr/>
              <p14:nvPr/>
            </p14:nvContentPartPr>
            <p14:xfrm>
              <a:off x="815003" y="3143619"/>
              <a:ext cx="241920" cy="144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5567124-A984-0C41-84BC-01F6F8ED7763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99523" y="3128499"/>
                <a:ext cx="2725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A475D07-1E33-1E46-823F-6793867B38C9}"/>
                  </a:ext>
                </a:extLst>
              </p14:cNvPr>
              <p14:cNvContentPartPr/>
              <p14:nvPr/>
            </p14:nvContentPartPr>
            <p14:xfrm>
              <a:off x="541043" y="1693539"/>
              <a:ext cx="501480" cy="216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A475D07-1E33-1E46-823F-6793867B38C9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25923" y="1678419"/>
                <a:ext cx="5317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18A6DCB-7CF6-B34D-8402-B9560EFD35D9}"/>
                  </a:ext>
                </a:extLst>
              </p14:cNvPr>
              <p14:cNvContentPartPr/>
              <p14:nvPr/>
            </p14:nvContentPartPr>
            <p14:xfrm>
              <a:off x="1076003" y="5777739"/>
              <a:ext cx="7560" cy="2797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18A6DCB-7CF6-B34D-8402-B9560EFD35D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060883" y="5762619"/>
                <a:ext cx="381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12C2026-EAB9-A840-A188-9103774652A3}"/>
                  </a:ext>
                </a:extLst>
              </p14:cNvPr>
              <p14:cNvContentPartPr/>
              <p14:nvPr/>
            </p14:nvContentPartPr>
            <p14:xfrm>
              <a:off x="698723" y="6051699"/>
              <a:ext cx="689040" cy="878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12C2026-EAB9-A840-A188-9103774652A3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83243" y="6036219"/>
                <a:ext cx="7196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8DE7149-0B07-5644-8C2F-AAF4450CB2B6}"/>
                  </a:ext>
                </a:extLst>
              </p14:cNvPr>
              <p14:cNvContentPartPr/>
              <p14:nvPr/>
            </p14:nvContentPartPr>
            <p14:xfrm>
              <a:off x="2420243" y="2186379"/>
              <a:ext cx="992160" cy="205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8DE7149-0B07-5644-8C2F-AAF4450CB2B6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404763" y="2170899"/>
                <a:ext cx="1022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5964DFF-D956-1A46-89E4-F683C5523FEE}"/>
                  </a:ext>
                </a:extLst>
              </p14:cNvPr>
              <p14:cNvContentPartPr/>
              <p14:nvPr/>
            </p14:nvContentPartPr>
            <p14:xfrm>
              <a:off x="3394403" y="2048499"/>
              <a:ext cx="253440" cy="340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5964DFF-D956-1A46-89E4-F683C5523FEE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379283" y="2033019"/>
                <a:ext cx="2836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EC50AAD-1905-F944-B954-7DDE4F05D3D7}"/>
                  </a:ext>
                </a:extLst>
              </p14:cNvPr>
              <p14:cNvContentPartPr/>
              <p14:nvPr/>
            </p14:nvContentPartPr>
            <p14:xfrm>
              <a:off x="2387123" y="3128139"/>
              <a:ext cx="1014480" cy="280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EC50AAD-1905-F944-B954-7DDE4F05D3D7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372003" y="3113019"/>
                <a:ext cx="10447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AF3782C-8675-7342-8EB6-DB1CDAFCCF6E}"/>
                  </a:ext>
                </a:extLst>
              </p14:cNvPr>
              <p14:cNvContentPartPr/>
              <p14:nvPr/>
            </p14:nvContentPartPr>
            <p14:xfrm>
              <a:off x="3395483" y="2958939"/>
              <a:ext cx="258840" cy="2980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AF3782C-8675-7342-8EB6-DB1CDAFCCF6E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380363" y="2943819"/>
                <a:ext cx="28944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F514E00-C124-3A46-ABB5-AEBB8E28AE08}"/>
                  </a:ext>
                </a:extLst>
              </p14:cNvPr>
              <p14:cNvContentPartPr/>
              <p14:nvPr/>
            </p14:nvContentPartPr>
            <p14:xfrm>
              <a:off x="2469563" y="4445739"/>
              <a:ext cx="980640" cy="33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F514E00-C124-3A46-ABB5-AEBB8E28AE08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454443" y="4430619"/>
                <a:ext cx="10108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63EF436-0434-A343-A656-B14FABC42592}"/>
                  </a:ext>
                </a:extLst>
              </p14:cNvPr>
              <p14:cNvContentPartPr/>
              <p14:nvPr/>
            </p14:nvContentPartPr>
            <p14:xfrm>
              <a:off x="3385763" y="4271499"/>
              <a:ext cx="326880" cy="3006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63EF436-0434-A343-A656-B14FABC42592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370643" y="4256019"/>
                <a:ext cx="35748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D2123E9-052B-A743-85C7-6E23647850A6}"/>
                  </a:ext>
                </a:extLst>
              </p14:cNvPr>
              <p14:cNvContentPartPr/>
              <p14:nvPr/>
            </p14:nvContentPartPr>
            <p14:xfrm>
              <a:off x="2563523" y="5123619"/>
              <a:ext cx="907560" cy="435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D2123E9-052B-A743-85C7-6E23647850A6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548403" y="5108139"/>
                <a:ext cx="9378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6252D81-85BC-AD4A-B928-28F6FA4C80E8}"/>
                  </a:ext>
                </a:extLst>
              </p14:cNvPr>
              <p14:cNvContentPartPr/>
              <p14:nvPr/>
            </p14:nvContentPartPr>
            <p14:xfrm>
              <a:off x="3429683" y="4942539"/>
              <a:ext cx="186840" cy="3459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6252D81-85BC-AD4A-B928-28F6FA4C80E8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414203" y="4927059"/>
                <a:ext cx="2174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2DDBE2E-757C-F945-B04E-541595FA2C60}"/>
                  </a:ext>
                </a:extLst>
              </p14:cNvPr>
              <p14:cNvContentPartPr/>
              <p14:nvPr/>
            </p14:nvContentPartPr>
            <p14:xfrm>
              <a:off x="6511643" y="2094579"/>
              <a:ext cx="893160" cy="11019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2DDBE2E-757C-F945-B04E-541595FA2C60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496523" y="2079459"/>
                <a:ext cx="923400" cy="11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D75DB72-B180-8547-B370-B30C0809AB4E}"/>
                  </a:ext>
                </a:extLst>
              </p14:cNvPr>
              <p14:cNvContentPartPr/>
              <p14:nvPr/>
            </p14:nvContentPartPr>
            <p14:xfrm>
              <a:off x="6688403" y="1990899"/>
              <a:ext cx="168120" cy="267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D75DB72-B180-8547-B370-B30C0809AB4E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673283" y="1975419"/>
                <a:ext cx="19836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71C8CC2-680E-9145-9699-C0C6CB8CBF1A}"/>
                  </a:ext>
                </a:extLst>
              </p14:cNvPr>
              <p14:cNvContentPartPr/>
              <p14:nvPr/>
            </p14:nvContentPartPr>
            <p14:xfrm>
              <a:off x="7609283" y="2190339"/>
              <a:ext cx="144000" cy="282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71C8CC2-680E-9145-9699-C0C6CB8CBF1A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7593803" y="2175219"/>
                <a:ext cx="1746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EC29FEE-95AE-8846-A8B0-43236FD8FB6C}"/>
                  </a:ext>
                </a:extLst>
              </p14:cNvPr>
              <p14:cNvContentPartPr/>
              <p14:nvPr/>
            </p14:nvContentPartPr>
            <p14:xfrm>
              <a:off x="7882523" y="1981179"/>
              <a:ext cx="45720" cy="5047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EC29FEE-95AE-8846-A8B0-43236FD8FB6C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867403" y="1965699"/>
                <a:ext cx="7596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C988927-9FA3-DE46-BEFA-1EB7A460573B}"/>
                  </a:ext>
                </a:extLst>
              </p14:cNvPr>
              <p14:cNvContentPartPr/>
              <p14:nvPr/>
            </p14:nvContentPartPr>
            <p14:xfrm>
              <a:off x="7805483" y="2159019"/>
              <a:ext cx="181440" cy="158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C988927-9FA3-DE46-BEFA-1EB7A460573B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790003" y="2143899"/>
                <a:ext cx="212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CE4030C-5274-6048-8DB5-36BEE160EFF0}"/>
                  </a:ext>
                </a:extLst>
              </p14:cNvPr>
              <p14:cNvContentPartPr/>
              <p14:nvPr/>
            </p14:nvContentPartPr>
            <p14:xfrm>
              <a:off x="7994483" y="2306619"/>
              <a:ext cx="16920" cy="1872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CE4030C-5274-6048-8DB5-36BEE160EFF0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979363" y="2291499"/>
                <a:ext cx="471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D2EADE2-9A7C-B140-89B2-771CE0E8368C}"/>
                  </a:ext>
                </a:extLst>
              </p14:cNvPr>
              <p14:cNvContentPartPr/>
              <p14:nvPr/>
            </p14:nvContentPartPr>
            <p14:xfrm>
              <a:off x="7994123" y="2309139"/>
              <a:ext cx="130320" cy="133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D2EADE2-9A7C-B140-89B2-771CE0E8368C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7979003" y="2294019"/>
                <a:ext cx="1609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E8768F2-76B2-6F49-8A05-2168717D7BD6}"/>
                  </a:ext>
                </a:extLst>
              </p14:cNvPr>
              <p14:cNvContentPartPr/>
              <p14:nvPr/>
            </p14:nvContentPartPr>
            <p14:xfrm>
              <a:off x="8107883" y="2323179"/>
              <a:ext cx="152280" cy="168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E8768F2-76B2-6F49-8A05-2168717D7BD6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8092763" y="2307699"/>
                <a:ext cx="1828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60D3107-E895-1648-9C6C-25FB85267910}"/>
                  </a:ext>
                </a:extLst>
              </p14:cNvPr>
              <p14:cNvContentPartPr/>
              <p14:nvPr/>
            </p14:nvContentPartPr>
            <p14:xfrm>
              <a:off x="8250803" y="2349819"/>
              <a:ext cx="148320" cy="1440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60D3107-E895-1648-9C6C-25FB85267910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8235323" y="2334699"/>
                <a:ext cx="1789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331FD87-A31C-974E-A7D1-AD85EEF6B8E2}"/>
                  </a:ext>
                </a:extLst>
              </p14:cNvPr>
              <p14:cNvContentPartPr/>
              <p14:nvPr/>
            </p14:nvContentPartPr>
            <p14:xfrm>
              <a:off x="8458523" y="2322819"/>
              <a:ext cx="198360" cy="1425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331FD87-A31C-974E-A7D1-AD85EEF6B8E2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8443043" y="2307339"/>
                <a:ext cx="2289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F52901B-3C3B-1747-8608-77E01016B1F6}"/>
                  </a:ext>
                </a:extLst>
              </p14:cNvPr>
              <p14:cNvContentPartPr/>
              <p14:nvPr/>
            </p14:nvContentPartPr>
            <p14:xfrm>
              <a:off x="7692083" y="2674899"/>
              <a:ext cx="128520" cy="2502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F52901B-3C3B-1747-8608-77E01016B1F6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7676963" y="2659419"/>
                <a:ext cx="1591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C274CCD-BDF4-E242-9FB9-52DD9A52FDD0}"/>
                  </a:ext>
                </a:extLst>
              </p14:cNvPr>
              <p14:cNvContentPartPr/>
              <p14:nvPr/>
            </p14:nvContentPartPr>
            <p14:xfrm>
              <a:off x="7881443" y="2735379"/>
              <a:ext cx="16920" cy="1195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C274CCD-BDF4-E242-9FB9-52DD9A52FDD0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7866323" y="2720259"/>
                <a:ext cx="471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99F1BC7-C103-D04D-B523-5DBA67E06506}"/>
                  </a:ext>
                </a:extLst>
              </p14:cNvPr>
              <p14:cNvContentPartPr/>
              <p14:nvPr/>
            </p14:nvContentPartPr>
            <p14:xfrm>
              <a:off x="7890803" y="2710179"/>
              <a:ext cx="100080" cy="16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99F1BC7-C103-D04D-B523-5DBA67E06506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7875323" y="2695059"/>
                <a:ext cx="1306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DCBF39E-B47D-B34E-9916-E82412A7D8E4}"/>
                  </a:ext>
                </a:extLst>
              </p14:cNvPr>
              <p14:cNvContentPartPr/>
              <p14:nvPr/>
            </p14:nvContentPartPr>
            <p14:xfrm>
              <a:off x="8024003" y="2713419"/>
              <a:ext cx="95760" cy="1350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DCBF39E-B47D-B34E-9916-E82412A7D8E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8008523" y="2697939"/>
                <a:ext cx="1263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B967DC8-F809-224B-8BE6-32DF766D4C95}"/>
                  </a:ext>
                </a:extLst>
              </p14:cNvPr>
              <p14:cNvContentPartPr/>
              <p14:nvPr/>
            </p14:nvContentPartPr>
            <p14:xfrm>
              <a:off x="8221283" y="2700819"/>
              <a:ext cx="278640" cy="1468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B967DC8-F809-224B-8BE6-32DF766D4C95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8206163" y="2685339"/>
                <a:ext cx="3088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15AB48B2-3E03-3545-8216-5DAD995201D3}"/>
                  </a:ext>
                </a:extLst>
              </p14:cNvPr>
              <p14:cNvContentPartPr/>
              <p14:nvPr/>
            </p14:nvContentPartPr>
            <p14:xfrm>
              <a:off x="8518643" y="2665899"/>
              <a:ext cx="134280" cy="1947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15AB48B2-3E03-3545-8216-5DAD995201D3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8503523" y="2650779"/>
                <a:ext cx="1648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7A1E483-466D-FF42-BFB9-CFB4AF2DA0DC}"/>
                  </a:ext>
                </a:extLst>
              </p14:cNvPr>
              <p14:cNvContentPartPr/>
              <p14:nvPr/>
            </p14:nvContentPartPr>
            <p14:xfrm>
              <a:off x="8670203" y="2670219"/>
              <a:ext cx="97200" cy="1915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7A1E483-466D-FF42-BFB9-CFB4AF2DA0DC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8655083" y="2654739"/>
                <a:ext cx="1274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E4910F8-CAFD-D240-A35C-F6F27C0D6EDD}"/>
                  </a:ext>
                </a:extLst>
              </p14:cNvPr>
              <p14:cNvContentPartPr/>
              <p14:nvPr/>
            </p14:nvContentPartPr>
            <p14:xfrm>
              <a:off x="8860643" y="2723139"/>
              <a:ext cx="13320" cy="99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E4910F8-CAFD-D240-A35C-F6F27C0D6EDD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8845163" y="2708019"/>
                <a:ext cx="435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F8BED68-E326-6A4E-B783-AE142048F210}"/>
                  </a:ext>
                </a:extLst>
              </p14:cNvPr>
              <p14:cNvContentPartPr/>
              <p14:nvPr/>
            </p14:nvContentPartPr>
            <p14:xfrm>
              <a:off x="8861003" y="2544579"/>
              <a:ext cx="360" cy="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F8BED68-E326-6A4E-B783-AE142048F21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845883" y="252945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D1F9B77-AE4F-324F-ADAA-E1F6E68DF595}"/>
                  </a:ext>
                </a:extLst>
              </p14:cNvPr>
              <p14:cNvContentPartPr/>
              <p14:nvPr/>
            </p14:nvContentPartPr>
            <p14:xfrm>
              <a:off x="9008603" y="2696499"/>
              <a:ext cx="129960" cy="1537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D1F9B77-AE4F-324F-ADAA-E1F6E68DF59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993483" y="2681019"/>
                <a:ext cx="1605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9EC5827-0D8E-0948-B280-9A465BC36583}"/>
                  </a:ext>
                </a:extLst>
              </p14:cNvPr>
              <p14:cNvContentPartPr/>
              <p14:nvPr/>
            </p14:nvContentPartPr>
            <p14:xfrm>
              <a:off x="9152603" y="2727819"/>
              <a:ext cx="162360" cy="3632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9EC5827-0D8E-0948-B280-9A465BC3658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137483" y="2712339"/>
                <a:ext cx="19296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0A2D065-CFFB-DA47-BD7E-F75297658616}"/>
                  </a:ext>
                </a:extLst>
              </p14:cNvPr>
              <p14:cNvContentPartPr/>
              <p14:nvPr/>
            </p14:nvContentPartPr>
            <p14:xfrm>
              <a:off x="5535323" y="2688219"/>
              <a:ext cx="626040" cy="529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0A2D065-CFFB-DA47-BD7E-F7529765861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519843" y="2672739"/>
                <a:ext cx="6566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9F51DDE-0F73-C74C-8001-8AC67A2101F0}"/>
                  </a:ext>
                </a:extLst>
              </p14:cNvPr>
              <p14:cNvContentPartPr/>
              <p14:nvPr/>
            </p14:nvContentPartPr>
            <p14:xfrm>
              <a:off x="6131483" y="2615499"/>
              <a:ext cx="145440" cy="2710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9F51DDE-0F73-C74C-8001-8AC67A2101F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116363" y="2600379"/>
                <a:ext cx="1756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28BB0B8-80F6-FC44-B348-4E7E09444837}"/>
                  </a:ext>
                </a:extLst>
              </p14:cNvPr>
              <p14:cNvContentPartPr/>
              <p14:nvPr/>
            </p14:nvContentPartPr>
            <p14:xfrm>
              <a:off x="5424083" y="2571939"/>
              <a:ext cx="198000" cy="2498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28BB0B8-80F6-FC44-B348-4E7E0944483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408963" y="2556819"/>
                <a:ext cx="22824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BC7EDE8-DDFD-AD44-BDDF-A8CE2FE44380}"/>
                  </a:ext>
                </a:extLst>
              </p14:cNvPr>
              <p14:cNvContentPartPr/>
              <p14:nvPr/>
            </p14:nvContentPartPr>
            <p14:xfrm>
              <a:off x="9846323" y="1857699"/>
              <a:ext cx="204120" cy="272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BC7EDE8-DDFD-AD44-BDDF-A8CE2FE44380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830843" y="1842219"/>
                <a:ext cx="2347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FC3832C-6736-8149-A9BA-7DEA42A36515}"/>
                  </a:ext>
                </a:extLst>
              </p14:cNvPr>
              <p14:cNvContentPartPr/>
              <p14:nvPr/>
            </p14:nvContentPartPr>
            <p14:xfrm>
              <a:off x="10039643" y="1997739"/>
              <a:ext cx="143280" cy="252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FC3832C-6736-8149-A9BA-7DEA42A3651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024163" y="1982619"/>
                <a:ext cx="1738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CB3A943-8D74-FC42-9997-5C5B9841180F}"/>
                  </a:ext>
                </a:extLst>
              </p14:cNvPr>
              <p14:cNvContentPartPr/>
              <p14:nvPr/>
            </p14:nvContentPartPr>
            <p14:xfrm>
              <a:off x="10210643" y="2003859"/>
              <a:ext cx="106920" cy="892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CB3A943-8D74-FC42-9997-5C5B9841180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195523" y="1988379"/>
                <a:ext cx="1371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8A962DB-FABC-284A-99E3-93ACBB6C4731}"/>
                  </a:ext>
                </a:extLst>
              </p14:cNvPr>
              <p14:cNvContentPartPr/>
              <p14:nvPr/>
            </p14:nvContentPartPr>
            <p14:xfrm>
              <a:off x="10292723" y="2011059"/>
              <a:ext cx="38520" cy="102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8A962DB-FABC-284A-99E3-93ACBB6C473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277243" y="1995579"/>
                <a:ext cx="687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99963B9-45E8-0C43-B454-2DEA6AFF121F}"/>
                  </a:ext>
                </a:extLst>
              </p14:cNvPr>
              <p14:cNvContentPartPr/>
              <p14:nvPr/>
            </p14:nvContentPartPr>
            <p14:xfrm>
              <a:off x="10367603" y="2001699"/>
              <a:ext cx="34200" cy="1000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99963B9-45E8-0C43-B454-2DEA6AFF121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352483" y="1986219"/>
                <a:ext cx="648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54817CB-0046-A14A-AAAD-B6900E3C24D7}"/>
                  </a:ext>
                </a:extLst>
              </p14:cNvPr>
              <p14:cNvContentPartPr/>
              <p14:nvPr/>
            </p14:nvContentPartPr>
            <p14:xfrm>
              <a:off x="10391723" y="1998099"/>
              <a:ext cx="79560" cy="241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54817CB-0046-A14A-AAAD-B6900E3C24D7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376603" y="1982619"/>
                <a:ext cx="1101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A4BE676-1447-654B-A48C-9C99877217D5}"/>
                  </a:ext>
                </a:extLst>
              </p14:cNvPr>
              <p14:cNvContentPartPr/>
              <p14:nvPr/>
            </p14:nvContentPartPr>
            <p14:xfrm>
              <a:off x="10504403" y="1891539"/>
              <a:ext cx="108000" cy="193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A4BE676-1447-654B-A48C-9C99877217D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489283" y="1876419"/>
                <a:ext cx="1382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4460080-D050-CE4D-9016-335F4DFCF474}"/>
                  </a:ext>
                </a:extLst>
              </p14:cNvPr>
              <p14:cNvContentPartPr/>
              <p14:nvPr/>
            </p14:nvContentPartPr>
            <p14:xfrm>
              <a:off x="10558043" y="1986579"/>
              <a:ext cx="51480" cy="1238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4460080-D050-CE4D-9016-335F4DFCF474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0542563" y="1971459"/>
                <a:ext cx="820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2967659-5A8B-C943-AC48-25EC8D631540}"/>
                  </a:ext>
                </a:extLst>
              </p14:cNvPr>
              <p14:cNvContentPartPr/>
              <p14:nvPr/>
            </p14:nvContentPartPr>
            <p14:xfrm>
              <a:off x="10588283" y="1894779"/>
              <a:ext cx="167040" cy="1044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2967659-5A8B-C943-AC48-25EC8D631540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572803" y="1879299"/>
                <a:ext cx="1972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CA90347-C13B-BE47-8DD0-2FE1B64B9372}"/>
                  </a:ext>
                </a:extLst>
              </p14:cNvPr>
              <p14:cNvContentPartPr/>
              <p14:nvPr/>
            </p14:nvContentPartPr>
            <p14:xfrm>
              <a:off x="9833363" y="2432979"/>
              <a:ext cx="86040" cy="1501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CA90347-C13B-BE47-8DD0-2FE1B64B937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9818243" y="2417859"/>
                <a:ext cx="1166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9D9FD1B-3A3F-3747-A4C2-E5CD2729DBC6}"/>
                  </a:ext>
                </a:extLst>
              </p14:cNvPr>
              <p14:cNvContentPartPr/>
              <p14:nvPr/>
            </p14:nvContentPartPr>
            <p14:xfrm>
              <a:off x="10050083" y="2313819"/>
              <a:ext cx="99360" cy="273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9D9FD1B-3A3F-3747-A4C2-E5CD2729DBC6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0034963" y="2298699"/>
                <a:ext cx="12996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23429D4-FACD-1D49-BD97-C947ABB358B5}"/>
                  </a:ext>
                </a:extLst>
              </p14:cNvPr>
              <p14:cNvContentPartPr/>
              <p14:nvPr/>
            </p14:nvContentPartPr>
            <p14:xfrm>
              <a:off x="10037843" y="2370339"/>
              <a:ext cx="177120" cy="172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23429D4-FACD-1D49-BD97-C947ABB358B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022723" y="2355219"/>
                <a:ext cx="2077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9BC7522-59A4-054D-8138-15D998918592}"/>
                  </a:ext>
                </a:extLst>
              </p14:cNvPr>
              <p14:cNvContentPartPr/>
              <p14:nvPr/>
            </p14:nvContentPartPr>
            <p14:xfrm>
              <a:off x="10178243" y="2436579"/>
              <a:ext cx="78120" cy="1047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9BC7522-59A4-054D-8138-15D998918592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163123" y="2421459"/>
                <a:ext cx="10872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010BAB6-7465-C045-85E9-CDD06599E93E}"/>
                  </a:ext>
                </a:extLst>
              </p14:cNvPr>
              <p14:cNvContentPartPr/>
              <p14:nvPr/>
            </p14:nvContentPartPr>
            <p14:xfrm>
              <a:off x="10324763" y="2433699"/>
              <a:ext cx="38880" cy="1195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010BAB6-7465-C045-85E9-CDD06599E93E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0309643" y="2418219"/>
                <a:ext cx="694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A6A6277-699E-4D41-B651-3F0EF24870B5}"/>
                  </a:ext>
                </a:extLst>
              </p14:cNvPr>
              <p14:cNvContentPartPr/>
              <p14:nvPr/>
            </p14:nvContentPartPr>
            <p14:xfrm>
              <a:off x="10352123" y="2431539"/>
              <a:ext cx="74880" cy="223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A6A6277-699E-4D41-B651-3F0EF24870B5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0337003" y="2416419"/>
                <a:ext cx="105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1FD0E40-A6EA-2845-954F-283D59A8AA3E}"/>
                  </a:ext>
                </a:extLst>
              </p14:cNvPr>
              <p14:cNvContentPartPr/>
              <p14:nvPr/>
            </p14:nvContentPartPr>
            <p14:xfrm>
              <a:off x="10479563" y="2426859"/>
              <a:ext cx="236880" cy="145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1FD0E40-A6EA-2845-954F-283D59A8AA3E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464443" y="2411739"/>
                <a:ext cx="2674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DC9D73E-6000-6240-AA34-DE43F43ABCEA}"/>
                  </a:ext>
                </a:extLst>
              </p14:cNvPr>
              <p14:cNvContentPartPr/>
              <p14:nvPr/>
            </p14:nvContentPartPr>
            <p14:xfrm>
              <a:off x="9844163" y="2803419"/>
              <a:ext cx="216360" cy="3308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DC9D73E-6000-6240-AA34-DE43F43ABCE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829043" y="2787939"/>
                <a:ext cx="24696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8579BAE6-0C36-7941-A112-9A880C22D1DA}"/>
                  </a:ext>
                </a:extLst>
              </p14:cNvPr>
              <p14:cNvContentPartPr/>
              <p14:nvPr/>
            </p14:nvContentPartPr>
            <p14:xfrm>
              <a:off x="9898523" y="2954979"/>
              <a:ext cx="140040" cy="64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8579BAE6-0C36-7941-A112-9A880C22D1DA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883403" y="2939859"/>
                <a:ext cx="1706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6F4A6881-BCAB-3045-A888-C74E95F3D3C5}"/>
                  </a:ext>
                </a:extLst>
              </p14:cNvPr>
              <p14:cNvContentPartPr/>
              <p14:nvPr/>
            </p14:nvContentPartPr>
            <p14:xfrm>
              <a:off x="10095443" y="2802699"/>
              <a:ext cx="106200" cy="2779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6F4A6881-BCAB-3045-A888-C74E95F3D3C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080323" y="2787579"/>
                <a:ext cx="13680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26D1AE3-7A64-1F4D-8929-0EA11B1648BF}"/>
                  </a:ext>
                </a:extLst>
              </p14:cNvPr>
              <p14:cNvContentPartPr/>
              <p14:nvPr/>
            </p14:nvContentPartPr>
            <p14:xfrm>
              <a:off x="10206683" y="2942739"/>
              <a:ext cx="60120" cy="1285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26D1AE3-7A64-1F4D-8929-0EA11B1648BF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191563" y="2927259"/>
                <a:ext cx="903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3B0B4A3-4006-414D-BEA8-7748AB2B9C9E}"/>
                  </a:ext>
                </a:extLst>
              </p14:cNvPr>
              <p14:cNvContentPartPr/>
              <p14:nvPr/>
            </p14:nvContentPartPr>
            <p14:xfrm>
              <a:off x="10324403" y="2839779"/>
              <a:ext cx="720" cy="28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3B0B4A3-4006-414D-BEA8-7748AB2B9C9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309283" y="2824659"/>
                <a:ext cx="313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007D5F7-7CC1-F645-A2DA-2CAA4015721D}"/>
                  </a:ext>
                </a:extLst>
              </p14:cNvPr>
              <p14:cNvContentPartPr/>
              <p14:nvPr/>
            </p14:nvContentPartPr>
            <p14:xfrm>
              <a:off x="10317563" y="2930859"/>
              <a:ext cx="98640" cy="1191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007D5F7-7CC1-F645-A2DA-2CAA4015721D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0302443" y="2915739"/>
                <a:ext cx="1292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FC7464C-ACE1-1144-A9F6-C244F60C823E}"/>
                  </a:ext>
                </a:extLst>
              </p14:cNvPr>
              <p14:cNvContentPartPr/>
              <p14:nvPr/>
            </p14:nvContentPartPr>
            <p14:xfrm>
              <a:off x="10442123" y="2828619"/>
              <a:ext cx="125280" cy="2368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FC7464C-ACE1-1144-A9F6-C244F60C823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0427003" y="2813139"/>
                <a:ext cx="1558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CFA3A2E-C6A5-DD47-92DA-C8F07578185C}"/>
                  </a:ext>
                </a:extLst>
              </p14:cNvPr>
              <p14:cNvContentPartPr/>
              <p14:nvPr/>
            </p14:nvContentPartPr>
            <p14:xfrm>
              <a:off x="10526363" y="2944539"/>
              <a:ext cx="81000" cy="1346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CFA3A2E-C6A5-DD47-92DA-C8F07578185C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0511243" y="2929419"/>
                <a:ext cx="1116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03A1C1E-9A8C-E44E-A934-B2B0523A70EE}"/>
                  </a:ext>
                </a:extLst>
              </p14:cNvPr>
              <p14:cNvContentPartPr/>
              <p14:nvPr/>
            </p14:nvContentPartPr>
            <p14:xfrm>
              <a:off x="10571723" y="2832939"/>
              <a:ext cx="169920" cy="1134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03A1C1E-9A8C-E44E-A934-B2B0523A70E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0556603" y="2817819"/>
                <a:ext cx="200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E87EC96-1093-BA44-91D4-360B207A88F5}"/>
                  </a:ext>
                </a:extLst>
              </p14:cNvPr>
              <p14:cNvContentPartPr/>
              <p14:nvPr/>
            </p14:nvContentPartPr>
            <p14:xfrm>
              <a:off x="10172843" y="3327219"/>
              <a:ext cx="16920" cy="1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E87EC96-1093-BA44-91D4-360B207A88F5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0157363" y="3312099"/>
                <a:ext cx="471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EC556AB-3500-5342-A6C8-91566FF28E4A}"/>
                  </a:ext>
                </a:extLst>
              </p14:cNvPr>
              <p14:cNvContentPartPr/>
              <p14:nvPr/>
            </p14:nvContentPartPr>
            <p14:xfrm>
              <a:off x="10256003" y="3316059"/>
              <a:ext cx="6480" cy="2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EC556AB-3500-5342-A6C8-91566FF28E4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240883" y="3300579"/>
                <a:ext cx="370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AEDC598-BDA0-6A45-8EC6-7E3F607C9989}"/>
                  </a:ext>
                </a:extLst>
              </p14:cNvPr>
              <p14:cNvContentPartPr/>
              <p14:nvPr/>
            </p14:nvContentPartPr>
            <p14:xfrm>
              <a:off x="10342763" y="3329739"/>
              <a:ext cx="360" cy="3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AEDC598-BDA0-6A45-8EC6-7E3F607C998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327643" y="331461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4A03E11-A3F1-624E-986E-898789C8ADD2}"/>
                  </a:ext>
                </a:extLst>
              </p14:cNvPr>
              <p14:cNvContentPartPr/>
              <p14:nvPr/>
            </p14:nvContentPartPr>
            <p14:xfrm>
              <a:off x="8349803" y="4725819"/>
              <a:ext cx="719640" cy="165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4A03E11-A3F1-624E-986E-898789C8ADD2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8334683" y="4710339"/>
                <a:ext cx="7502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3830F29F-7D4F-7A4F-85E2-CB66A2D60703}"/>
                  </a:ext>
                </a:extLst>
              </p14:cNvPr>
              <p14:cNvContentPartPr/>
              <p14:nvPr/>
            </p14:nvContentPartPr>
            <p14:xfrm>
              <a:off x="8117963" y="4582539"/>
              <a:ext cx="255960" cy="2919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3830F29F-7D4F-7A4F-85E2-CB66A2D60703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8102843" y="4567419"/>
                <a:ext cx="28620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9CBF528-EF49-0E4A-B4B1-8592FC6F58B8}"/>
                  </a:ext>
                </a:extLst>
              </p14:cNvPr>
              <p14:cNvContentPartPr/>
              <p14:nvPr/>
            </p14:nvContentPartPr>
            <p14:xfrm>
              <a:off x="9134603" y="4567419"/>
              <a:ext cx="204840" cy="3024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9CBF528-EF49-0E4A-B4B1-8592FC6F58B8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119483" y="4552299"/>
                <a:ext cx="2354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4355E8F-12FD-BA4E-9AF4-2D6742B40525}"/>
                  </a:ext>
                </a:extLst>
              </p14:cNvPr>
              <p14:cNvContentPartPr/>
              <p14:nvPr/>
            </p14:nvContentPartPr>
            <p14:xfrm>
              <a:off x="9841283" y="4334499"/>
              <a:ext cx="226440" cy="426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4355E8F-12FD-BA4E-9AF4-2D6742B40525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26163" y="4319379"/>
                <a:ext cx="25668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38CB965-91D0-5541-8F5F-F03CB98FC868}"/>
                  </a:ext>
                </a:extLst>
              </p14:cNvPr>
              <p14:cNvContentPartPr/>
              <p14:nvPr/>
            </p14:nvContentPartPr>
            <p14:xfrm>
              <a:off x="9922283" y="4565979"/>
              <a:ext cx="137520" cy="450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38CB965-91D0-5541-8F5F-F03CB98FC868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9907163" y="4550859"/>
                <a:ext cx="1681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5191FFC-2983-C84E-963E-1A3D65C13DAE}"/>
                  </a:ext>
                </a:extLst>
              </p14:cNvPr>
              <p14:cNvContentPartPr/>
              <p14:nvPr/>
            </p14:nvContentPartPr>
            <p14:xfrm>
              <a:off x="10153763" y="4601979"/>
              <a:ext cx="112680" cy="2545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5191FFC-2983-C84E-963E-1A3D65C13DAE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0138283" y="4586859"/>
                <a:ext cx="14328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8D5ACB6-5189-BF49-85D5-D48360D385B8}"/>
                  </a:ext>
                </a:extLst>
              </p14:cNvPr>
              <p14:cNvContentPartPr/>
              <p14:nvPr/>
            </p14:nvContentPartPr>
            <p14:xfrm>
              <a:off x="10277963" y="4559859"/>
              <a:ext cx="145800" cy="2991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8D5ACB6-5189-BF49-85D5-D48360D385B8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10262843" y="4544739"/>
                <a:ext cx="17604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F7BDC30-63E4-B948-9C47-B263730F7B9C}"/>
                  </a:ext>
                </a:extLst>
              </p14:cNvPr>
              <p14:cNvContentPartPr/>
              <p14:nvPr/>
            </p14:nvContentPartPr>
            <p14:xfrm>
              <a:off x="5509763" y="4639059"/>
              <a:ext cx="783000" cy="291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F7BDC30-63E4-B948-9C47-B263730F7B9C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5494643" y="4623939"/>
                <a:ext cx="8136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68517EA-580C-0346-B3FD-7A3589CA99FA}"/>
                  </a:ext>
                </a:extLst>
              </p14:cNvPr>
              <p14:cNvContentPartPr/>
              <p14:nvPr/>
            </p14:nvContentPartPr>
            <p14:xfrm>
              <a:off x="6324443" y="4486419"/>
              <a:ext cx="126360" cy="2898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68517EA-580C-0346-B3FD-7A3589CA99FA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6309323" y="4470939"/>
                <a:ext cx="1569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E11940C-11D0-CD4A-A585-13C8153EBD43}"/>
                  </a:ext>
                </a:extLst>
              </p14:cNvPr>
              <p14:cNvContentPartPr/>
              <p14:nvPr/>
            </p14:nvContentPartPr>
            <p14:xfrm>
              <a:off x="6712523" y="4047219"/>
              <a:ext cx="1074960" cy="5428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E11940C-11D0-CD4A-A585-13C8153EBD43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697403" y="4032099"/>
                <a:ext cx="110556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598D4E1-20C9-0B48-B7C7-E05732FA97DB}"/>
                  </a:ext>
                </a:extLst>
              </p14:cNvPr>
              <p14:cNvContentPartPr/>
              <p14:nvPr/>
            </p14:nvContentPartPr>
            <p14:xfrm>
              <a:off x="6639803" y="4405779"/>
              <a:ext cx="46800" cy="10458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598D4E1-20C9-0B48-B7C7-E05732FA97DB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624683" y="4390299"/>
                <a:ext cx="77400" cy="10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333C60F-5AFD-934C-A7D1-18AF79F5AF74}"/>
                  </a:ext>
                </a:extLst>
              </p14:cNvPr>
              <p14:cNvContentPartPr/>
              <p14:nvPr/>
            </p14:nvContentPartPr>
            <p14:xfrm>
              <a:off x="7755083" y="4455459"/>
              <a:ext cx="18360" cy="7394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333C60F-5AFD-934C-A7D1-18AF79F5AF74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7739603" y="4440339"/>
                <a:ext cx="48960" cy="76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E53459D-C489-0149-9BD5-D3592018B49A}"/>
                  </a:ext>
                </a:extLst>
              </p14:cNvPr>
              <p14:cNvContentPartPr/>
              <p14:nvPr/>
            </p14:nvContentPartPr>
            <p14:xfrm>
              <a:off x="6802523" y="5439339"/>
              <a:ext cx="821880" cy="2080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E53459D-C489-0149-9BD5-D3592018B49A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787403" y="5423859"/>
                <a:ext cx="85248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1D2117F-0A53-C446-A2DF-56C0A387B888}"/>
                  </a:ext>
                </a:extLst>
              </p14:cNvPr>
              <p14:cNvContentPartPr/>
              <p14:nvPr/>
            </p14:nvContentPartPr>
            <p14:xfrm>
              <a:off x="6796043" y="4700619"/>
              <a:ext cx="17280" cy="2163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1D2117F-0A53-C446-A2DF-56C0A387B888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6780563" y="4685499"/>
                <a:ext cx="4788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48696B6-7CE0-A547-94C5-D5BEE87D5D98}"/>
                  </a:ext>
                </a:extLst>
              </p14:cNvPr>
              <p14:cNvContentPartPr/>
              <p14:nvPr/>
            </p14:nvContentPartPr>
            <p14:xfrm>
              <a:off x="6782723" y="4674699"/>
              <a:ext cx="108720" cy="2149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48696B6-7CE0-A547-94C5-D5BEE87D5D98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6767243" y="4659219"/>
                <a:ext cx="1393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BCE7CDF-BBE6-2A4B-9560-70FCD27DC025}"/>
                  </a:ext>
                </a:extLst>
              </p14:cNvPr>
              <p14:cNvContentPartPr/>
              <p14:nvPr/>
            </p14:nvContentPartPr>
            <p14:xfrm>
              <a:off x="6901523" y="4690899"/>
              <a:ext cx="193320" cy="2059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BCE7CDF-BBE6-2A4B-9560-70FCD27DC025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6886043" y="4675779"/>
                <a:ext cx="2235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90D4D447-DA08-3E48-A6C2-206199F24F2C}"/>
                  </a:ext>
                </a:extLst>
              </p14:cNvPr>
              <p14:cNvContentPartPr/>
              <p14:nvPr/>
            </p14:nvContentPartPr>
            <p14:xfrm>
              <a:off x="7008803" y="4775499"/>
              <a:ext cx="125280" cy="90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90D4D447-DA08-3E48-A6C2-206199F24F2C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6993683" y="4760019"/>
                <a:ext cx="1558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57F029B-9406-EB44-BA8A-A9D10CB6F412}"/>
                  </a:ext>
                </a:extLst>
              </p14:cNvPr>
              <p14:cNvContentPartPr/>
              <p14:nvPr/>
            </p14:nvContentPartPr>
            <p14:xfrm>
              <a:off x="7137323" y="4761099"/>
              <a:ext cx="106920" cy="1544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57F029B-9406-EB44-BA8A-A9D10CB6F412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7122203" y="4745619"/>
                <a:ext cx="1371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2094E0CD-0C5C-2144-B11D-EE98822CFB6F}"/>
                  </a:ext>
                </a:extLst>
              </p14:cNvPr>
              <p14:cNvContentPartPr/>
              <p14:nvPr/>
            </p14:nvContentPartPr>
            <p14:xfrm>
              <a:off x="7230563" y="4803939"/>
              <a:ext cx="93960" cy="975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2094E0CD-0C5C-2144-B11D-EE98822CFB6F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7215083" y="4788819"/>
                <a:ext cx="1245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776A70D-C011-6648-AF2B-3594E76E4F39}"/>
                  </a:ext>
                </a:extLst>
              </p14:cNvPr>
              <p14:cNvContentPartPr/>
              <p14:nvPr/>
            </p14:nvContentPartPr>
            <p14:xfrm>
              <a:off x="7320923" y="4780539"/>
              <a:ext cx="360" cy="3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776A70D-C011-6648-AF2B-3594E76E4F3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305803" y="476505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DA7B9BE-BE03-3944-B49B-4051F1CEE7EF}"/>
                  </a:ext>
                </a:extLst>
              </p14:cNvPr>
              <p14:cNvContentPartPr/>
              <p14:nvPr/>
            </p14:nvContentPartPr>
            <p14:xfrm>
              <a:off x="7377443" y="4797459"/>
              <a:ext cx="73800" cy="1087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DA7B9BE-BE03-3944-B49B-4051F1CEE7EF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7362323" y="4782339"/>
                <a:ext cx="1044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4FAEE85-7CF1-CD48-8B91-FAA23A7481B5}"/>
                  </a:ext>
                </a:extLst>
              </p14:cNvPr>
              <p14:cNvContentPartPr/>
              <p14:nvPr/>
            </p14:nvContentPartPr>
            <p14:xfrm>
              <a:off x="7503443" y="4657059"/>
              <a:ext cx="20520" cy="2307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4FAEE85-7CF1-CD48-8B91-FAA23A7481B5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488323" y="4641939"/>
                <a:ext cx="507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449377F-A2BC-8E43-A663-69281C35313B}"/>
                  </a:ext>
                </a:extLst>
              </p14:cNvPr>
              <p14:cNvContentPartPr/>
              <p14:nvPr/>
            </p14:nvContentPartPr>
            <p14:xfrm>
              <a:off x="7533323" y="4793499"/>
              <a:ext cx="13320" cy="990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449377F-A2BC-8E43-A663-69281C35313B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518203" y="4778019"/>
                <a:ext cx="435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0D89EB39-6493-9841-8752-E0F438EC65AF}"/>
                  </a:ext>
                </a:extLst>
              </p14:cNvPr>
              <p14:cNvContentPartPr/>
              <p14:nvPr/>
            </p14:nvContentPartPr>
            <p14:xfrm>
              <a:off x="7550243" y="4705299"/>
              <a:ext cx="360" cy="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0D89EB39-6493-9841-8752-E0F438EC65A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535123" y="469017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CB9ED407-9617-FD4C-A4AE-53415C441CEC}"/>
                  </a:ext>
                </a:extLst>
              </p14:cNvPr>
              <p14:cNvContentPartPr/>
              <p14:nvPr/>
            </p14:nvContentPartPr>
            <p14:xfrm>
              <a:off x="7567883" y="4782339"/>
              <a:ext cx="70560" cy="896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CB9ED407-9617-FD4C-A4AE-53415C441CEC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7552763" y="4767219"/>
                <a:ext cx="1011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7DD0F7C-84A5-DE40-AE86-E0459C5A3B26}"/>
                  </a:ext>
                </a:extLst>
              </p14:cNvPr>
              <p14:cNvContentPartPr/>
              <p14:nvPr/>
            </p14:nvContentPartPr>
            <p14:xfrm>
              <a:off x="7647083" y="4657059"/>
              <a:ext cx="58320" cy="2106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7DD0F7C-84A5-DE40-AE86-E0459C5A3B26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7631603" y="4641939"/>
                <a:ext cx="889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5D716B4E-32E8-E544-9204-6BE8BACF8737}"/>
                  </a:ext>
                </a:extLst>
              </p14:cNvPr>
              <p14:cNvContentPartPr/>
              <p14:nvPr/>
            </p14:nvContentPartPr>
            <p14:xfrm>
              <a:off x="6914123" y="5051979"/>
              <a:ext cx="151560" cy="2505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5D716B4E-32E8-E544-9204-6BE8BACF8737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6899003" y="5036859"/>
                <a:ext cx="1821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E2C19F4-93FD-8C4D-93DD-A00C072C469F}"/>
                  </a:ext>
                </a:extLst>
              </p14:cNvPr>
              <p14:cNvContentPartPr/>
              <p14:nvPr/>
            </p14:nvContentPartPr>
            <p14:xfrm>
              <a:off x="7062803" y="5179059"/>
              <a:ext cx="36000" cy="1357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E2C19F4-93FD-8C4D-93DD-A00C072C469F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7047683" y="5163579"/>
                <a:ext cx="662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BB91D31-F036-5B41-B9D2-008CC62CCB66}"/>
                  </a:ext>
                </a:extLst>
              </p14:cNvPr>
              <p14:cNvContentPartPr/>
              <p14:nvPr/>
            </p14:nvContentPartPr>
            <p14:xfrm>
              <a:off x="7128683" y="5188419"/>
              <a:ext cx="230760" cy="1242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BB91D31-F036-5B41-B9D2-008CC62CCB66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7113563" y="5173299"/>
                <a:ext cx="2613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9D4A303-8270-1A46-B8D6-1957C424F79F}"/>
                  </a:ext>
                </a:extLst>
              </p14:cNvPr>
              <p14:cNvContentPartPr/>
              <p14:nvPr/>
            </p14:nvContentPartPr>
            <p14:xfrm>
              <a:off x="6022043" y="5624019"/>
              <a:ext cx="321480" cy="3618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9D4A303-8270-1A46-B8D6-1957C424F79F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6006923" y="5608899"/>
                <a:ext cx="35172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C42949C-F65D-9F46-B6F0-519E6B1BD53B}"/>
                  </a:ext>
                </a:extLst>
              </p14:cNvPr>
              <p14:cNvContentPartPr/>
              <p14:nvPr/>
            </p14:nvContentPartPr>
            <p14:xfrm>
              <a:off x="6359003" y="5684859"/>
              <a:ext cx="126000" cy="272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C42949C-F65D-9F46-B6F0-519E6B1BD53B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6343883" y="5669739"/>
                <a:ext cx="15660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1D617B4-28CB-6740-A48C-E21E60B1D680}"/>
                  </a:ext>
                </a:extLst>
              </p14:cNvPr>
              <p14:cNvContentPartPr/>
              <p14:nvPr/>
            </p14:nvContentPartPr>
            <p14:xfrm>
              <a:off x="6514163" y="5851179"/>
              <a:ext cx="23040" cy="1414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1D617B4-28CB-6740-A48C-E21E60B1D680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6499043" y="5836059"/>
                <a:ext cx="536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2B3F4C3-40E1-EA4D-8035-FF4A56597B70}"/>
                  </a:ext>
                </a:extLst>
              </p14:cNvPr>
              <p14:cNvContentPartPr/>
              <p14:nvPr/>
            </p14:nvContentPartPr>
            <p14:xfrm>
              <a:off x="6588323" y="5843259"/>
              <a:ext cx="95400" cy="1378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2B3F4C3-40E1-EA4D-8035-FF4A56597B70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6572843" y="5828139"/>
                <a:ext cx="1260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0AB6A8D-FECC-5449-A4BA-33301ACA9F46}"/>
                  </a:ext>
                </a:extLst>
              </p14:cNvPr>
              <p14:cNvContentPartPr/>
              <p14:nvPr/>
            </p14:nvContentPartPr>
            <p14:xfrm>
              <a:off x="7003043" y="5668659"/>
              <a:ext cx="192960" cy="3337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0AB6A8D-FECC-5449-A4BA-33301ACA9F46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6987563" y="5653179"/>
                <a:ext cx="22356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C5FF372-6222-7448-8E3B-1E4EAC32F24A}"/>
                  </a:ext>
                </a:extLst>
              </p14:cNvPr>
              <p14:cNvContentPartPr/>
              <p14:nvPr/>
            </p14:nvContentPartPr>
            <p14:xfrm>
              <a:off x="7139843" y="5850099"/>
              <a:ext cx="168120" cy="2538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C5FF372-6222-7448-8E3B-1E4EAC32F24A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7124363" y="5834619"/>
                <a:ext cx="19872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E9360776-B233-4142-AE9F-BDA30D468323}"/>
                  </a:ext>
                </a:extLst>
              </p14:cNvPr>
              <p14:cNvContentPartPr/>
              <p14:nvPr/>
            </p14:nvContentPartPr>
            <p14:xfrm>
              <a:off x="7649963" y="5653539"/>
              <a:ext cx="360" cy="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E9360776-B233-4142-AE9F-BDA30D46832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34843" y="563841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CF6E0068-0DE0-C046-814E-649403241425}"/>
                  </a:ext>
                </a:extLst>
              </p14:cNvPr>
              <p14:cNvContentPartPr/>
              <p14:nvPr/>
            </p14:nvContentPartPr>
            <p14:xfrm>
              <a:off x="7373483" y="5669379"/>
              <a:ext cx="174600" cy="2732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CF6E0068-0DE0-C046-814E-649403241425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7358363" y="5654259"/>
                <a:ext cx="2052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BF3FAA4D-FA84-E34A-8CAA-B34BFEF25CF6}"/>
                  </a:ext>
                </a:extLst>
              </p14:cNvPr>
              <p14:cNvContentPartPr/>
              <p14:nvPr/>
            </p14:nvContentPartPr>
            <p14:xfrm>
              <a:off x="7570403" y="5658579"/>
              <a:ext cx="170640" cy="252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BF3FAA4D-FA84-E34A-8CAA-B34BFEF25CF6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554923" y="5643459"/>
                <a:ext cx="2012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8337A39-5EFB-AF45-8C32-04D3D0E08243}"/>
                  </a:ext>
                </a:extLst>
              </p14:cNvPr>
              <p14:cNvContentPartPr/>
              <p14:nvPr/>
            </p14:nvContentPartPr>
            <p14:xfrm>
              <a:off x="7615043" y="5811939"/>
              <a:ext cx="73800" cy="1360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8337A39-5EFB-AF45-8C32-04D3D0E08243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7599923" y="5796819"/>
                <a:ext cx="1044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548ADC5-5C15-B74F-B34D-718820EA9101}"/>
                  </a:ext>
                </a:extLst>
              </p14:cNvPr>
              <p14:cNvContentPartPr/>
              <p14:nvPr/>
            </p14:nvContentPartPr>
            <p14:xfrm>
              <a:off x="7764443" y="5706099"/>
              <a:ext cx="89640" cy="2656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548ADC5-5C15-B74F-B34D-718820EA9101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749323" y="5690979"/>
                <a:ext cx="1202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C071268D-8181-5C4E-A4C7-B2BC740EF7B3}"/>
                  </a:ext>
                </a:extLst>
              </p14:cNvPr>
              <p14:cNvContentPartPr/>
              <p14:nvPr/>
            </p14:nvContentPartPr>
            <p14:xfrm>
              <a:off x="8130203" y="5602059"/>
              <a:ext cx="136800" cy="3650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C071268D-8181-5C4E-A4C7-B2BC740EF7B3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8115083" y="5586939"/>
                <a:ext cx="16740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E6FDEBF-AB77-0A49-A671-BDE874AFC78B}"/>
                  </a:ext>
                </a:extLst>
              </p14:cNvPr>
              <p14:cNvContentPartPr/>
              <p14:nvPr/>
            </p14:nvContentPartPr>
            <p14:xfrm>
              <a:off x="8231003" y="5813379"/>
              <a:ext cx="99720" cy="1429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E6FDEBF-AB77-0A49-A671-BDE874AFC78B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8215883" y="5798259"/>
                <a:ext cx="1299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ACC68C19-9999-6940-A3DA-111862FD53E1}"/>
                  </a:ext>
                </a:extLst>
              </p14:cNvPr>
              <p14:cNvContentPartPr/>
              <p14:nvPr/>
            </p14:nvContentPartPr>
            <p14:xfrm>
              <a:off x="8382203" y="5821659"/>
              <a:ext cx="23400" cy="1346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ACC68C19-9999-6940-A3DA-111862FD53E1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367083" y="5806539"/>
                <a:ext cx="540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9958F361-E7B9-774F-B21B-4D395EC22B3F}"/>
                  </a:ext>
                </a:extLst>
              </p14:cNvPr>
              <p14:cNvContentPartPr/>
              <p14:nvPr/>
            </p14:nvContentPartPr>
            <p14:xfrm>
              <a:off x="8510363" y="5634099"/>
              <a:ext cx="30600" cy="2678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9958F361-E7B9-774F-B21B-4D395EC22B3F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495243" y="5618979"/>
                <a:ext cx="6120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7AA2F8F8-4EC3-1346-8AE3-17E4D34C7FAA}"/>
                  </a:ext>
                </a:extLst>
              </p14:cNvPr>
              <p14:cNvContentPartPr/>
              <p14:nvPr/>
            </p14:nvContentPartPr>
            <p14:xfrm>
              <a:off x="8454203" y="5729139"/>
              <a:ext cx="129960" cy="482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7AA2F8F8-4EC3-1346-8AE3-17E4D34C7FA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8439083" y="5714019"/>
                <a:ext cx="1605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C52D507D-B7C8-F74F-A999-1151A65D1E79}"/>
                  </a:ext>
                </a:extLst>
              </p14:cNvPr>
              <p14:cNvContentPartPr/>
              <p14:nvPr/>
            </p14:nvContentPartPr>
            <p14:xfrm>
              <a:off x="8596043" y="5863059"/>
              <a:ext cx="94320" cy="2095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C52D507D-B7C8-F74F-A999-1151A65D1E79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8580923" y="5847579"/>
                <a:ext cx="1249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4A456355-3AA1-EA44-89FC-95C6B1BB4E37}"/>
                  </a:ext>
                </a:extLst>
              </p14:cNvPr>
              <p14:cNvContentPartPr/>
              <p14:nvPr/>
            </p14:nvContentPartPr>
            <p14:xfrm>
              <a:off x="8759843" y="5836059"/>
              <a:ext cx="3960" cy="1263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4A456355-3AA1-EA44-89FC-95C6B1BB4E37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8744363" y="5820939"/>
                <a:ext cx="345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0DA6B83A-74D0-8548-A5E3-100D44A31C57}"/>
                  </a:ext>
                </a:extLst>
              </p14:cNvPr>
              <p14:cNvContentPartPr/>
              <p14:nvPr/>
            </p14:nvContentPartPr>
            <p14:xfrm>
              <a:off x="8768483" y="5821659"/>
              <a:ext cx="68760" cy="25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0DA6B83A-74D0-8548-A5E3-100D44A31C5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753363" y="5806539"/>
                <a:ext cx="993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67F260F-2E76-7243-97BF-343C0BC07634}"/>
                  </a:ext>
                </a:extLst>
              </p14:cNvPr>
              <p14:cNvContentPartPr/>
              <p14:nvPr/>
            </p14:nvContentPartPr>
            <p14:xfrm>
              <a:off x="8854523" y="5816979"/>
              <a:ext cx="107280" cy="1242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67F260F-2E76-7243-97BF-343C0BC07634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8839043" y="5801859"/>
                <a:ext cx="1378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9D9D1B8A-5259-064B-B52A-EBD405FFB3C4}"/>
                  </a:ext>
                </a:extLst>
              </p14:cNvPr>
              <p14:cNvContentPartPr/>
              <p14:nvPr/>
            </p14:nvContentPartPr>
            <p14:xfrm>
              <a:off x="9014723" y="5836059"/>
              <a:ext cx="72000" cy="975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9D9D1B8A-5259-064B-B52A-EBD405FFB3C4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8999603" y="5820939"/>
                <a:ext cx="1026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A471EFD3-E55B-E445-94D1-BCBF9DAF2969}"/>
                  </a:ext>
                </a:extLst>
              </p14:cNvPr>
              <p14:cNvContentPartPr/>
              <p14:nvPr/>
            </p14:nvContentPartPr>
            <p14:xfrm>
              <a:off x="9093923" y="5791419"/>
              <a:ext cx="72720" cy="97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A471EFD3-E55B-E445-94D1-BCBF9DAF2969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9078803" y="5776299"/>
                <a:ext cx="1033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7B62D2A8-7AEF-3E40-9F95-38538E402DA5}"/>
                  </a:ext>
                </a:extLst>
              </p14:cNvPr>
              <p14:cNvContentPartPr/>
              <p14:nvPr/>
            </p14:nvContentPartPr>
            <p14:xfrm>
              <a:off x="9390203" y="5883579"/>
              <a:ext cx="13680" cy="50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7B62D2A8-7AEF-3E40-9F95-38538E402DA5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9374723" y="5868099"/>
                <a:ext cx="442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B9A62D28-5C8E-5140-9495-A4221CAA900C}"/>
                  </a:ext>
                </a:extLst>
              </p14:cNvPr>
              <p14:cNvContentPartPr/>
              <p14:nvPr/>
            </p14:nvContentPartPr>
            <p14:xfrm>
              <a:off x="9516563" y="5882499"/>
              <a:ext cx="43200" cy="54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B9A62D28-5C8E-5140-9495-A4221CAA900C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9501443" y="5867379"/>
                <a:ext cx="73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5F3BD63D-7229-B84A-981E-352F3E0C21D0}"/>
                  </a:ext>
                </a:extLst>
              </p14:cNvPr>
              <p14:cNvContentPartPr/>
              <p14:nvPr/>
            </p14:nvContentPartPr>
            <p14:xfrm>
              <a:off x="9641123" y="5881059"/>
              <a:ext cx="27000" cy="97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5F3BD63D-7229-B84A-981E-352F3E0C21D0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9625643" y="5865579"/>
                <a:ext cx="576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D11436-0E3A-D744-9085-5C9816543598}"/>
                  </a:ext>
                </a:extLst>
              </p14:cNvPr>
              <p14:cNvContentPartPr/>
              <p14:nvPr/>
            </p14:nvContentPartPr>
            <p14:xfrm>
              <a:off x="1845680" y="1555659"/>
              <a:ext cx="2245320" cy="487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D11436-0E3A-D744-9085-5C9816543598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830560" y="1540539"/>
                <a:ext cx="2275920" cy="51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5" name="Group 714">
            <a:extLst>
              <a:ext uri="{FF2B5EF4-FFF2-40B4-BE49-F238E27FC236}">
                <a16:creationId xmlns:a16="http://schemas.microsoft.com/office/drawing/2014/main" id="{0A370609-8E79-6D4D-BEBB-30617FEFC739}"/>
              </a:ext>
            </a:extLst>
          </p:cNvPr>
          <p:cNvGrpSpPr/>
          <p:nvPr/>
        </p:nvGrpSpPr>
        <p:grpSpPr>
          <a:xfrm>
            <a:off x="1799190" y="4767219"/>
            <a:ext cx="2297880" cy="1334880"/>
            <a:chOff x="2169683" y="4767219"/>
            <a:chExt cx="2297880" cy="13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52C9E22-78A8-EB49-B976-3CB3F0E7B84E}"/>
                    </a:ext>
                  </a:extLst>
                </p14:cNvPr>
                <p14:cNvContentPartPr/>
                <p14:nvPr/>
              </p14:nvContentPartPr>
              <p14:xfrm>
                <a:off x="2169683" y="4767219"/>
                <a:ext cx="2297880" cy="1334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52C9E22-78A8-EB49-B976-3CB3F0E7B84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154563" y="4751739"/>
                  <a:ext cx="2328120" cy="13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E5D30C5-A96E-B841-8B1B-9A1A7D6C86DD}"/>
                    </a:ext>
                  </a:extLst>
                </p14:cNvPr>
                <p14:cNvContentPartPr/>
                <p14:nvPr/>
              </p14:nvContentPartPr>
              <p14:xfrm>
                <a:off x="2411243" y="5683059"/>
                <a:ext cx="24840" cy="213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E5D30C5-A96E-B841-8B1B-9A1A7D6C86D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395763" y="5667939"/>
                  <a:ext cx="55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4AA0E00-2534-4141-BAE9-1E819B411747}"/>
                    </a:ext>
                  </a:extLst>
                </p14:cNvPr>
                <p14:cNvContentPartPr/>
                <p14:nvPr/>
              </p14:nvContentPartPr>
              <p14:xfrm>
                <a:off x="2507003" y="5701779"/>
                <a:ext cx="154440" cy="219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4AA0E00-2534-4141-BAE9-1E819B41174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491883" y="5686659"/>
                  <a:ext cx="1850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F8A52E73-C37D-C343-98CF-C96885E9743E}"/>
                    </a:ext>
                  </a:extLst>
                </p14:cNvPr>
                <p14:cNvContentPartPr/>
                <p14:nvPr/>
              </p14:nvContentPartPr>
              <p14:xfrm>
                <a:off x="2752883" y="5732739"/>
                <a:ext cx="112320" cy="31716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F8A52E73-C37D-C343-98CF-C96885E9743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737763" y="5717619"/>
                  <a:ext cx="142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9B5321A0-FD39-8948-84A2-97754F0DD73B}"/>
                    </a:ext>
                  </a:extLst>
                </p14:cNvPr>
                <p14:cNvContentPartPr/>
                <p14:nvPr/>
              </p14:nvContentPartPr>
              <p14:xfrm>
                <a:off x="2944403" y="5685939"/>
                <a:ext cx="120240" cy="20016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9B5321A0-FD39-8948-84A2-97754F0DD73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928923" y="5670819"/>
                  <a:ext cx="150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36D7406D-A52A-4A47-8954-8C5AF08A70E6}"/>
                    </a:ext>
                  </a:extLst>
                </p14:cNvPr>
                <p14:cNvContentPartPr/>
                <p14:nvPr/>
              </p14:nvContentPartPr>
              <p14:xfrm>
                <a:off x="3137363" y="5656059"/>
                <a:ext cx="88920" cy="21924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36D7406D-A52A-4A47-8954-8C5AF08A70E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122243" y="5640939"/>
                  <a:ext cx="1195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F068A921-8F2A-C847-BFDA-353F769790A4}"/>
                    </a:ext>
                  </a:extLst>
                </p14:cNvPr>
                <p14:cNvContentPartPr/>
                <p14:nvPr/>
              </p14:nvContentPartPr>
              <p14:xfrm>
                <a:off x="3376763" y="5485059"/>
                <a:ext cx="14760" cy="36684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F068A921-8F2A-C847-BFDA-353F769790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361283" y="5469579"/>
                  <a:ext cx="45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F026DB1B-3134-0B49-9631-D7900FEFEA67}"/>
                    </a:ext>
                  </a:extLst>
                </p14:cNvPr>
                <p14:cNvContentPartPr/>
                <p14:nvPr/>
              </p14:nvContentPartPr>
              <p14:xfrm>
                <a:off x="3260483" y="5587659"/>
                <a:ext cx="213840" cy="1584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F026DB1B-3134-0B49-9631-D7900FEFEA6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245003" y="5572539"/>
                  <a:ext cx="2440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B6063874-DCF2-DA42-ACB7-C9AFE61BAC93}"/>
                    </a:ext>
                  </a:extLst>
                </p14:cNvPr>
                <p14:cNvContentPartPr/>
                <p14:nvPr/>
              </p14:nvContentPartPr>
              <p14:xfrm>
                <a:off x="3538403" y="5667939"/>
                <a:ext cx="3960" cy="16092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B6063874-DCF2-DA42-ACB7-C9AFE61BAC9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523283" y="5652819"/>
                  <a:ext cx="34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84869045-FA30-484C-8106-8A5D4748A360}"/>
                    </a:ext>
                  </a:extLst>
                </p14:cNvPr>
                <p14:cNvContentPartPr/>
                <p14:nvPr/>
              </p14:nvContentPartPr>
              <p14:xfrm>
                <a:off x="3531203" y="5493339"/>
                <a:ext cx="360" cy="36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84869045-FA30-484C-8106-8A5D4748A36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516083" y="547785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5809CD77-9FE9-6342-BC19-1822309A542E}"/>
                    </a:ext>
                  </a:extLst>
                </p14:cNvPr>
                <p14:cNvContentPartPr/>
                <p14:nvPr/>
              </p14:nvContentPartPr>
              <p14:xfrm>
                <a:off x="3670883" y="5669019"/>
                <a:ext cx="51480" cy="12492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5809CD77-9FE9-6342-BC19-1822309A542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655763" y="5653899"/>
                  <a:ext cx="81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7AE2608C-6053-4F48-9FAF-BD2170DD8A6A}"/>
                    </a:ext>
                  </a:extLst>
                </p14:cNvPr>
                <p14:cNvContentPartPr/>
                <p14:nvPr/>
              </p14:nvContentPartPr>
              <p14:xfrm>
                <a:off x="3801923" y="5652099"/>
                <a:ext cx="138600" cy="19476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7AE2608C-6053-4F48-9FAF-BD2170DD8A6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786443" y="5636979"/>
                  <a:ext cx="169200" cy="22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716" name="Ink 715">
                <a:extLst>
                  <a:ext uri="{FF2B5EF4-FFF2-40B4-BE49-F238E27FC236}">
                    <a16:creationId xmlns:a16="http://schemas.microsoft.com/office/drawing/2014/main" id="{ED6F4B39-D9D2-BC49-B556-CA2C83295608}"/>
                  </a:ext>
                </a:extLst>
              </p14:cNvPr>
              <p14:cNvContentPartPr/>
              <p14:nvPr/>
            </p14:nvContentPartPr>
            <p14:xfrm>
              <a:off x="4044203" y="2285379"/>
              <a:ext cx="52560" cy="2167920"/>
            </p14:xfrm>
          </p:contentPart>
        </mc:Choice>
        <mc:Fallback xmlns="">
          <p:pic>
            <p:nvPicPr>
              <p:cNvPr id="716" name="Ink 715">
                <a:extLst>
                  <a:ext uri="{FF2B5EF4-FFF2-40B4-BE49-F238E27FC236}">
                    <a16:creationId xmlns:a16="http://schemas.microsoft.com/office/drawing/2014/main" id="{ED6F4B39-D9D2-BC49-B556-CA2C83295608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4023683" y="2265219"/>
                <a:ext cx="93600" cy="22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717" name="Ink 716">
                <a:extLst>
                  <a:ext uri="{FF2B5EF4-FFF2-40B4-BE49-F238E27FC236}">
                    <a16:creationId xmlns:a16="http://schemas.microsoft.com/office/drawing/2014/main" id="{4C776FB6-0BEE-EC42-8BDA-C859921D8A26}"/>
                  </a:ext>
                </a:extLst>
              </p14:cNvPr>
              <p14:cNvContentPartPr/>
              <p14:nvPr/>
            </p14:nvContentPartPr>
            <p14:xfrm>
              <a:off x="4212683" y="1583019"/>
              <a:ext cx="1056600" cy="741240"/>
            </p14:xfrm>
          </p:contentPart>
        </mc:Choice>
        <mc:Fallback xmlns="">
          <p:pic>
            <p:nvPicPr>
              <p:cNvPr id="717" name="Ink 716">
                <a:extLst>
                  <a:ext uri="{FF2B5EF4-FFF2-40B4-BE49-F238E27FC236}">
                    <a16:creationId xmlns:a16="http://schemas.microsoft.com/office/drawing/2014/main" id="{4C776FB6-0BEE-EC42-8BDA-C859921D8A26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4197563" y="1567899"/>
                <a:ext cx="1087200" cy="77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718" name="Ink 717">
                <a:extLst>
                  <a:ext uri="{FF2B5EF4-FFF2-40B4-BE49-F238E27FC236}">
                    <a16:creationId xmlns:a16="http://schemas.microsoft.com/office/drawing/2014/main" id="{98AD157F-6E47-CE45-9694-C5DB10ACF39C}"/>
                  </a:ext>
                </a:extLst>
              </p14:cNvPr>
              <p14:cNvContentPartPr/>
              <p14:nvPr/>
            </p14:nvContentPartPr>
            <p14:xfrm>
              <a:off x="4211603" y="3461139"/>
              <a:ext cx="1129680" cy="2586240"/>
            </p14:xfrm>
          </p:contentPart>
        </mc:Choice>
        <mc:Fallback xmlns="">
          <p:pic>
            <p:nvPicPr>
              <p:cNvPr id="718" name="Ink 717">
                <a:extLst>
                  <a:ext uri="{FF2B5EF4-FFF2-40B4-BE49-F238E27FC236}">
                    <a16:creationId xmlns:a16="http://schemas.microsoft.com/office/drawing/2014/main" id="{98AD157F-6E47-CE45-9694-C5DB10ACF39C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4196483" y="3445659"/>
                <a:ext cx="1159920" cy="261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6" name="Group 725">
            <a:extLst>
              <a:ext uri="{FF2B5EF4-FFF2-40B4-BE49-F238E27FC236}">
                <a16:creationId xmlns:a16="http://schemas.microsoft.com/office/drawing/2014/main" id="{4B491380-3F88-1240-83F0-C48498C76E62}"/>
              </a:ext>
            </a:extLst>
          </p:cNvPr>
          <p:cNvGrpSpPr/>
          <p:nvPr/>
        </p:nvGrpSpPr>
        <p:grpSpPr>
          <a:xfrm>
            <a:off x="4369283" y="5385339"/>
            <a:ext cx="687240" cy="431280"/>
            <a:chOff x="4369283" y="5385339"/>
            <a:chExt cx="68724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FE3F00DE-A2EF-AD40-B3C9-1CB200AA31E4}"/>
                    </a:ext>
                  </a:extLst>
                </p14:cNvPr>
                <p14:cNvContentPartPr/>
                <p14:nvPr/>
              </p14:nvContentPartPr>
              <p14:xfrm>
                <a:off x="4369283" y="5588379"/>
                <a:ext cx="88200" cy="22824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FE3F00DE-A2EF-AD40-B3C9-1CB200AA31E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353803" y="5572899"/>
                  <a:ext cx="1184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42CBBBD8-A426-8148-A629-34DBE1D23459}"/>
                    </a:ext>
                  </a:extLst>
                </p14:cNvPr>
                <p14:cNvContentPartPr/>
                <p14:nvPr/>
              </p14:nvContentPartPr>
              <p14:xfrm>
                <a:off x="4564763" y="5385339"/>
                <a:ext cx="19440" cy="38448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42CBBBD8-A426-8148-A629-34DBE1D2345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549643" y="5369859"/>
                  <a:ext cx="500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6A3C4E8F-9CED-A84C-AC95-0A0EEBA4C115}"/>
                    </a:ext>
                  </a:extLst>
                </p14:cNvPr>
                <p14:cNvContentPartPr/>
                <p14:nvPr/>
              </p14:nvContentPartPr>
              <p14:xfrm>
                <a:off x="4460363" y="5446539"/>
                <a:ext cx="210240" cy="3780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6A3C4E8F-9CED-A84C-AC95-0A0EEBA4C11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445243" y="5431059"/>
                  <a:ext cx="2404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233315B4-DC64-CF45-A91A-12E2A110C570}"/>
                    </a:ext>
                  </a:extLst>
                </p14:cNvPr>
                <p14:cNvContentPartPr/>
                <p14:nvPr/>
              </p14:nvContentPartPr>
              <p14:xfrm>
                <a:off x="4666643" y="5587659"/>
                <a:ext cx="90000" cy="15552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233315B4-DC64-CF45-A91A-12E2A110C57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651523" y="5572539"/>
                  <a:ext cx="120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99CD8080-4F04-AA41-AB8A-08E1A7D837A0}"/>
                    </a:ext>
                  </a:extLst>
                </p14:cNvPr>
                <p14:cNvContentPartPr/>
                <p14:nvPr/>
              </p14:nvContentPartPr>
              <p14:xfrm>
                <a:off x="4823603" y="5607819"/>
                <a:ext cx="4320" cy="17208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99CD8080-4F04-AA41-AB8A-08E1A7D837A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808123" y="5592699"/>
                  <a:ext cx="34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64B4C740-2FA4-3B4F-BF66-85A2585FACE4}"/>
                    </a:ext>
                  </a:extLst>
                </p14:cNvPr>
                <p14:cNvContentPartPr/>
                <p14:nvPr/>
              </p14:nvContentPartPr>
              <p14:xfrm>
                <a:off x="4808123" y="5593419"/>
                <a:ext cx="97920" cy="2520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64B4C740-2FA4-3B4F-BF66-85A2585FACE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793003" y="5578299"/>
                  <a:ext cx="1285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92809AC9-3FBA-F945-8E50-4117867FD000}"/>
                    </a:ext>
                  </a:extLst>
                </p14:cNvPr>
                <p14:cNvContentPartPr/>
                <p14:nvPr/>
              </p14:nvContentPartPr>
              <p14:xfrm>
                <a:off x="4911803" y="5604939"/>
                <a:ext cx="144720" cy="20808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92809AC9-3FBA-F945-8E50-4117867FD00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896683" y="5589459"/>
                  <a:ext cx="175320" cy="23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727" name="Ink 726">
                <a:extLst>
                  <a:ext uri="{FF2B5EF4-FFF2-40B4-BE49-F238E27FC236}">
                    <a16:creationId xmlns:a16="http://schemas.microsoft.com/office/drawing/2014/main" id="{8F6E8961-7C3B-2745-AC38-0CA925C3B041}"/>
                  </a:ext>
                </a:extLst>
              </p14:cNvPr>
              <p14:cNvContentPartPr/>
              <p14:nvPr/>
            </p14:nvContentPartPr>
            <p14:xfrm>
              <a:off x="5494643" y="1496619"/>
              <a:ext cx="5823000" cy="2327040"/>
            </p14:xfrm>
          </p:contentPart>
        </mc:Choice>
        <mc:Fallback xmlns="">
          <p:pic>
            <p:nvPicPr>
              <p:cNvPr id="727" name="Ink 726">
                <a:extLst>
                  <a:ext uri="{FF2B5EF4-FFF2-40B4-BE49-F238E27FC236}">
                    <a16:creationId xmlns:a16="http://schemas.microsoft.com/office/drawing/2014/main" id="{8F6E8961-7C3B-2745-AC38-0CA925C3B041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5479163" y="1481499"/>
                <a:ext cx="5853600" cy="235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0" name="Group 739">
            <a:extLst>
              <a:ext uri="{FF2B5EF4-FFF2-40B4-BE49-F238E27FC236}">
                <a16:creationId xmlns:a16="http://schemas.microsoft.com/office/drawing/2014/main" id="{C5DA7B8B-0AE3-7446-BB63-3266876925A0}"/>
              </a:ext>
            </a:extLst>
          </p:cNvPr>
          <p:cNvGrpSpPr/>
          <p:nvPr/>
        </p:nvGrpSpPr>
        <p:grpSpPr>
          <a:xfrm>
            <a:off x="5809283" y="3240819"/>
            <a:ext cx="1633680" cy="435240"/>
            <a:chOff x="5809283" y="3240819"/>
            <a:chExt cx="1633680" cy="43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45803EE7-DAAA-BC46-BDC3-DFE3F5525EA2}"/>
                    </a:ext>
                  </a:extLst>
                </p14:cNvPr>
                <p14:cNvContentPartPr/>
                <p14:nvPr/>
              </p14:nvContentPartPr>
              <p14:xfrm>
                <a:off x="5951123" y="3240819"/>
                <a:ext cx="12240" cy="33156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45803EE7-DAAA-BC46-BDC3-DFE3F5525EA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936003" y="3225699"/>
                  <a:ext cx="428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21CBA16D-B60B-8747-B090-881BA1DF53D9}"/>
                    </a:ext>
                  </a:extLst>
                </p14:cNvPr>
                <p14:cNvContentPartPr/>
                <p14:nvPr/>
              </p14:nvContentPartPr>
              <p14:xfrm>
                <a:off x="5809283" y="3323259"/>
                <a:ext cx="201960" cy="1692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21CBA16D-B60B-8747-B090-881BA1DF53D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794163" y="3307779"/>
                  <a:ext cx="232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087C657D-D9EB-6046-A48E-2FFA89B176CD}"/>
                    </a:ext>
                  </a:extLst>
                </p14:cNvPr>
                <p14:cNvContentPartPr/>
                <p14:nvPr/>
              </p14:nvContentPartPr>
              <p14:xfrm>
                <a:off x="6094043" y="3444939"/>
                <a:ext cx="3960" cy="13500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087C657D-D9EB-6046-A48E-2FFA89B176C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078923" y="3429819"/>
                  <a:ext cx="34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D7D4CE3C-1259-5046-AB22-982F8535B510}"/>
                    </a:ext>
                  </a:extLst>
                </p14:cNvPr>
                <p14:cNvContentPartPr/>
                <p14:nvPr/>
              </p14:nvContentPartPr>
              <p14:xfrm>
                <a:off x="6059483" y="3428739"/>
                <a:ext cx="104400" cy="1332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D7D4CE3C-1259-5046-AB22-982F8535B51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044363" y="3413259"/>
                  <a:ext cx="134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818B0F06-4421-5C46-8966-2C097AA23272}"/>
                    </a:ext>
                  </a:extLst>
                </p14:cNvPr>
                <p14:cNvContentPartPr/>
                <p14:nvPr/>
              </p14:nvContentPartPr>
              <p14:xfrm>
                <a:off x="6231923" y="3461139"/>
                <a:ext cx="121320" cy="15012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818B0F06-4421-5C46-8966-2C097AA2327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216803" y="3445659"/>
                  <a:ext cx="151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DBD4EB87-E95A-E146-8FDF-8368D42B0D2D}"/>
                    </a:ext>
                  </a:extLst>
                </p14:cNvPr>
                <p14:cNvContentPartPr/>
                <p14:nvPr/>
              </p14:nvContentPartPr>
              <p14:xfrm>
                <a:off x="6413003" y="3454659"/>
                <a:ext cx="118080" cy="15516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DBD4EB87-E95A-E146-8FDF-8368D42B0D2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397523" y="3439539"/>
                  <a:ext cx="1486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D8ADEC8A-B5AB-2443-8235-0369FBCA3C8E}"/>
                    </a:ext>
                  </a:extLst>
                </p14:cNvPr>
                <p14:cNvContentPartPr/>
                <p14:nvPr/>
              </p14:nvContentPartPr>
              <p14:xfrm>
                <a:off x="6638003" y="3278259"/>
                <a:ext cx="214200" cy="39780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D8ADEC8A-B5AB-2443-8235-0369FBCA3C8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622883" y="3263139"/>
                  <a:ext cx="2448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15B13B8F-53D2-A84D-8A8C-F94B58849AC4}"/>
                    </a:ext>
                  </a:extLst>
                </p14:cNvPr>
                <p14:cNvContentPartPr/>
                <p14:nvPr/>
              </p14:nvContentPartPr>
              <p14:xfrm>
                <a:off x="6830603" y="3447459"/>
                <a:ext cx="152280" cy="15516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15B13B8F-53D2-A84D-8A8C-F94B58849AC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815483" y="3432339"/>
                  <a:ext cx="182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3B32D6C0-82D8-944A-9D55-7C9975FF97C7}"/>
                    </a:ext>
                  </a:extLst>
                </p14:cNvPr>
                <p14:cNvContentPartPr/>
                <p14:nvPr/>
              </p14:nvContentPartPr>
              <p14:xfrm>
                <a:off x="7078283" y="3454659"/>
                <a:ext cx="15840" cy="15408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3B32D6C0-82D8-944A-9D55-7C9975FF97C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063163" y="3439539"/>
                  <a:ext cx="46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C7B60E79-4428-D042-9A6A-44A25A22C85E}"/>
                    </a:ext>
                  </a:extLst>
                </p14:cNvPr>
                <p14:cNvContentPartPr/>
                <p14:nvPr/>
              </p14:nvContentPartPr>
              <p14:xfrm>
                <a:off x="7071083" y="3474459"/>
                <a:ext cx="116640" cy="972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C7B60E79-4428-D042-9A6A-44A25A22C85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055963" y="3459339"/>
                  <a:ext cx="147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210FEB8F-CD1B-8C42-921A-214C98D9252B}"/>
                    </a:ext>
                  </a:extLst>
                </p14:cNvPr>
                <p14:cNvContentPartPr/>
                <p14:nvPr/>
              </p14:nvContentPartPr>
              <p14:xfrm>
                <a:off x="7222643" y="3439539"/>
                <a:ext cx="220320" cy="20448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210FEB8F-CD1B-8C42-921A-214C98D9252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207523" y="3424059"/>
                  <a:ext cx="250920" cy="23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741" name="Ink 740">
                <a:extLst>
                  <a:ext uri="{FF2B5EF4-FFF2-40B4-BE49-F238E27FC236}">
                    <a16:creationId xmlns:a16="http://schemas.microsoft.com/office/drawing/2014/main" id="{F3D05DBB-B1EE-B749-A542-C30190326E37}"/>
                  </a:ext>
                </a:extLst>
              </p14:cNvPr>
              <p14:cNvContentPartPr/>
              <p14:nvPr/>
            </p14:nvContentPartPr>
            <p14:xfrm>
              <a:off x="5578883" y="3901779"/>
              <a:ext cx="1974960" cy="428760"/>
            </p14:xfrm>
          </p:contentPart>
        </mc:Choice>
        <mc:Fallback xmlns="">
          <p:pic>
            <p:nvPicPr>
              <p:cNvPr id="741" name="Ink 740">
                <a:extLst>
                  <a:ext uri="{FF2B5EF4-FFF2-40B4-BE49-F238E27FC236}">
                    <a16:creationId xmlns:a16="http://schemas.microsoft.com/office/drawing/2014/main" id="{F3D05DBB-B1EE-B749-A542-C30190326E37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5563763" y="3886299"/>
                <a:ext cx="200520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742" name="Ink 741">
                <a:extLst>
                  <a:ext uri="{FF2B5EF4-FFF2-40B4-BE49-F238E27FC236}">
                    <a16:creationId xmlns:a16="http://schemas.microsoft.com/office/drawing/2014/main" id="{616115A0-8434-EE47-8BE8-D91F049C4B32}"/>
                  </a:ext>
                </a:extLst>
              </p14:cNvPr>
              <p14:cNvContentPartPr/>
              <p14:nvPr/>
            </p14:nvContentPartPr>
            <p14:xfrm>
              <a:off x="5538923" y="3907899"/>
              <a:ext cx="4481640" cy="2439360"/>
            </p14:xfrm>
          </p:contentPart>
        </mc:Choice>
        <mc:Fallback xmlns="">
          <p:pic>
            <p:nvPicPr>
              <p:cNvPr id="742" name="Ink 741">
                <a:extLst>
                  <a:ext uri="{FF2B5EF4-FFF2-40B4-BE49-F238E27FC236}">
                    <a16:creationId xmlns:a16="http://schemas.microsoft.com/office/drawing/2014/main" id="{616115A0-8434-EE47-8BE8-D91F049C4B32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5523443" y="3892419"/>
                <a:ext cx="4512240" cy="246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6" name="Group 755">
            <a:extLst>
              <a:ext uri="{FF2B5EF4-FFF2-40B4-BE49-F238E27FC236}">
                <a16:creationId xmlns:a16="http://schemas.microsoft.com/office/drawing/2014/main" id="{58F7EAD6-E2A1-564A-AF71-F9B1E469BEAB}"/>
              </a:ext>
            </a:extLst>
          </p:cNvPr>
          <p:cNvGrpSpPr/>
          <p:nvPr/>
        </p:nvGrpSpPr>
        <p:grpSpPr>
          <a:xfrm>
            <a:off x="7946243" y="4011219"/>
            <a:ext cx="1527480" cy="420840"/>
            <a:chOff x="7946243" y="4011219"/>
            <a:chExt cx="152748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1E5C6383-A4ED-1341-8CE8-8E51DCC8D4C1}"/>
                    </a:ext>
                  </a:extLst>
                </p14:cNvPr>
                <p14:cNvContentPartPr/>
                <p14:nvPr/>
              </p14:nvContentPartPr>
              <p14:xfrm>
                <a:off x="7946243" y="4025979"/>
                <a:ext cx="216360" cy="27000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1E5C6383-A4ED-1341-8CE8-8E51DCC8D4C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931123" y="4010859"/>
                  <a:ext cx="2469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89DA78C7-345E-D54D-8BFF-CCAC0734CB3A}"/>
                    </a:ext>
                  </a:extLst>
                </p14:cNvPr>
                <p14:cNvContentPartPr/>
                <p14:nvPr/>
              </p14:nvContentPartPr>
              <p14:xfrm>
                <a:off x="8145323" y="4151979"/>
                <a:ext cx="138240" cy="14580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89DA78C7-345E-D54D-8BFF-CCAC0734CB3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130203" y="4136859"/>
                  <a:ext cx="168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FB13CBE4-2192-DB42-ABC9-0CDD135DB0CB}"/>
                    </a:ext>
                  </a:extLst>
                </p14:cNvPr>
                <p14:cNvContentPartPr/>
                <p14:nvPr/>
              </p14:nvContentPartPr>
              <p14:xfrm>
                <a:off x="8307323" y="4154139"/>
                <a:ext cx="108000" cy="17568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FB13CBE4-2192-DB42-ABC9-0CDD135DB0C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291843" y="4139019"/>
                  <a:ext cx="138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B97931CE-DCD1-2C4D-A38A-D864BFCB5FFB}"/>
                    </a:ext>
                  </a:extLst>
                </p14:cNvPr>
                <p14:cNvContentPartPr/>
                <p14:nvPr/>
              </p14:nvContentPartPr>
              <p14:xfrm>
                <a:off x="8452043" y="4161339"/>
                <a:ext cx="64800" cy="16416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B97931CE-DCD1-2C4D-A38A-D864BFCB5FF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436923" y="4146219"/>
                  <a:ext cx="95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B16FF018-837A-DA4B-942F-A574A7CC8DF7}"/>
                    </a:ext>
                  </a:extLst>
                </p14:cNvPr>
                <p14:cNvContentPartPr/>
                <p14:nvPr/>
              </p14:nvContentPartPr>
              <p14:xfrm>
                <a:off x="8575163" y="4151619"/>
                <a:ext cx="85320" cy="11556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B16FF018-837A-DA4B-942F-A574A7CC8DF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560043" y="4136499"/>
                  <a:ext cx="115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C1D7294D-979E-A649-8308-7A7E086A36E7}"/>
                    </a:ext>
                  </a:extLst>
                </p14:cNvPr>
                <p14:cNvContentPartPr/>
                <p14:nvPr/>
              </p14:nvContentPartPr>
              <p14:xfrm>
                <a:off x="8710883" y="4164939"/>
                <a:ext cx="174240" cy="14292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C1D7294D-979E-A649-8308-7A7E086A36E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695763" y="4149819"/>
                  <a:ext cx="204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FED71D42-D076-0344-84BF-E8B0FE757C6E}"/>
                    </a:ext>
                  </a:extLst>
                </p14:cNvPr>
                <p14:cNvContentPartPr/>
                <p14:nvPr/>
              </p14:nvContentPartPr>
              <p14:xfrm>
                <a:off x="8975123" y="4138659"/>
                <a:ext cx="105840" cy="29340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FED71D42-D076-0344-84BF-E8B0FE757C6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960003" y="4123539"/>
                  <a:ext cx="1360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67379E29-1133-BD42-BDCA-4D2CC1A528A5}"/>
                    </a:ext>
                  </a:extLst>
                </p14:cNvPr>
                <p14:cNvContentPartPr/>
                <p14:nvPr/>
              </p14:nvContentPartPr>
              <p14:xfrm>
                <a:off x="9150083" y="4011219"/>
                <a:ext cx="15120" cy="28440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67379E29-1133-BD42-BDCA-4D2CC1A528A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134603" y="3996099"/>
                  <a:ext cx="457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C765FC76-BE45-DD42-B96D-732759A5BBC9}"/>
                    </a:ext>
                  </a:extLst>
                </p14:cNvPr>
                <p14:cNvContentPartPr/>
                <p14:nvPr/>
              </p14:nvContentPartPr>
              <p14:xfrm>
                <a:off x="9073403" y="4106979"/>
                <a:ext cx="165960" cy="1728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C765FC76-BE45-DD42-B96D-732759A5BBC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058283" y="4091499"/>
                  <a:ext cx="196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423FB8DA-F671-DE40-AAAE-27431372EADA}"/>
                    </a:ext>
                  </a:extLst>
                </p14:cNvPr>
                <p14:cNvContentPartPr/>
                <p14:nvPr/>
              </p14:nvContentPartPr>
              <p14:xfrm>
                <a:off x="9243683" y="4131099"/>
                <a:ext cx="2880" cy="16848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423FB8DA-F671-DE40-AAAE-27431372EAD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228203" y="4115619"/>
                  <a:ext cx="33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B06439B5-8430-9449-9FE5-3CA2936BB55B}"/>
                    </a:ext>
                  </a:extLst>
                </p14:cNvPr>
                <p14:cNvContentPartPr/>
                <p14:nvPr/>
              </p14:nvContentPartPr>
              <p14:xfrm>
                <a:off x="9252683" y="4041459"/>
                <a:ext cx="360" cy="36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B06439B5-8430-9449-9FE5-3CA2936BB55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237563" y="402633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957FEEF8-6DB4-3548-A663-8CD23C072CC6}"/>
                    </a:ext>
                  </a:extLst>
                </p14:cNvPr>
                <p14:cNvContentPartPr/>
                <p14:nvPr/>
              </p14:nvContentPartPr>
              <p14:xfrm>
                <a:off x="9294083" y="4149459"/>
                <a:ext cx="54720" cy="12276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957FEEF8-6DB4-3548-A663-8CD23C072CC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278603" y="4134339"/>
                  <a:ext cx="85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668D2A78-4BB0-AC48-82A3-520A8270E4B0}"/>
                    </a:ext>
                  </a:extLst>
                </p14:cNvPr>
                <p14:cNvContentPartPr/>
                <p14:nvPr/>
              </p14:nvContentPartPr>
              <p14:xfrm>
                <a:off x="9368603" y="4144779"/>
                <a:ext cx="105120" cy="17100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668D2A78-4BB0-AC48-82A3-520A8270E4B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353123" y="4129659"/>
                  <a:ext cx="13572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757" name="Ink 756">
                <a:extLst>
                  <a:ext uri="{FF2B5EF4-FFF2-40B4-BE49-F238E27FC236}">
                    <a16:creationId xmlns:a16="http://schemas.microsoft.com/office/drawing/2014/main" id="{CA55C81C-7703-FC47-A56C-7B91914944BC}"/>
                  </a:ext>
                </a:extLst>
              </p14:cNvPr>
              <p14:cNvContentPartPr/>
              <p14:nvPr/>
            </p14:nvContentPartPr>
            <p14:xfrm>
              <a:off x="6823763" y="824499"/>
              <a:ext cx="360" cy="360"/>
            </p14:xfrm>
          </p:contentPart>
        </mc:Choice>
        <mc:Fallback xmlns="">
          <p:pic>
            <p:nvPicPr>
              <p:cNvPr id="757" name="Ink 756">
                <a:extLst>
                  <a:ext uri="{FF2B5EF4-FFF2-40B4-BE49-F238E27FC236}">
                    <a16:creationId xmlns:a16="http://schemas.microsoft.com/office/drawing/2014/main" id="{CA55C81C-7703-FC47-A56C-7B91914944BC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6815123" y="81585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305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3200" dirty="0"/>
              <a:t>Why use </a:t>
            </a:r>
            <a:r>
              <a:rPr lang="en-US" sz="3200" dirty="0" err="1"/>
              <a:t>ksqlDB</a:t>
            </a:r>
            <a:r>
              <a:rPr lang="en-US" sz="3200" dirty="0"/>
              <a:t>?</a:t>
            </a:r>
            <a:br>
              <a:rPr lang="en-US" dirty="0"/>
            </a:br>
            <a:r>
              <a:rPr lang="en-US" dirty="0"/>
              <a:t>Cut from the same mold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2A9545F-040A-A64E-9710-4DA3551DF123}"/>
                  </a:ext>
                </a:extLst>
              </p14:cNvPr>
              <p14:cNvContentPartPr/>
              <p14:nvPr/>
            </p14:nvContentPartPr>
            <p14:xfrm>
              <a:off x="4300883" y="2337939"/>
              <a:ext cx="329400" cy="299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2A9545F-040A-A64E-9710-4DA3551DF1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5403" y="2322459"/>
                <a:ext cx="36000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3480F1F-CFCC-AD41-A06B-BC9D641EA35D}"/>
                  </a:ext>
                </a:extLst>
              </p14:cNvPr>
              <p14:cNvContentPartPr/>
              <p14:nvPr/>
            </p14:nvContentPartPr>
            <p14:xfrm>
              <a:off x="4447763" y="2804859"/>
              <a:ext cx="19440" cy="227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3480F1F-CFCC-AD41-A06B-BC9D641EA3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2283" y="2789739"/>
                <a:ext cx="496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D12877-F1B2-4545-A52E-4E6A7D3F0DEA}"/>
                  </a:ext>
                </a:extLst>
              </p14:cNvPr>
              <p14:cNvContentPartPr/>
              <p14:nvPr/>
            </p14:nvContentPartPr>
            <p14:xfrm>
              <a:off x="4353083" y="3196899"/>
              <a:ext cx="213120" cy="235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D12877-F1B2-4545-A52E-4E6A7D3F0D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37963" y="3181779"/>
                <a:ext cx="2437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077A213-335E-2341-8001-5D3313C34036}"/>
                  </a:ext>
                </a:extLst>
              </p14:cNvPr>
              <p14:cNvContentPartPr/>
              <p14:nvPr/>
            </p14:nvContentPartPr>
            <p14:xfrm>
              <a:off x="4429763" y="3623859"/>
              <a:ext cx="4320" cy="281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077A213-335E-2341-8001-5D3313C3403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14283" y="3608739"/>
                <a:ext cx="349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E4E82BE-7AC5-034F-B4DC-30E1A54AD90E}"/>
                  </a:ext>
                </a:extLst>
              </p14:cNvPr>
              <p14:cNvContentPartPr/>
              <p14:nvPr/>
            </p14:nvContentPartPr>
            <p14:xfrm>
              <a:off x="4293323" y="4078539"/>
              <a:ext cx="259200" cy="338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E4E82BE-7AC5-034F-B4DC-30E1A54AD90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78203" y="4063419"/>
                <a:ext cx="28980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606223-B132-674E-BDB2-5BEE804DA639}"/>
                  </a:ext>
                </a:extLst>
              </p14:cNvPr>
              <p14:cNvContentPartPr/>
              <p14:nvPr/>
            </p14:nvContentPartPr>
            <p14:xfrm>
              <a:off x="4657283" y="3531339"/>
              <a:ext cx="290880" cy="383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606223-B132-674E-BDB2-5BEE804DA63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42163" y="3516219"/>
                <a:ext cx="3214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E46A7ED-6848-2544-B381-599E98819F01}"/>
                  </a:ext>
                </a:extLst>
              </p14:cNvPr>
              <p14:cNvContentPartPr/>
              <p14:nvPr/>
            </p14:nvContentPartPr>
            <p14:xfrm>
              <a:off x="4955003" y="3802419"/>
              <a:ext cx="193680" cy="348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E46A7ED-6848-2544-B381-599E98819F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39883" y="3787299"/>
                <a:ext cx="22428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D01AE2E-476D-F740-B755-70E88E46FE3E}"/>
                  </a:ext>
                </a:extLst>
              </p14:cNvPr>
              <p14:cNvContentPartPr/>
              <p14:nvPr/>
            </p14:nvContentPartPr>
            <p14:xfrm>
              <a:off x="4732883" y="3112299"/>
              <a:ext cx="271440" cy="205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D01AE2E-476D-F740-B755-70E88E46FE3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17763" y="3097179"/>
                <a:ext cx="3016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DFCE917-E319-804D-AF37-999AFDA8FC8D}"/>
                  </a:ext>
                </a:extLst>
              </p14:cNvPr>
              <p14:cNvContentPartPr/>
              <p14:nvPr/>
            </p14:nvContentPartPr>
            <p14:xfrm>
              <a:off x="5045003" y="2799099"/>
              <a:ext cx="248040" cy="338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DFCE917-E319-804D-AF37-999AFDA8FC8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29883" y="2783979"/>
                <a:ext cx="2786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3569EC7-00FD-924B-B5A5-921114E43CAB}"/>
                  </a:ext>
                </a:extLst>
              </p14:cNvPr>
              <p14:cNvContentPartPr/>
              <p14:nvPr/>
            </p14:nvContentPartPr>
            <p14:xfrm>
              <a:off x="1497923" y="1916739"/>
              <a:ext cx="493200" cy="335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3569EC7-00FD-924B-B5A5-921114E43CA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82803" y="1901619"/>
                <a:ext cx="5238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C33C4C2-6770-2346-975B-BC3BC08C6A38}"/>
                  </a:ext>
                </a:extLst>
              </p14:cNvPr>
              <p14:cNvContentPartPr/>
              <p14:nvPr/>
            </p14:nvContentPartPr>
            <p14:xfrm>
              <a:off x="1478123" y="2185299"/>
              <a:ext cx="17640" cy="365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C33C4C2-6770-2346-975B-BC3BC08C6A3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63003" y="2169819"/>
                <a:ext cx="482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594DDE9-5E24-3547-9DB5-F7D7BEDA60D8}"/>
                  </a:ext>
                </a:extLst>
              </p14:cNvPr>
              <p14:cNvContentPartPr/>
              <p14:nvPr/>
            </p14:nvContentPartPr>
            <p14:xfrm>
              <a:off x="1529243" y="2286459"/>
              <a:ext cx="523440" cy="380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594DDE9-5E24-3547-9DB5-F7D7BEDA60D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513763" y="2271339"/>
                <a:ext cx="55368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B310642-5DA8-3E47-9367-5C2B3BAE0B2D}"/>
                  </a:ext>
                </a:extLst>
              </p14:cNvPr>
              <p14:cNvContentPartPr/>
              <p14:nvPr/>
            </p14:nvContentPartPr>
            <p14:xfrm>
              <a:off x="1555883" y="2854899"/>
              <a:ext cx="455760" cy="263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B310642-5DA8-3E47-9367-5C2B3BAE0B2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540403" y="2839419"/>
                <a:ext cx="4863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22C986-B822-E641-9929-4C60A19B9F2C}"/>
                  </a:ext>
                </a:extLst>
              </p14:cNvPr>
              <p14:cNvContentPartPr/>
              <p14:nvPr/>
            </p14:nvContentPartPr>
            <p14:xfrm>
              <a:off x="1494683" y="3003939"/>
              <a:ext cx="49320" cy="452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22C986-B822-E641-9929-4C60A19B9F2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79203" y="2988459"/>
                <a:ext cx="7956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946CD6-304B-A94E-A70E-485A8847D7C3}"/>
                  </a:ext>
                </a:extLst>
              </p14:cNvPr>
              <p14:cNvContentPartPr/>
              <p14:nvPr/>
            </p14:nvContentPartPr>
            <p14:xfrm>
              <a:off x="2014523" y="2951739"/>
              <a:ext cx="4320" cy="444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946CD6-304B-A94E-A70E-485A8847D7C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999403" y="2936619"/>
                <a:ext cx="3492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02702FA-9C56-804D-9842-F734B9EC49BC}"/>
                  </a:ext>
                </a:extLst>
              </p14:cNvPr>
              <p14:cNvContentPartPr/>
              <p14:nvPr/>
            </p14:nvContentPartPr>
            <p14:xfrm>
              <a:off x="1559843" y="3467619"/>
              <a:ext cx="348480" cy="84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02702FA-9C56-804D-9842-F734B9EC49B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44723" y="3452499"/>
                <a:ext cx="3790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BB24384-9E69-B64C-89B8-B809B22A41AF}"/>
                  </a:ext>
                </a:extLst>
              </p14:cNvPr>
              <p14:cNvContentPartPr/>
              <p14:nvPr/>
            </p14:nvContentPartPr>
            <p14:xfrm>
              <a:off x="1740563" y="3740139"/>
              <a:ext cx="6480" cy="3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BB24384-9E69-B64C-89B8-B809B22A41A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725083" y="3725019"/>
                <a:ext cx="370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7CF08E9-F7BC-0540-ABCB-45B8D25B85F9}"/>
                  </a:ext>
                </a:extLst>
              </p14:cNvPr>
              <p14:cNvContentPartPr/>
              <p14:nvPr/>
            </p14:nvContentPartPr>
            <p14:xfrm>
              <a:off x="1744163" y="3822939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7CF08E9-F7BC-0540-ABCB-45B8D25B85F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728683" y="380781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621016B-3A66-2347-9C88-84461F093776}"/>
                  </a:ext>
                </a:extLst>
              </p14:cNvPr>
              <p14:cNvContentPartPr/>
              <p14:nvPr/>
            </p14:nvContentPartPr>
            <p14:xfrm>
              <a:off x="1765043" y="3938139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621016B-3A66-2347-9C88-84461F09377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749923" y="392301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5A33D19-C711-7C45-A4A3-23FBAC0A29DF}"/>
                  </a:ext>
                </a:extLst>
              </p14:cNvPr>
              <p14:cNvContentPartPr/>
              <p14:nvPr/>
            </p14:nvContentPartPr>
            <p14:xfrm>
              <a:off x="1626083" y="4231899"/>
              <a:ext cx="131400" cy="312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5A33D19-C711-7C45-A4A3-23FBAC0A29D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610963" y="4216419"/>
                <a:ext cx="1620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2EE252F-8082-434D-9FB1-056C60E57F9F}"/>
                  </a:ext>
                </a:extLst>
              </p14:cNvPr>
              <p14:cNvContentPartPr/>
              <p14:nvPr/>
            </p14:nvContentPartPr>
            <p14:xfrm>
              <a:off x="1627163" y="4416939"/>
              <a:ext cx="89280" cy="7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2EE252F-8082-434D-9FB1-056C60E57F9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607003" y="4396419"/>
                <a:ext cx="129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DB06E61-EFF8-EA48-8023-53ABA743DD89}"/>
                  </a:ext>
                </a:extLst>
              </p14:cNvPr>
              <p14:cNvContentPartPr/>
              <p14:nvPr/>
            </p14:nvContentPartPr>
            <p14:xfrm>
              <a:off x="1799603" y="4433499"/>
              <a:ext cx="59040" cy="245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DB06E61-EFF8-EA48-8023-53ABA743DD8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784123" y="4418379"/>
                <a:ext cx="896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12DDA97-B464-C04A-8402-7D5B0CF86911}"/>
                  </a:ext>
                </a:extLst>
              </p14:cNvPr>
              <p14:cNvContentPartPr/>
              <p14:nvPr/>
            </p14:nvContentPartPr>
            <p14:xfrm>
              <a:off x="1893563" y="4416579"/>
              <a:ext cx="96480" cy="239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12DDA97-B464-C04A-8402-7D5B0CF8691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878443" y="4401099"/>
                <a:ext cx="1270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52F66A7-0CBA-F64A-BAC4-0B208155D890}"/>
                  </a:ext>
                </a:extLst>
              </p14:cNvPr>
              <p14:cNvContentPartPr/>
              <p14:nvPr/>
            </p14:nvContentPartPr>
            <p14:xfrm>
              <a:off x="1641563" y="4857939"/>
              <a:ext cx="132840" cy="310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52F66A7-0CBA-F64A-BAC4-0B208155D89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621403" y="4837779"/>
                <a:ext cx="1738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0941D97-A947-E74B-B0AE-3D8B4DE79255}"/>
                  </a:ext>
                </a:extLst>
              </p14:cNvPr>
              <p14:cNvContentPartPr/>
              <p14:nvPr/>
            </p14:nvContentPartPr>
            <p14:xfrm>
              <a:off x="1648403" y="5014179"/>
              <a:ext cx="136080" cy="35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0941D97-A947-E74B-B0AE-3D8B4DE7925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633283" y="4999059"/>
                <a:ext cx="1666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ED44BE0-8AAD-8647-9361-94DF6CF63146}"/>
                  </a:ext>
                </a:extLst>
              </p14:cNvPr>
              <p14:cNvContentPartPr/>
              <p14:nvPr/>
            </p14:nvContentPartPr>
            <p14:xfrm>
              <a:off x="1828403" y="5015259"/>
              <a:ext cx="73080" cy="218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ED44BE0-8AAD-8647-9361-94DF6CF6314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813283" y="5000139"/>
                <a:ext cx="10368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7D37E93-76C5-974F-834D-DAF8E21761AB}"/>
                  </a:ext>
                </a:extLst>
              </p14:cNvPr>
              <p14:cNvContentPartPr/>
              <p14:nvPr/>
            </p14:nvContentPartPr>
            <p14:xfrm>
              <a:off x="1940363" y="5013459"/>
              <a:ext cx="130320" cy="237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7D37E93-76C5-974F-834D-DAF8E21761A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925243" y="4998339"/>
                <a:ext cx="16092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2C1909B-EFC2-CE4C-81AE-6F490F7E2CF1}"/>
                  </a:ext>
                </a:extLst>
              </p14:cNvPr>
              <p14:cNvContentPartPr/>
              <p14:nvPr/>
            </p14:nvContentPartPr>
            <p14:xfrm>
              <a:off x="1873763" y="5438619"/>
              <a:ext cx="6120" cy="23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2C1909B-EFC2-CE4C-81AE-6F490F7E2CF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858283" y="5423499"/>
                <a:ext cx="363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F2FAC4F-4E5B-C746-BC0D-DBBD763F40D2}"/>
                  </a:ext>
                </a:extLst>
              </p14:cNvPr>
              <p14:cNvContentPartPr/>
              <p14:nvPr/>
            </p14:nvContentPartPr>
            <p14:xfrm>
              <a:off x="1871963" y="5534379"/>
              <a:ext cx="11160" cy="13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F2FAC4F-4E5B-C746-BC0D-DBBD763F40D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856843" y="5518899"/>
                <a:ext cx="417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39B04CE-3FB6-BB4E-A1DA-945F501BA3AF}"/>
                  </a:ext>
                </a:extLst>
              </p14:cNvPr>
              <p14:cNvContentPartPr/>
              <p14:nvPr/>
            </p14:nvContentPartPr>
            <p14:xfrm>
              <a:off x="1871603" y="5709699"/>
              <a:ext cx="18360" cy="30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39B04CE-3FB6-BB4E-A1DA-945F501BA3A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856123" y="5694219"/>
                <a:ext cx="4896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9ACCE8D-D30D-B64D-A0E5-64A9571BAD36}"/>
                  </a:ext>
                </a:extLst>
              </p14:cNvPr>
              <p14:cNvContentPartPr/>
              <p14:nvPr/>
            </p14:nvContentPartPr>
            <p14:xfrm>
              <a:off x="1900403" y="5842899"/>
              <a:ext cx="2520" cy="5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9ACCE8D-D30D-B64D-A0E5-64A9571BAD3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884923" y="5827779"/>
                <a:ext cx="32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1C3E2A1-E545-4344-BEE2-B104D0A28E91}"/>
                  </a:ext>
                </a:extLst>
              </p14:cNvPr>
              <p14:cNvContentPartPr/>
              <p14:nvPr/>
            </p14:nvContentPartPr>
            <p14:xfrm>
              <a:off x="981384" y="2937472"/>
              <a:ext cx="157320" cy="102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1C3E2A1-E545-4344-BEE2-B104D0A28E9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65904" y="2922352"/>
                <a:ext cx="1879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FA4AEE8-4E33-3C47-A841-799C3D60F3E6}"/>
                  </a:ext>
                </a:extLst>
              </p14:cNvPr>
              <p14:cNvContentPartPr/>
              <p14:nvPr/>
            </p14:nvContentPartPr>
            <p14:xfrm>
              <a:off x="997944" y="2778352"/>
              <a:ext cx="291600" cy="153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FA4AEE8-4E33-3C47-A841-799C3D60F3E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82464" y="2763232"/>
                <a:ext cx="3218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7367FCD-2C7B-4A46-9BF6-4ECE95855ABD}"/>
                  </a:ext>
                </a:extLst>
              </p14:cNvPr>
              <p14:cNvContentPartPr/>
              <p14:nvPr/>
            </p14:nvContentPartPr>
            <p14:xfrm>
              <a:off x="792744" y="2622472"/>
              <a:ext cx="279000" cy="1429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7367FCD-2C7B-4A46-9BF6-4ECE95855AB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77624" y="2607352"/>
                <a:ext cx="3096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EB9F34F-BC8C-BE4D-B8D8-212BE894845D}"/>
                  </a:ext>
                </a:extLst>
              </p14:cNvPr>
              <p14:cNvContentPartPr/>
              <p14:nvPr/>
            </p14:nvContentPartPr>
            <p14:xfrm>
              <a:off x="806784" y="2365072"/>
              <a:ext cx="267840" cy="249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EB9F34F-BC8C-BE4D-B8D8-212BE894845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91664" y="2349952"/>
                <a:ext cx="2984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462D8DA-4A96-FB4E-8A1C-2158C811E62C}"/>
                  </a:ext>
                </a:extLst>
              </p14:cNvPr>
              <p14:cNvContentPartPr/>
              <p14:nvPr/>
            </p14:nvContentPartPr>
            <p14:xfrm>
              <a:off x="851064" y="2315392"/>
              <a:ext cx="23400" cy="158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462D8DA-4A96-FB4E-8A1C-2158C811E62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35944" y="2299912"/>
                <a:ext cx="540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F02028C-D97D-AE4C-9F92-66E5173A8A94}"/>
                  </a:ext>
                </a:extLst>
              </p14:cNvPr>
              <p14:cNvContentPartPr/>
              <p14:nvPr/>
            </p14:nvContentPartPr>
            <p14:xfrm>
              <a:off x="935664" y="2282272"/>
              <a:ext cx="126000" cy="92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F02028C-D97D-AE4C-9F92-66E5173A8A9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20544" y="2267152"/>
                <a:ext cx="1566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C5ECB77-066C-3341-B9A5-C4D427DAEC64}"/>
                  </a:ext>
                </a:extLst>
              </p14:cNvPr>
              <p14:cNvContentPartPr/>
              <p14:nvPr/>
            </p14:nvContentPartPr>
            <p14:xfrm>
              <a:off x="750264" y="2093632"/>
              <a:ext cx="311040" cy="189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C5ECB77-066C-3341-B9A5-C4D427DAEC6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35144" y="2078152"/>
                <a:ext cx="3416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1952722-2177-A549-AEA8-5DD89CA2E23C}"/>
                  </a:ext>
                </a:extLst>
              </p14:cNvPr>
              <p14:cNvContentPartPr/>
              <p14:nvPr/>
            </p14:nvContentPartPr>
            <p14:xfrm>
              <a:off x="616267" y="2749912"/>
              <a:ext cx="109800" cy="342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1952722-2177-A549-AEA8-5DD89CA2E23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00787" y="2734432"/>
                <a:ext cx="1404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FF18D5F-D5B5-9F41-9541-664DF18FBD7A}"/>
                  </a:ext>
                </a:extLst>
              </p14:cNvPr>
              <p14:cNvContentPartPr/>
              <p14:nvPr/>
            </p14:nvContentPartPr>
            <p14:xfrm>
              <a:off x="592507" y="2659912"/>
              <a:ext cx="6480" cy="100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FF18D5F-D5B5-9F41-9541-664DF18FBD7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77027" y="2644432"/>
                <a:ext cx="370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876E808-398A-1C4A-9EE6-C0BD5C64F19B}"/>
                  </a:ext>
                </a:extLst>
              </p14:cNvPr>
              <p14:cNvContentPartPr/>
              <p14:nvPr/>
            </p14:nvContentPartPr>
            <p14:xfrm>
              <a:off x="591067" y="2510152"/>
              <a:ext cx="112320" cy="131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876E808-398A-1C4A-9EE6-C0BD5C64F19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5587" y="2495032"/>
                <a:ext cx="1429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C2DA2E1-CA42-5446-A1F8-E8FF5DBCD6CB}"/>
                  </a:ext>
                </a:extLst>
              </p14:cNvPr>
              <p14:cNvContentPartPr/>
              <p14:nvPr/>
            </p14:nvContentPartPr>
            <p14:xfrm>
              <a:off x="600067" y="2408272"/>
              <a:ext cx="100080" cy="648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C2DA2E1-CA42-5446-A1F8-E8FF5DBCD6C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84947" y="2393152"/>
                <a:ext cx="1306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D7B1DED-78E4-764E-ABA9-4E2149A67BF5}"/>
                  </a:ext>
                </a:extLst>
              </p14:cNvPr>
              <p14:cNvContentPartPr/>
              <p14:nvPr/>
            </p14:nvContentPartPr>
            <p14:xfrm>
              <a:off x="580267" y="2320432"/>
              <a:ext cx="18000" cy="1080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D7B1DED-78E4-764E-ABA9-4E2149A67BF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4787" y="2304952"/>
                <a:ext cx="482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B3D245D-FEC5-4B4A-9952-69EB6957C3E7}"/>
                  </a:ext>
                </a:extLst>
              </p14:cNvPr>
              <p14:cNvContentPartPr/>
              <p14:nvPr/>
            </p14:nvContentPartPr>
            <p14:xfrm>
              <a:off x="582787" y="2187232"/>
              <a:ext cx="126000" cy="127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B3D245D-FEC5-4B4A-9952-69EB6957C3E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67307" y="2172112"/>
                <a:ext cx="1562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5731AB2-7FEA-8A49-B71D-A1CE97875228}"/>
                  </a:ext>
                </a:extLst>
              </p14:cNvPr>
              <p14:cNvContentPartPr/>
              <p14:nvPr/>
            </p14:nvContentPartPr>
            <p14:xfrm>
              <a:off x="497827" y="1998592"/>
              <a:ext cx="183240" cy="115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5731AB2-7FEA-8A49-B71D-A1CE9787522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2707" y="1983112"/>
                <a:ext cx="2138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8D0C660-F93C-2E43-9E41-A5EDED07F821}"/>
                  </a:ext>
                </a:extLst>
              </p14:cNvPr>
              <p14:cNvContentPartPr/>
              <p14:nvPr/>
            </p14:nvContentPartPr>
            <p14:xfrm>
              <a:off x="592507" y="1875832"/>
              <a:ext cx="157680" cy="2062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8D0C660-F93C-2E43-9E41-A5EDED07F82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77027" y="1860712"/>
                <a:ext cx="1882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1ACA25B-4DB9-0C46-B45E-F27D9AB001D3}"/>
                  </a:ext>
                </a:extLst>
              </p14:cNvPr>
              <p14:cNvContentPartPr/>
              <p14:nvPr/>
            </p14:nvContentPartPr>
            <p14:xfrm>
              <a:off x="816443" y="5633019"/>
              <a:ext cx="105120" cy="1335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1ACA25B-4DB9-0C46-B45E-F27D9AB001D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01323" y="5617899"/>
                <a:ext cx="1357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1FBB615-A70B-8C4C-B7F1-3DE4FE075FE5}"/>
                  </a:ext>
                </a:extLst>
              </p14:cNvPr>
              <p14:cNvContentPartPr/>
              <p14:nvPr/>
            </p14:nvContentPartPr>
            <p14:xfrm>
              <a:off x="850283" y="5476419"/>
              <a:ext cx="114840" cy="1270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1FBB615-A70B-8C4C-B7F1-3DE4FE075FE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35163" y="5461299"/>
                <a:ext cx="1454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BC17C79-569A-5E48-A8D9-BE85A387AB9D}"/>
                  </a:ext>
                </a:extLst>
              </p14:cNvPr>
              <p14:cNvContentPartPr/>
              <p14:nvPr/>
            </p14:nvContentPartPr>
            <p14:xfrm>
              <a:off x="822563" y="5346459"/>
              <a:ext cx="108360" cy="85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BC17C79-569A-5E48-A8D9-BE85A387AB9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07443" y="5331339"/>
                <a:ext cx="13896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E53ABC4-A1E7-0E48-871B-71097CEFEBD3}"/>
                  </a:ext>
                </a:extLst>
              </p14:cNvPr>
              <p14:cNvContentPartPr/>
              <p14:nvPr/>
            </p14:nvContentPartPr>
            <p14:xfrm>
              <a:off x="698723" y="5162139"/>
              <a:ext cx="228600" cy="90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E53ABC4-A1E7-0E48-871B-71097CEFEBD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3243" y="5146659"/>
                <a:ext cx="2592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ECD7620-3BB0-9A49-98B4-9ACC66D44D85}"/>
                  </a:ext>
                </a:extLst>
              </p14:cNvPr>
              <p14:cNvContentPartPr/>
              <p14:nvPr/>
            </p14:nvContentPartPr>
            <p14:xfrm>
              <a:off x="773243" y="5140539"/>
              <a:ext cx="39600" cy="136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ECD7620-3BB0-9A49-98B4-9ACC66D44D8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58123" y="5125059"/>
                <a:ext cx="6984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E875947-0F7C-7846-9FCF-7F1073C8CBC6}"/>
                  </a:ext>
                </a:extLst>
              </p14:cNvPr>
              <p14:cNvContentPartPr/>
              <p14:nvPr/>
            </p14:nvContentPartPr>
            <p14:xfrm>
              <a:off x="820043" y="5130819"/>
              <a:ext cx="80640" cy="25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E875947-0F7C-7846-9FCF-7F1073C8CBC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04923" y="5115339"/>
                <a:ext cx="1112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9AF2C74-8359-DD4E-A6AC-1D82A111E5C1}"/>
                  </a:ext>
                </a:extLst>
              </p14:cNvPr>
              <p14:cNvContentPartPr/>
              <p14:nvPr/>
            </p14:nvContentPartPr>
            <p14:xfrm>
              <a:off x="721763" y="5090499"/>
              <a:ext cx="252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9AF2C74-8359-DD4E-A6AC-1D82A111E5C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06643" y="5075379"/>
                <a:ext cx="327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CBAC895-D30E-3F4A-9902-A52DD38AE96E}"/>
                  </a:ext>
                </a:extLst>
              </p14:cNvPr>
              <p14:cNvContentPartPr/>
              <p14:nvPr/>
            </p14:nvContentPartPr>
            <p14:xfrm>
              <a:off x="786923" y="4976379"/>
              <a:ext cx="109800" cy="91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CBAC895-D30E-3F4A-9902-A52DD38AE96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71803" y="4961259"/>
                <a:ext cx="1404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E517583-28F6-564E-8712-30D173D1A38B}"/>
                  </a:ext>
                </a:extLst>
              </p14:cNvPr>
              <p14:cNvContentPartPr/>
              <p14:nvPr/>
            </p14:nvContentPartPr>
            <p14:xfrm>
              <a:off x="804923" y="4814379"/>
              <a:ext cx="81720" cy="820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E517583-28F6-564E-8712-30D173D1A38B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89803" y="4799259"/>
                <a:ext cx="1119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7F7C057-3F3A-FA4F-B5A3-C751C25FEF89}"/>
                  </a:ext>
                </a:extLst>
              </p14:cNvPr>
              <p14:cNvContentPartPr/>
              <p14:nvPr/>
            </p14:nvContentPartPr>
            <p14:xfrm>
              <a:off x="831203" y="4670379"/>
              <a:ext cx="90000" cy="81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7F7C057-3F3A-FA4F-B5A3-C751C25FEF89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16083" y="4655259"/>
                <a:ext cx="1202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AC26CF8-4C39-FF4F-B84E-C9FEF39D577C}"/>
                  </a:ext>
                </a:extLst>
              </p14:cNvPr>
              <p14:cNvContentPartPr/>
              <p14:nvPr/>
            </p14:nvContentPartPr>
            <p14:xfrm>
              <a:off x="814283" y="4527099"/>
              <a:ext cx="82080" cy="738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AC26CF8-4C39-FF4F-B84E-C9FEF39D577C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99163" y="4511619"/>
                <a:ext cx="112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44B921E-0087-A944-8ED5-D5F585AB0D9C}"/>
                  </a:ext>
                </a:extLst>
              </p14:cNvPr>
              <p14:cNvContentPartPr/>
              <p14:nvPr/>
            </p14:nvContentPartPr>
            <p14:xfrm>
              <a:off x="808523" y="4390659"/>
              <a:ext cx="100800" cy="1072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44B921E-0087-A944-8ED5-D5F585AB0D9C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93403" y="4375179"/>
                <a:ext cx="1310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5838DB1-C789-9449-A853-3360C1498C8A}"/>
                  </a:ext>
                </a:extLst>
              </p14:cNvPr>
              <p14:cNvContentPartPr/>
              <p14:nvPr/>
            </p14:nvContentPartPr>
            <p14:xfrm>
              <a:off x="695843" y="4159179"/>
              <a:ext cx="331920" cy="248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5838DB1-C789-9449-A853-3360C1498C8A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80363" y="4144059"/>
                <a:ext cx="3625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6C27D7C-CA47-2244-BE07-FDFBE28D2CD5}"/>
                  </a:ext>
                </a:extLst>
              </p14:cNvPr>
              <p14:cNvContentPartPr/>
              <p14:nvPr/>
            </p14:nvContentPartPr>
            <p14:xfrm>
              <a:off x="1146563" y="5332059"/>
              <a:ext cx="117000" cy="1688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6C27D7C-CA47-2244-BE07-FDFBE28D2CD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131443" y="5316939"/>
                <a:ext cx="1476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68F3695-B30B-DE42-81B6-ABEF097ED810}"/>
                  </a:ext>
                </a:extLst>
              </p14:cNvPr>
              <p14:cNvContentPartPr/>
              <p14:nvPr/>
            </p14:nvContentPartPr>
            <p14:xfrm>
              <a:off x="1140803" y="5140539"/>
              <a:ext cx="169920" cy="187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68F3695-B30B-DE42-81B6-ABEF097ED810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125683" y="5125059"/>
                <a:ext cx="2005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5F7BE65-8DF2-0546-A92E-3FBD3B16C562}"/>
                  </a:ext>
                </a:extLst>
              </p14:cNvPr>
              <p14:cNvContentPartPr/>
              <p14:nvPr/>
            </p14:nvContentPartPr>
            <p14:xfrm>
              <a:off x="1011203" y="4897899"/>
              <a:ext cx="171360" cy="2062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5F7BE65-8DF2-0546-A92E-3FBD3B16C56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96083" y="4882419"/>
                <a:ext cx="2019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73F92FD-52BA-124F-9F91-F98850712F9B}"/>
                  </a:ext>
                </a:extLst>
              </p14:cNvPr>
              <p14:cNvContentPartPr/>
              <p14:nvPr/>
            </p14:nvContentPartPr>
            <p14:xfrm>
              <a:off x="997523" y="4643019"/>
              <a:ext cx="212040" cy="2865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73F92FD-52BA-124F-9F91-F98850712F9B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82403" y="4627899"/>
                <a:ext cx="24264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C522EF7-E4E6-CA4D-8F94-BC6DA6F2FE8E}"/>
                  </a:ext>
                </a:extLst>
              </p14:cNvPr>
              <p14:cNvContentPartPr/>
              <p14:nvPr/>
            </p14:nvContentPartPr>
            <p14:xfrm>
              <a:off x="1047923" y="4664619"/>
              <a:ext cx="12240" cy="1216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C522EF7-E4E6-CA4D-8F94-BC6DA6F2FE8E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032443" y="4649499"/>
                <a:ext cx="428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ADFD0D4-C7C1-7F40-BECB-706C5905FA6A}"/>
                  </a:ext>
                </a:extLst>
              </p14:cNvPr>
              <p14:cNvContentPartPr/>
              <p14:nvPr/>
            </p14:nvContentPartPr>
            <p14:xfrm>
              <a:off x="1092563" y="4589019"/>
              <a:ext cx="131040" cy="1141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ADFD0D4-C7C1-7F40-BECB-706C5905FA6A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77083" y="4573899"/>
                <a:ext cx="1616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A0D7855-2FFC-8347-8714-D4F41C7E0483}"/>
                  </a:ext>
                </a:extLst>
              </p14:cNvPr>
              <p14:cNvContentPartPr/>
              <p14:nvPr/>
            </p14:nvContentPartPr>
            <p14:xfrm>
              <a:off x="940283" y="3248739"/>
              <a:ext cx="23400" cy="5810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A0D7855-2FFC-8347-8714-D4F41C7E048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925163" y="3233259"/>
                <a:ext cx="5400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A6C2374-6A3D-5C42-A5FA-A99EBBB9F6CC}"/>
                  </a:ext>
                </a:extLst>
              </p14:cNvPr>
              <p14:cNvContentPartPr/>
              <p14:nvPr/>
            </p14:nvContentPartPr>
            <p14:xfrm>
              <a:off x="851003" y="3763179"/>
              <a:ext cx="191520" cy="2228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A6C2374-6A3D-5C42-A5FA-A99EBBB9F6CC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35523" y="3748059"/>
                <a:ext cx="22212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A20018B-EE06-5845-87B0-1D192EEB6121}"/>
                  </a:ext>
                </a:extLst>
              </p14:cNvPr>
              <p14:cNvContentPartPr/>
              <p14:nvPr/>
            </p14:nvContentPartPr>
            <p14:xfrm>
              <a:off x="815003" y="3143619"/>
              <a:ext cx="241920" cy="144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A20018B-EE06-5845-87B0-1D192EEB612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99523" y="3128499"/>
                <a:ext cx="2725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7F2A64A2-DC23-D746-9461-3FCB954E7636}"/>
                  </a:ext>
                </a:extLst>
              </p14:cNvPr>
              <p14:cNvContentPartPr/>
              <p14:nvPr/>
            </p14:nvContentPartPr>
            <p14:xfrm>
              <a:off x="541043" y="1693539"/>
              <a:ext cx="501480" cy="216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7F2A64A2-DC23-D746-9461-3FCB954E7636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25923" y="1678419"/>
                <a:ext cx="5317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276DE59-2A0C-D64B-9242-AA877F2A90BC}"/>
                  </a:ext>
                </a:extLst>
              </p14:cNvPr>
              <p14:cNvContentPartPr/>
              <p14:nvPr/>
            </p14:nvContentPartPr>
            <p14:xfrm>
              <a:off x="1076003" y="5777739"/>
              <a:ext cx="7560" cy="2797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276DE59-2A0C-D64B-9242-AA877F2A90BC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060883" y="5762619"/>
                <a:ext cx="381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BD07BD1-63E4-2E47-9237-09B4BA5FA710}"/>
                  </a:ext>
                </a:extLst>
              </p14:cNvPr>
              <p14:cNvContentPartPr/>
              <p14:nvPr/>
            </p14:nvContentPartPr>
            <p14:xfrm>
              <a:off x="698723" y="6051699"/>
              <a:ext cx="689040" cy="878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BD07BD1-63E4-2E47-9237-09B4BA5FA710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83243" y="6036219"/>
                <a:ext cx="7196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B1554AA-77E3-9A45-8ED8-B508B403A02A}"/>
                  </a:ext>
                </a:extLst>
              </p14:cNvPr>
              <p14:cNvContentPartPr/>
              <p14:nvPr/>
            </p14:nvContentPartPr>
            <p14:xfrm>
              <a:off x="2420243" y="2186379"/>
              <a:ext cx="992160" cy="205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B1554AA-77E3-9A45-8ED8-B508B403A02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404763" y="2170899"/>
                <a:ext cx="1022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9FFBE65-3A52-2C45-AC8B-FDBF93B63EAA}"/>
                  </a:ext>
                </a:extLst>
              </p14:cNvPr>
              <p14:cNvContentPartPr/>
              <p14:nvPr/>
            </p14:nvContentPartPr>
            <p14:xfrm>
              <a:off x="3394403" y="2048499"/>
              <a:ext cx="253440" cy="340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9FFBE65-3A52-2C45-AC8B-FDBF93B63EAA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379283" y="2033019"/>
                <a:ext cx="2836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409980C-245C-3E42-9BCD-8E86BABFCCE3}"/>
                  </a:ext>
                </a:extLst>
              </p14:cNvPr>
              <p14:cNvContentPartPr/>
              <p14:nvPr/>
            </p14:nvContentPartPr>
            <p14:xfrm>
              <a:off x="2387123" y="3128139"/>
              <a:ext cx="1014480" cy="280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409980C-245C-3E42-9BCD-8E86BABFCCE3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372003" y="3113019"/>
                <a:ext cx="10447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6FCB1DC-0899-8D4D-8AF9-EB02383EC356}"/>
                  </a:ext>
                </a:extLst>
              </p14:cNvPr>
              <p14:cNvContentPartPr/>
              <p14:nvPr/>
            </p14:nvContentPartPr>
            <p14:xfrm>
              <a:off x="3395483" y="2958939"/>
              <a:ext cx="258840" cy="2980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6FCB1DC-0899-8D4D-8AF9-EB02383EC356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380363" y="2943819"/>
                <a:ext cx="28944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4615C57-D0E8-7E40-9C02-CB15FC2CE605}"/>
                  </a:ext>
                </a:extLst>
              </p14:cNvPr>
              <p14:cNvContentPartPr/>
              <p14:nvPr/>
            </p14:nvContentPartPr>
            <p14:xfrm>
              <a:off x="2469563" y="4445739"/>
              <a:ext cx="980640" cy="33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4615C57-D0E8-7E40-9C02-CB15FC2CE605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454443" y="4430619"/>
                <a:ext cx="10108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ADD618E-F86C-4441-8785-2257FACA96C3}"/>
                  </a:ext>
                </a:extLst>
              </p14:cNvPr>
              <p14:cNvContentPartPr/>
              <p14:nvPr/>
            </p14:nvContentPartPr>
            <p14:xfrm>
              <a:off x="3385763" y="4271499"/>
              <a:ext cx="326880" cy="3006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ADD618E-F86C-4441-8785-2257FACA96C3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370643" y="4256019"/>
                <a:ext cx="35748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EE21B38-C827-5A47-9FD1-60307D4B418E}"/>
                  </a:ext>
                </a:extLst>
              </p14:cNvPr>
              <p14:cNvContentPartPr/>
              <p14:nvPr/>
            </p14:nvContentPartPr>
            <p14:xfrm>
              <a:off x="2563523" y="5123619"/>
              <a:ext cx="907560" cy="435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EE21B38-C827-5A47-9FD1-60307D4B418E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548403" y="5108139"/>
                <a:ext cx="9378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DCEB43E-863A-C840-9484-E24DB49BDB64}"/>
                  </a:ext>
                </a:extLst>
              </p14:cNvPr>
              <p14:cNvContentPartPr/>
              <p14:nvPr/>
            </p14:nvContentPartPr>
            <p14:xfrm>
              <a:off x="3429683" y="4942539"/>
              <a:ext cx="186840" cy="3459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DCEB43E-863A-C840-9484-E24DB49BDB64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414203" y="4927059"/>
                <a:ext cx="2174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C8F594C-5B86-C841-8BC9-8D423EDE5F90}"/>
                  </a:ext>
                </a:extLst>
              </p14:cNvPr>
              <p14:cNvContentPartPr/>
              <p14:nvPr/>
            </p14:nvContentPartPr>
            <p14:xfrm>
              <a:off x="6511643" y="2094579"/>
              <a:ext cx="893160" cy="11019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C8F594C-5B86-C841-8BC9-8D423EDE5F90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496523" y="2079459"/>
                <a:ext cx="923400" cy="11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541E48D-6338-0546-A495-B7AB156A894C}"/>
                  </a:ext>
                </a:extLst>
              </p14:cNvPr>
              <p14:cNvContentPartPr/>
              <p14:nvPr/>
            </p14:nvContentPartPr>
            <p14:xfrm>
              <a:off x="6688403" y="1990899"/>
              <a:ext cx="168120" cy="267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541E48D-6338-0546-A495-B7AB156A894C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673283" y="1975419"/>
                <a:ext cx="19836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F346263-BCCC-C241-8D15-ED84B6AAA373}"/>
                  </a:ext>
                </a:extLst>
              </p14:cNvPr>
              <p14:cNvContentPartPr/>
              <p14:nvPr/>
            </p14:nvContentPartPr>
            <p14:xfrm>
              <a:off x="7609283" y="2190339"/>
              <a:ext cx="144000" cy="282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F346263-BCCC-C241-8D15-ED84B6AAA373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7593803" y="2175219"/>
                <a:ext cx="1746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C6972A9-1F01-F940-90CB-989EBBD9A232}"/>
                  </a:ext>
                </a:extLst>
              </p14:cNvPr>
              <p14:cNvContentPartPr/>
              <p14:nvPr/>
            </p14:nvContentPartPr>
            <p14:xfrm>
              <a:off x="7882523" y="1981179"/>
              <a:ext cx="45720" cy="5047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C6972A9-1F01-F940-90CB-989EBBD9A232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867403" y="1965699"/>
                <a:ext cx="7596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908F611-6F0C-244F-8DCF-4FE694D9F766}"/>
                  </a:ext>
                </a:extLst>
              </p14:cNvPr>
              <p14:cNvContentPartPr/>
              <p14:nvPr/>
            </p14:nvContentPartPr>
            <p14:xfrm>
              <a:off x="7805483" y="2159019"/>
              <a:ext cx="181440" cy="158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908F611-6F0C-244F-8DCF-4FE694D9F766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790003" y="2143899"/>
                <a:ext cx="2120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CDB0EB6-6AD0-3745-90A3-B121BF5FEE40}"/>
                  </a:ext>
                </a:extLst>
              </p14:cNvPr>
              <p14:cNvContentPartPr/>
              <p14:nvPr/>
            </p14:nvContentPartPr>
            <p14:xfrm>
              <a:off x="7994483" y="2306619"/>
              <a:ext cx="16920" cy="1872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CDB0EB6-6AD0-3745-90A3-B121BF5FEE40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979363" y="2291499"/>
                <a:ext cx="471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3684BBE-BE69-594F-9BBF-DE6444830AD6}"/>
                  </a:ext>
                </a:extLst>
              </p14:cNvPr>
              <p14:cNvContentPartPr/>
              <p14:nvPr/>
            </p14:nvContentPartPr>
            <p14:xfrm>
              <a:off x="7994123" y="2309139"/>
              <a:ext cx="130320" cy="133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3684BBE-BE69-594F-9BBF-DE6444830AD6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7979003" y="2294019"/>
                <a:ext cx="1609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2B64884-6E3B-CE49-9C67-1FEFD5944361}"/>
                  </a:ext>
                </a:extLst>
              </p14:cNvPr>
              <p14:cNvContentPartPr/>
              <p14:nvPr/>
            </p14:nvContentPartPr>
            <p14:xfrm>
              <a:off x="8107883" y="2323179"/>
              <a:ext cx="152280" cy="168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2B64884-6E3B-CE49-9C67-1FEFD5944361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8092763" y="2307699"/>
                <a:ext cx="1828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B5D96AB-F691-744D-9BAD-AC29301CFC65}"/>
                  </a:ext>
                </a:extLst>
              </p14:cNvPr>
              <p14:cNvContentPartPr/>
              <p14:nvPr/>
            </p14:nvContentPartPr>
            <p14:xfrm>
              <a:off x="8250803" y="2349819"/>
              <a:ext cx="148320" cy="1440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B5D96AB-F691-744D-9BAD-AC29301CFC6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8235323" y="2334699"/>
                <a:ext cx="1789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19C6DC9-446B-9F49-98B5-3EC1CDD3E908}"/>
                  </a:ext>
                </a:extLst>
              </p14:cNvPr>
              <p14:cNvContentPartPr/>
              <p14:nvPr/>
            </p14:nvContentPartPr>
            <p14:xfrm>
              <a:off x="8458523" y="2322819"/>
              <a:ext cx="198360" cy="1425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19C6DC9-446B-9F49-98B5-3EC1CDD3E908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8443043" y="2307339"/>
                <a:ext cx="2289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23A0213-12F8-BF4E-9A7C-C9A460374AD7}"/>
                  </a:ext>
                </a:extLst>
              </p14:cNvPr>
              <p14:cNvContentPartPr/>
              <p14:nvPr/>
            </p14:nvContentPartPr>
            <p14:xfrm>
              <a:off x="7692083" y="2674899"/>
              <a:ext cx="128520" cy="2502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23A0213-12F8-BF4E-9A7C-C9A460374AD7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7676963" y="2659419"/>
                <a:ext cx="1591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3FDAA93-4346-6845-9CDA-4AE5499524FB}"/>
                  </a:ext>
                </a:extLst>
              </p14:cNvPr>
              <p14:cNvContentPartPr/>
              <p14:nvPr/>
            </p14:nvContentPartPr>
            <p14:xfrm>
              <a:off x="7881443" y="2735379"/>
              <a:ext cx="16920" cy="1195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3FDAA93-4346-6845-9CDA-4AE5499524FB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7866323" y="2720259"/>
                <a:ext cx="471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7A4DF1C-F083-6343-865F-F98638E9D0E3}"/>
                  </a:ext>
                </a:extLst>
              </p14:cNvPr>
              <p14:cNvContentPartPr/>
              <p14:nvPr/>
            </p14:nvContentPartPr>
            <p14:xfrm>
              <a:off x="7890803" y="2710179"/>
              <a:ext cx="100080" cy="16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7A4DF1C-F083-6343-865F-F98638E9D0E3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7875323" y="2695059"/>
                <a:ext cx="1306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DEE2C3E-70E6-9E49-B333-8560FCDDB3E3}"/>
                  </a:ext>
                </a:extLst>
              </p14:cNvPr>
              <p14:cNvContentPartPr/>
              <p14:nvPr/>
            </p14:nvContentPartPr>
            <p14:xfrm>
              <a:off x="8024003" y="2713419"/>
              <a:ext cx="95760" cy="1350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DEE2C3E-70E6-9E49-B333-8560FCDDB3E3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8008523" y="2697939"/>
                <a:ext cx="1263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E768E25-98E3-574C-9AE3-23E74F6CAC09}"/>
                  </a:ext>
                </a:extLst>
              </p14:cNvPr>
              <p14:cNvContentPartPr/>
              <p14:nvPr/>
            </p14:nvContentPartPr>
            <p14:xfrm>
              <a:off x="8221283" y="2700819"/>
              <a:ext cx="278640" cy="1468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E768E25-98E3-574C-9AE3-23E74F6CAC09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8206163" y="2685339"/>
                <a:ext cx="3088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72AEAB1-029A-6D4C-92D5-0368972012E9}"/>
                  </a:ext>
                </a:extLst>
              </p14:cNvPr>
              <p14:cNvContentPartPr/>
              <p14:nvPr/>
            </p14:nvContentPartPr>
            <p14:xfrm>
              <a:off x="8518643" y="2665899"/>
              <a:ext cx="134280" cy="1947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72AEAB1-029A-6D4C-92D5-0368972012E9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8503523" y="2650779"/>
                <a:ext cx="1648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CD11E02-2E0D-B543-B694-5F44F0E49CB7}"/>
                  </a:ext>
                </a:extLst>
              </p14:cNvPr>
              <p14:cNvContentPartPr/>
              <p14:nvPr/>
            </p14:nvContentPartPr>
            <p14:xfrm>
              <a:off x="8670203" y="2670219"/>
              <a:ext cx="97200" cy="1915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CD11E02-2E0D-B543-B694-5F44F0E49CB7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8655083" y="2654739"/>
                <a:ext cx="1274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6D0F623-C25B-AE47-B8ED-33E48EE0EFFD}"/>
                  </a:ext>
                </a:extLst>
              </p14:cNvPr>
              <p14:cNvContentPartPr/>
              <p14:nvPr/>
            </p14:nvContentPartPr>
            <p14:xfrm>
              <a:off x="8860643" y="2723139"/>
              <a:ext cx="13320" cy="99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6D0F623-C25B-AE47-B8ED-33E48EE0EFFD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8845163" y="2708019"/>
                <a:ext cx="435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C54695F-E92D-CE48-AEAA-718194D26ABE}"/>
                  </a:ext>
                </a:extLst>
              </p14:cNvPr>
              <p14:cNvContentPartPr/>
              <p14:nvPr/>
            </p14:nvContentPartPr>
            <p14:xfrm>
              <a:off x="8861003" y="2544579"/>
              <a:ext cx="360" cy="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C54695F-E92D-CE48-AEAA-718194D26AB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845883" y="252945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7E0B9EC-E600-B545-9D66-C823424E8EA3}"/>
                  </a:ext>
                </a:extLst>
              </p14:cNvPr>
              <p14:cNvContentPartPr/>
              <p14:nvPr/>
            </p14:nvContentPartPr>
            <p14:xfrm>
              <a:off x="9008603" y="2696499"/>
              <a:ext cx="129960" cy="1537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7E0B9EC-E600-B545-9D66-C823424E8EA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993483" y="2681019"/>
                <a:ext cx="1605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2F89C68-C710-EB44-A647-D827960184E8}"/>
                  </a:ext>
                </a:extLst>
              </p14:cNvPr>
              <p14:cNvContentPartPr/>
              <p14:nvPr/>
            </p14:nvContentPartPr>
            <p14:xfrm>
              <a:off x="9152603" y="2727819"/>
              <a:ext cx="162360" cy="3632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2F89C68-C710-EB44-A647-D827960184E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137483" y="2712339"/>
                <a:ext cx="19296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73BBAE2-E337-1A49-AB4C-1A38AC22A542}"/>
                  </a:ext>
                </a:extLst>
              </p14:cNvPr>
              <p14:cNvContentPartPr/>
              <p14:nvPr/>
            </p14:nvContentPartPr>
            <p14:xfrm>
              <a:off x="5535323" y="2688219"/>
              <a:ext cx="626040" cy="529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73BBAE2-E337-1A49-AB4C-1A38AC22A54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519843" y="2672739"/>
                <a:ext cx="6566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2721498-4974-5F4B-8DAF-E48347077560}"/>
                  </a:ext>
                </a:extLst>
              </p14:cNvPr>
              <p14:cNvContentPartPr/>
              <p14:nvPr/>
            </p14:nvContentPartPr>
            <p14:xfrm>
              <a:off x="6131483" y="2615499"/>
              <a:ext cx="145440" cy="2710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2721498-4974-5F4B-8DAF-E4834707756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116363" y="2600379"/>
                <a:ext cx="1756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0370587-4F90-5242-9C5E-BA903137B138}"/>
                  </a:ext>
                </a:extLst>
              </p14:cNvPr>
              <p14:cNvContentPartPr/>
              <p14:nvPr/>
            </p14:nvContentPartPr>
            <p14:xfrm>
              <a:off x="5424083" y="2571939"/>
              <a:ext cx="198000" cy="2498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0370587-4F90-5242-9C5E-BA903137B138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408963" y="2556819"/>
                <a:ext cx="22824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29C2109-29F7-C247-91AC-CA295E0C97C7}"/>
                  </a:ext>
                </a:extLst>
              </p14:cNvPr>
              <p14:cNvContentPartPr/>
              <p14:nvPr/>
            </p14:nvContentPartPr>
            <p14:xfrm>
              <a:off x="9846323" y="1857699"/>
              <a:ext cx="204120" cy="272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29C2109-29F7-C247-91AC-CA295E0C97C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830843" y="1842219"/>
                <a:ext cx="2347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8FFAAE4-5C9D-4241-B780-C2F01A7FA33E}"/>
                  </a:ext>
                </a:extLst>
              </p14:cNvPr>
              <p14:cNvContentPartPr/>
              <p14:nvPr/>
            </p14:nvContentPartPr>
            <p14:xfrm>
              <a:off x="10039643" y="1997739"/>
              <a:ext cx="143280" cy="252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8FFAAE4-5C9D-4241-B780-C2F01A7FA33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024163" y="1982619"/>
                <a:ext cx="1738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2E468C9-F21D-F449-A22C-08BC67489E26}"/>
                  </a:ext>
                </a:extLst>
              </p14:cNvPr>
              <p14:cNvContentPartPr/>
              <p14:nvPr/>
            </p14:nvContentPartPr>
            <p14:xfrm>
              <a:off x="10210643" y="2003859"/>
              <a:ext cx="106920" cy="892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2E468C9-F21D-F449-A22C-08BC67489E2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195523" y="1988379"/>
                <a:ext cx="1371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88A09A6-1287-2F43-BE20-99E627ADCAB8}"/>
                  </a:ext>
                </a:extLst>
              </p14:cNvPr>
              <p14:cNvContentPartPr/>
              <p14:nvPr/>
            </p14:nvContentPartPr>
            <p14:xfrm>
              <a:off x="10292723" y="2011059"/>
              <a:ext cx="38520" cy="102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88A09A6-1287-2F43-BE20-99E627ADCAB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277243" y="1995579"/>
                <a:ext cx="687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7C0230F-9474-8C44-8E0B-0C12B4CD3E48}"/>
                  </a:ext>
                </a:extLst>
              </p14:cNvPr>
              <p14:cNvContentPartPr/>
              <p14:nvPr/>
            </p14:nvContentPartPr>
            <p14:xfrm>
              <a:off x="10367603" y="2001699"/>
              <a:ext cx="34200" cy="1000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7C0230F-9474-8C44-8E0B-0C12B4CD3E48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352483" y="1986219"/>
                <a:ext cx="648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C8B1CBF-E0DF-F54E-8F63-88AC20033DE4}"/>
                  </a:ext>
                </a:extLst>
              </p14:cNvPr>
              <p14:cNvContentPartPr/>
              <p14:nvPr/>
            </p14:nvContentPartPr>
            <p14:xfrm>
              <a:off x="10391723" y="1998099"/>
              <a:ext cx="79560" cy="241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C8B1CBF-E0DF-F54E-8F63-88AC20033DE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376603" y="1982619"/>
                <a:ext cx="1101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F66773F-2383-1D48-BE6C-A7377E72720B}"/>
                  </a:ext>
                </a:extLst>
              </p14:cNvPr>
              <p14:cNvContentPartPr/>
              <p14:nvPr/>
            </p14:nvContentPartPr>
            <p14:xfrm>
              <a:off x="10504403" y="1891539"/>
              <a:ext cx="108000" cy="193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F66773F-2383-1D48-BE6C-A7377E72720B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489283" y="1876419"/>
                <a:ext cx="1382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8B6B897-9920-D745-984E-8BA24F4AC382}"/>
                  </a:ext>
                </a:extLst>
              </p14:cNvPr>
              <p14:cNvContentPartPr/>
              <p14:nvPr/>
            </p14:nvContentPartPr>
            <p14:xfrm>
              <a:off x="10558043" y="1986579"/>
              <a:ext cx="51480" cy="1238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8B6B897-9920-D745-984E-8BA24F4AC38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0542563" y="1971459"/>
                <a:ext cx="820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CABB349-239D-6448-BB4A-BAE674D8AC8B}"/>
                  </a:ext>
                </a:extLst>
              </p14:cNvPr>
              <p14:cNvContentPartPr/>
              <p14:nvPr/>
            </p14:nvContentPartPr>
            <p14:xfrm>
              <a:off x="10588283" y="1894779"/>
              <a:ext cx="167040" cy="1044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CABB349-239D-6448-BB4A-BAE674D8AC8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572803" y="1879299"/>
                <a:ext cx="1972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57DFCB5-A350-BB4D-BD91-FAFFA629C312}"/>
                  </a:ext>
                </a:extLst>
              </p14:cNvPr>
              <p14:cNvContentPartPr/>
              <p14:nvPr/>
            </p14:nvContentPartPr>
            <p14:xfrm>
              <a:off x="9833363" y="2432979"/>
              <a:ext cx="86040" cy="1501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57DFCB5-A350-BB4D-BD91-FAFFA629C31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9818243" y="2417859"/>
                <a:ext cx="1166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858BBFC-CC71-5749-9AFF-CC655B14A222}"/>
                  </a:ext>
                </a:extLst>
              </p14:cNvPr>
              <p14:cNvContentPartPr/>
              <p14:nvPr/>
            </p14:nvContentPartPr>
            <p14:xfrm>
              <a:off x="10050083" y="2313819"/>
              <a:ext cx="99360" cy="273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858BBFC-CC71-5749-9AFF-CC655B14A222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0034963" y="2298699"/>
                <a:ext cx="12996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0935748-BAD7-AC42-AA95-A43EF8BA3391}"/>
                  </a:ext>
                </a:extLst>
              </p14:cNvPr>
              <p14:cNvContentPartPr/>
              <p14:nvPr/>
            </p14:nvContentPartPr>
            <p14:xfrm>
              <a:off x="10037843" y="2370339"/>
              <a:ext cx="177120" cy="172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0935748-BAD7-AC42-AA95-A43EF8BA3391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022723" y="2355219"/>
                <a:ext cx="2077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4B8D0B7-86B6-A344-AD79-8472D017AB99}"/>
                  </a:ext>
                </a:extLst>
              </p14:cNvPr>
              <p14:cNvContentPartPr/>
              <p14:nvPr/>
            </p14:nvContentPartPr>
            <p14:xfrm>
              <a:off x="10178243" y="2436579"/>
              <a:ext cx="78120" cy="1047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4B8D0B7-86B6-A344-AD79-8472D017AB9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163123" y="2421459"/>
                <a:ext cx="10872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B1E365F-5236-A14F-A281-4D7B0360F451}"/>
                  </a:ext>
                </a:extLst>
              </p14:cNvPr>
              <p14:cNvContentPartPr/>
              <p14:nvPr/>
            </p14:nvContentPartPr>
            <p14:xfrm>
              <a:off x="10324763" y="2433699"/>
              <a:ext cx="38880" cy="1195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B1E365F-5236-A14F-A281-4D7B0360F45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0309643" y="2418219"/>
                <a:ext cx="694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87E1571-AD13-0249-AF50-5BA31C62A8AE}"/>
                  </a:ext>
                </a:extLst>
              </p14:cNvPr>
              <p14:cNvContentPartPr/>
              <p14:nvPr/>
            </p14:nvContentPartPr>
            <p14:xfrm>
              <a:off x="10352123" y="2431539"/>
              <a:ext cx="74880" cy="223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87E1571-AD13-0249-AF50-5BA31C62A8A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0337003" y="2416419"/>
                <a:ext cx="105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B9078D1-55C3-AF4D-8C39-C9F1BD3F5BF8}"/>
                  </a:ext>
                </a:extLst>
              </p14:cNvPr>
              <p14:cNvContentPartPr/>
              <p14:nvPr/>
            </p14:nvContentPartPr>
            <p14:xfrm>
              <a:off x="10479563" y="2426859"/>
              <a:ext cx="236880" cy="145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B9078D1-55C3-AF4D-8C39-C9F1BD3F5BF8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464443" y="2411739"/>
                <a:ext cx="2674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A7EBFB5-221A-C046-8839-B4BA0E3994F2}"/>
                  </a:ext>
                </a:extLst>
              </p14:cNvPr>
              <p14:cNvContentPartPr/>
              <p14:nvPr/>
            </p14:nvContentPartPr>
            <p14:xfrm>
              <a:off x="9844163" y="2803419"/>
              <a:ext cx="216360" cy="3308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A7EBFB5-221A-C046-8839-B4BA0E3994F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829043" y="2787939"/>
                <a:ext cx="24696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BB337ED-F9E1-074F-AE35-A1BCFAFE8ADF}"/>
                  </a:ext>
                </a:extLst>
              </p14:cNvPr>
              <p14:cNvContentPartPr/>
              <p14:nvPr/>
            </p14:nvContentPartPr>
            <p14:xfrm>
              <a:off x="9898523" y="2954979"/>
              <a:ext cx="140040" cy="64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BB337ED-F9E1-074F-AE35-A1BCFAFE8AD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883403" y="2939859"/>
                <a:ext cx="1706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2730C31-00B1-E149-AE9C-020E2D77BCAD}"/>
                  </a:ext>
                </a:extLst>
              </p14:cNvPr>
              <p14:cNvContentPartPr/>
              <p14:nvPr/>
            </p14:nvContentPartPr>
            <p14:xfrm>
              <a:off x="10095443" y="2802699"/>
              <a:ext cx="106200" cy="2779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2730C31-00B1-E149-AE9C-020E2D77BCAD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080323" y="2787579"/>
                <a:ext cx="13680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D81D1572-5D0F-3549-911F-73C7CE5EC383}"/>
                  </a:ext>
                </a:extLst>
              </p14:cNvPr>
              <p14:cNvContentPartPr/>
              <p14:nvPr/>
            </p14:nvContentPartPr>
            <p14:xfrm>
              <a:off x="10206683" y="2942739"/>
              <a:ext cx="60120" cy="1285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D81D1572-5D0F-3549-911F-73C7CE5EC38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191563" y="2927259"/>
                <a:ext cx="903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695F55F-C0EA-3E40-AD3B-C09487A29D65}"/>
                  </a:ext>
                </a:extLst>
              </p14:cNvPr>
              <p14:cNvContentPartPr/>
              <p14:nvPr/>
            </p14:nvContentPartPr>
            <p14:xfrm>
              <a:off x="10324403" y="2839779"/>
              <a:ext cx="720" cy="28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695F55F-C0EA-3E40-AD3B-C09487A29D6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309283" y="2824659"/>
                <a:ext cx="313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67B2DA4-DBC6-864B-8D58-FE8116CA2563}"/>
                  </a:ext>
                </a:extLst>
              </p14:cNvPr>
              <p14:cNvContentPartPr/>
              <p14:nvPr/>
            </p14:nvContentPartPr>
            <p14:xfrm>
              <a:off x="10317563" y="2930859"/>
              <a:ext cx="98640" cy="1191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67B2DA4-DBC6-864B-8D58-FE8116CA2563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0302443" y="2915739"/>
                <a:ext cx="1292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52A6B37-3584-DA45-9EAE-7D9724EA4674}"/>
                  </a:ext>
                </a:extLst>
              </p14:cNvPr>
              <p14:cNvContentPartPr/>
              <p14:nvPr/>
            </p14:nvContentPartPr>
            <p14:xfrm>
              <a:off x="10442123" y="2828619"/>
              <a:ext cx="125280" cy="2368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52A6B37-3584-DA45-9EAE-7D9724EA4674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0427003" y="2813139"/>
                <a:ext cx="1558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99A70DB-FD46-8446-AEBB-887B2E016E0C}"/>
                  </a:ext>
                </a:extLst>
              </p14:cNvPr>
              <p14:cNvContentPartPr/>
              <p14:nvPr/>
            </p14:nvContentPartPr>
            <p14:xfrm>
              <a:off x="10526363" y="2944539"/>
              <a:ext cx="81000" cy="1346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99A70DB-FD46-8446-AEBB-887B2E016E0C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0511243" y="2929419"/>
                <a:ext cx="1116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B789D6D-8E1B-4B46-8798-F82191C3D819}"/>
                  </a:ext>
                </a:extLst>
              </p14:cNvPr>
              <p14:cNvContentPartPr/>
              <p14:nvPr/>
            </p14:nvContentPartPr>
            <p14:xfrm>
              <a:off x="10571723" y="2832939"/>
              <a:ext cx="169920" cy="1134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B789D6D-8E1B-4B46-8798-F82191C3D819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0556603" y="2817819"/>
                <a:ext cx="200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A1337C92-53E1-EE4B-B2F3-F567434FFC4F}"/>
                  </a:ext>
                </a:extLst>
              </p14:cNvPr>
              <p14:cNvContentPartPr/>
              <p14:nvPr/>
            </p14:nvContentPartPr>
            <p14:xfrm>
              <a:off x="10172843" y="3327219"/>
              <a:ext cx="16920" cy="1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A1337C92-53E1-EE4B-B2F3-F567434FFC4F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0157363" y="3312099"/>
                <a:ext cx="471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23ECA23-9737-9144-A18C-ABF4FE5366CE}"/>
                  </a:ext>
                </a:extLst>
              </p14:cNvPr>
              <p14:cNvContentPartPr/>
              <p14:nvPr/>
            </p14:nvContentPartPr>
            <p14:xfrm>
              <a:off x="10256003" y="3316059"/>
              <a:ext cx="6480" cy="2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23ECA23-9737-9144-A18C-ABF4FE5366C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240883" y="3300579"/>
                <a:ext cx="370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673A440E-6D78-5D46-BB8D-6B5DB91A5C6F}"/>
                  </a:ext>
                </a:extLst>
              </p14:cNvPr>
              <p14:cNvContentPartPr/>
              <p14:nvPr/>
            </p14:nvContentPartPr>
            <p14:xfrm>
              <a:off x="10342763" y="3329739"/>
              <a:ext cx="360" cy="3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673A440E-6D78-5D46-BB8D-6B5DB91A5C6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327643" y="331461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9FCFB25-5479-B745-8A81-F0A2AEFBD5C6}"/>
                  </a:ext>
                </a:extLst>
              </p14:cNvPr>
              <p14:cNvContentPartPr/>
              <p14:nvPr/>
            </p14:nvContentPartPr>
            <p14:xfrm>
              <a:off x="8349803" y="4725819"/>
              <a:ext cx="719640" cy="165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9FCFB25-5479-B745-8A81-F0A2AEFBD5C6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8334683" y="4710339"/>
                <a:ext cx="7502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0D7E0BD-6995-7D40-82E1-74230DE2DB4C}"/>
                  </a:ext>
                </a:extLst>
              </p14:cNvPr>
              <p14:cNvContentPartPr/>
              <p14:nvPr/>
            </p14:nvContentPartPr>
            <p14:xfrm>
              <a:off x="8117963" y="4582539"/>
              <a:ext cx="255960" cy="2919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0D7E0BD-6995-7D40-82E1-74230DE2DB4C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8102843" y="4567419"/>
                <a:ext cx="28620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A4AAC18-A9E6-3440-AD4C-D86F24893389}"/>
                  </a:ext>
                </a:extLst>
              </p14:cNvPr>
              <p14:cNvContentPartPr/>
              <p14:nvPr/>
            </p14:nvContentPartPr>
            <p14:xfrm>
              <a:off x="9134603" y="4567419"/>
              <a:ext cx="204840" cy="3024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A4AAC18-A9E6-3440-AD4C-D86F24893389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119483" y="4552299"/>
                <a:ext cx="2354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BCE5FC8-99EC-2145-99BC-64A6915C4403}"/>
                  </a:ext>
                </a:extLst>
              </p14:cNvPr>
              <p14:cNvContentPartPr/>
              <p14:nvPr/>
            </p14:nvContentPartPr>
            <p14:xfrm>
              <a:off x="9841283" y="4334499"/>
              <a:ext cx="226440" cy="426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BCE5FC8-99EC-2145-99BC-64A6915C4403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26163" y="4319379"/>
                <a:ext cx="25668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4F17D46-B842-CA44-B819-5D64239A07EE}"/>
                  </a:ext>
                </a:extLst>
              </p14:cNvPr>
              <p14:cNvContentPartPr/>
              <p14:nvPr/>
            </p14:nvContentPartPr>
            <p14:xfrm>
              <a:off x="9922283" y="4565979"/>
              <a:ext cx="137520" cy="450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4F17D46-B842-CA44-B819-5D64239A07EE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9907163" y="4550859"/>
                <a:ext cx="1681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D8DDAA0-74F6-0847-9CE1-E852BB41F210}"/>
                  </a:ext>
                </a:extLst>
              </p14:cNvPr>
              <p14:cNvContentPartPr/>
              <p14:nvPr/>
            </p14:nvContentPartPr>
            <p14:xfrm>
              <a:off x="10153763" y="4601979"/>
              <a:ext cx="112680" cy="2545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D8DDAA0-74F6-0847-9CE1-E852BB41F210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0138283" y="4586859"/>
                <a:ext cx="14328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59B7CFC-160F-1D4C-910C-7AF327093B55}"/>
                  </a:ext>
                </a:extLst>
              </p14:cNvPr>
              <p14:cNvContentPartPr/>
              <p14:nvPr/>
            </p14:nvContentPartPr>
            <p14:xfrm>
              <a:off x="10277963" y="4559859"/>
              <a:ext cx="145800" cy="2991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59B7CFC-160F-1D4C-910C-7AF327093B55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10262843" y="4544739"/>
                <a:ext cx="17604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BB07E12-FE65-9F41-BC6B-618C18DE991F}"/>
                  </a:ext>
                </a:extLst>
              </p14:cNvPr>
              <p14:cNvContentPartPr/>
              <p14:nvPr/>
            </p14:nvContentPartPr>
            <p14:xfrm>
              <a:off x="5509763" y="4639059"/>
              <a:ext cx="783000" cy="291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BB07E12-FE65-9F41-BC6B-618C18DE991F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5494643" y="4623939"/>
                <a:ext cx="8136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B3C8A8A-32A9-A94B-8CDE-9E84B51E616F}"/>
                  </a:ext>
                </a:extLst>
              </p14:cNvPr>
              <p14:cNvContentPartPr/>
              <p14:nvPr/>
            </p14:nvContentPartPr>
            <p14:xfrm>
              <a:off x="6324443" y="4486419"/>
              <a:ext cx="126360" cy="2898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B3C8A8A-32A9-A94B-8CDE-9E84B51E616F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6309323" y="4470939"/>
                <a:ext cx="1569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3AFC5BF0-90C2-EF4E-942B-99FE912311F9}"/>
                  </a:ext>
                </a:extLst>
              </p14:cNvPr>
              <p14:cNvContentPartPr/>
              <p14:nvPr/>
            </p14:nvContentPartPr>
            <p14:xfrm>
              <a:off x="6712523" y="4047219"/>
              <a:ext cx="1074960" cy="5428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3AFC5BF0-90C2-EF4E-942B-99FE912311F9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697403" y="4032099"/>
                <a:ext cx="110556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34A904D-7BC0-4B48-81FD-923DF0EF4D71}"/>
                  </a:ext>
                </a:extLst>
              </p14:cNvPr>
              <p14:cNvContentPartPr/>
              <p14:nvPr/>
            </p14:nvContentPartPr>
            <p14:xfrm>
              <a:off x="6639803" y="4405779"/>
              <a:ext cx="46800" cy="10458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34A904D-7BC0-4B48-81FD-923DF0EF4D71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624683" y="4390299"/>
                <a:ext cx="77400" cy="10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67BE78A3-83CD-C345-B8AA-03F98189DD46}"/>
                  </a:ext>
                </a:extLst>
              </p14:cNvPr>
              <p14:cNvContentPartPr/>
              <p14:nvPr/>
            </p14:nvContentPartPr>
            <p14:xfrm>
              <a:off x="7755083" y="4455459"/>
              <a:ext cx="18360" cy="7394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67BE78A3-83CD-C345-B8AA-03F98189DD46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7739603" y="4440339"/>
                <a:ext cx="48960" cy="76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D10EB32-930C-A448-9AF5-4C78FE538065}"/>
                  </a:ext>
                </a:extLst>
              </p14:cNvPr>
              <p14:cNvContentPartPr/>
              <p14:nvPr/>
            </p14:nvContentPartPr>
            <p14:xfrm>
              <a:off x="6802523" y="5439339"/>
              <a:ext cx="821880" cy="2080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D10EB32-930C-A448-9AF5-4C78FE53806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787403" y="5423859"/>
                <a:ext cx="85248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2E5F149-BE44-EF40-92B3-78FD486E4D7A}"/>
                  </a:ext>
                </a:extLst>
              </p14:cNvPr>
              <p14:cNvContentPartPr/>
              <p14:nvPr/>
            </p14:nvContentPartPr>
            <p14:xfrm>
              <a:off x="6796043" y="4700619"/>
              <a:ext cx="17280" cy="2163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2E5F149-BE44-EF40-92B3-78FD486E4D7A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6780563" y="4685499"/>
                <a:ext cx="4788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050E80C-2FF5-6B48-8FBC-5FADE9CEFF1F}"/>
                  </a:ext>
                </a:extLst>
              </p14:cNvPr>
              <p14:cNvContentPartPr/>
              <p14:nvPr/>
            </p14:nvContentPartPr>
            <p14:xfrm>
              <a:off x="6782723" y="4674699"/>
              <a:ext cx="108720" cy="2149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050E80C-2FF5-6B48-8FBC-5FADE9CEFF1F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6767243" y="4659219"/>
                <a:ext cx="1393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D83F114-B5BB-7E43-A6E2-FBDB3A138536}"/>
                  </a:ext>
                </a:extLst>
              </p14:cNvPr>
              <p14:cNvContentPartPr/>
              <p14:nvPr/>
            </p14:nvContentPartPr>
            <p14:xfrm>
              <a:off x="6901523" y="4690899"/>
              <a:ext cx="193320" cy="2059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D83F114-B5BB-7E43-A6E2-FBDB3A138536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6886043" y="4675779"/>
                <a:ext cx="2235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D4B77962-1329-BF4E-90B9-909DD6B04362}"/>
                  </a:ext>
                </a:extLst>
              </p14:cNvPr>
              <p14:cNvContentPartPr/>
              <p14:nvPr/>
            </p14:nvContentPartPr>
            <p14:xfrm>
              <a:off x="7008803" y="4775499"/>
              <a:ext cx="125280" cy="90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D4B77962-1329-BF4E-90B9-909DD6B04362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6993683" y="4760019"/>
                <a:ext cx="1558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5E301D2-05B7-7248-AD45-89B8470908D7}"/>
                  </a:ext>
                </a:extLst>
              </p14:cNvPr>
              <p14:cNvContentPartPr/>
              <p14:nvPr/>
            </p14:nvContentPartPr>
            <p14:xfrm>
              <a:off x="7137323" y="4761099"/>
              <a:ext cx="106920" cy="1544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5E301D2-05B7-7248-AD45-89B8470908D7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7122203" y="4745619"/>
                <a:ext cx="1371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32D3D1E3-5AB7-334B-BAE2-56EBB1938101}"/>
                  </a:ext>
                </a:extLst>
              </p14:cNvPr>
              <p14:cNvContentPartPr/>
              <p14:nvPr/>
            </p14:nvContentPartPr>
            <p14:xfrm>
              <a:off x="7230563" y="4803939"/>
              <a:ext cx="93960" cy="975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32D3D1E3-5AB7-334B-BAE2-56EBB1938101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7215083" y="4788819"/>
                <a:ext cx="1245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8BAB3D0-D0BA-E64D-A70D-0CF896E7808F}"/>
                  </a:ext>
                </a:extLst>
              </p14:cNvPr>
              <p14:cNvContentPartPr/>
              <p14:nvPr/>
            </p14:nvContentPartPr>
            <p14:xfrm>
              <a:off x="7320923" y="4780539"/>
              <a:ext cx="360" cy="3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8BAB3D0-D0BA-E64D-A70D-0CF896E7808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305803" y="476505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2EB19BE-A171-A84A-94FB-AF55383FB74B}"/>
                  </a:ext>
                </a:extLst>
              </p14:cNvPr>
              <p14:cNvContentPartPr/>
              <p14:nvPr/>
            </p14:nvContentPartPr>
            <p14:xfrm>
              <a:off x="7377443" y="4797459"/>
              <a:ext cx="73800" cy="1087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2EB19BE-A171-A84A-94FB-AF55383FB74B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7362323" y="4782339"/>
                <a:ext cx="1044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CB62334-E4FE-A640-AFDB-873FF62C14C0}"/>
                  </a:ext>
                </a:extLst>
              </p14:cNvPr>
              <p14:cNvContentPartPr/>
              <p14:nvPr/>
            </p14:nvContentPartPr>
            <p14:xfrm>
              <a:off x="7503443" y="4657059"/>
              <a:ext cx="20520" cy="2307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CB62334-E4FE-A640-AFDB-873FF62C14C0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488323" y="4641939"/>
                <a:ext cx="507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C26F6AD-CF3B-964B-856F-80670E1651BF}"/>
                  </a:ext>
                </a:extLst>
              </p14:cNvPr>
              <p14:cNvContentPartPr/>
              <p14:nvPr/>
            </p14:nvContentPartPr>
            <p14:xfrm>
              <a:off x="7533323" y="4793499"/>
              <a:ext cx="13320" cy="990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C26F6AD-CF3B-964B-856F-80670E1651B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518203" y="4778019"/>
                <a:ext cx="435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2B104A4F-97A7-334E-94E5-288037218EFA}"/>
                  </a:ext>
                </a:extLst>
              </p14:cNvPr>
              <p14:cNvContentPartPr/>
              <p14:nvPr/>
            </p14:nvContentPartPr>
            <p14:xfrm>
              <a:off x="7550243" y="4705299"/>
              <a:ext cx="360" cy="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2B104A4F-97A7-334E-94E5-288037218EF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535123" y="469017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3E5FC6-2081-884E-AB16-0CF9D55A04B2}"/>
                  </a:ext>
                </a:extLst>
              </p14:cNvPr>
              <p14:cNvContentPartPr/>
              <p14:nvPr/>
            </p14:nvContentPartPr>
            <p14:xfrm>
              <a:off x="7567883" y="4782339"/>
              <a:ext cx="70560" cy="896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3E5FC6-2081-884E-AB16-0CF9D55A04B2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7552763" y="4767219"/>
                <a:ext cx="1011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44C86077-A545-864E-BF84-5BE73E15C728}"/>
                  </a:ext>
                </a:extLst>
              </p14:cNvPr>
              <p14:cNvContentPartPr/>
              <p14:nvPr/>
            </p14:nvContentPartPr>
            <p14:xfrm>
              <a:off x="7647083" y="4657059"/>
              <a:ext cx="58320" cy="2106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44C86077-A545-864E-BF84-5BE73E15C728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7631603" y="4641939"/>
                <a:ext cx="889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4E2813A6-F9B9-F448-840F-76DF95DCD6F9}"/>
                  </a:ext>
                </a:extLst>
              </p14:cNvPr>
              <p14:cNvContentPartPr/>
              <p14:nvPr/>
            </p14:nvContentPartPr>
            <p14:xfrm>
              <a:off x="6914123" y="5051979"/>
              <a:ext cx="151560" cy="2505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4E2813A6-F9B9-F448-840F-76DF95DCD6F9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6899003" y="5036859"/>
                <a:ext cx="1821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5A973C4-FED4-324D-B742-D08A170D7A5B}"/>
                  </a:ext>
                </a:extLst>
              </p14:cNvPr>
              <p14:cNvContentPartPr/>
              <p14:nvPr/>
            </p14:nvContentPartPr>
            <p14:xfrm>
              <a:off x="7062803" y="5179059"/>
              <a:ext cx="36000" cy="1357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5A973C4-FED4-324D-B742-D08A170D7A5B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7047683" y="5163579"/>
                <a:ext cx="662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AAD7F007-7A25-854E-B3DA-1B036E8ECA11}"/>
                  </a:ext>
                </a:extLst>
              </p14:cNvPr>
              <p14:cNvContentPartPr/>
              <p14:nvPr/>
            </p14:nvContentPartPr>
            <p14:xfrm>
              <a:off x="7128683" y="5188419"/>
              <a:ext cx="230760" cy="1242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AAD7F007-7A25-854E-B3DA-1B036E8ECA11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7113563" y="5173299"/>
                <a:ext cx="2613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1B9EE94-41F5-014D-A5E5-566529AADDB6}"/>
                  </a:ext>
                </a:extLst>
              </p14:cNvPr>
              <p14:cNvContentPartPr/>
              <p14:nvPr/>
            </p14:nvContentPartPr>
            <p14:xfrm>
              <a:off x="6022043" y="5624019"/>
              <a:ext cx="321480" cy="3618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1B9EE94-41F5-014D-A5E5-566529AADDB6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6006923" y="5608899"/>
                <a:ext cx="35172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ED514B7-FB35-4040-B69F-380EA3BC2BBD}"/>
                  </a:ext>
                </a:extLst>
              </p14:cNvPr>
              <p14:cNvContentPartPr/>
              <p14:nvPr/>
            </p14:nvContentPartPr>
            <p14:xfrm>
              <a:off x="6359003" y="5684859"/>
              <a:ext cx="126000" cy="272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ED514B7-FB35-4040-B69F-380EA3BC2BBD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6343883" y="5669739"/>
                <a:ext cx="15660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D6311EC-C668-4540-BACC-FD6497908193}"/>
                  </a:ext>
                </a:extLst>
              </p14:cNvPr>
              <p14:cNvContentPartPr/>
              <p14:nvPr/>
            </p14:nvContentPartPr>
            <p14:xfrm>
              <a:off x="6514163" y="5851179"/>
              <a:ext cx="23040" cy="1414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D6311EC-C668-4540-BACC-FD6497908193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6499043" y="5836059"/>
                <a:ext cx="536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C6711CEA-9E3D-9245-9B09-F02627985885}"/>
                  </a:ext>
                </a:extLst>
              </p14:cNvPr>
              <p14:cNvContentPartPr/>
              <p14:nvPr/>
            </p14:nvContentPartPr>
            <p14:xfrm>
              <a:off x="6588323" y="5843259"/>
              <a:ext cx="95400" cy="1378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C6711CEA-9E3D-9245-9B09-F02627985885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6572843" y="5828139"/>
                <a:ext cx="1260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40F70BDA-7732-4540-BE09-A3873FF6422D}"/>
                  </a:ext>
                </a:extLst>
              </p14:cNvPr>
              <p14:cNvContentPartPr/>
              <p14:nvPr/>
            </p14:nvContentPartPr>
            <p14:xfrm>
              <a:off x="7003043" y="5668659"/>
              <a:ext cx="192960" cy="3337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40F70BDA-7732-4540-BE09-A3873FF6422D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6987563" y="5653179"/>
                <a:ext cx="22356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BED5163-0FC1-9D49-80DE-280656202A21}"/>
                  </a:ext>
                </a:extLst>
              </p14:cNvPr>
              <p14:cNvContentPartPr/>
              <p14:nvPr/>
            </p14:nvContentPartPr>
            <p14:xfrm>
              <a:off x="7139843" y="5850099"/>
              <a:ext cx="168120" cy="2538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BED5163-0FC1-9D49-80DE-280656202A21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7124363" y="5834619"/>
                <a:ext cx="19872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9DF638D4-E096-AE41-A0C7-86C47271B480}"/>
                  </a:ext>
                </a:extLst>
              </p14:cNvPr>
              <p14:cNvContentPartPr/>
              <p14:nvPr/>
            </p14:nvContentPartPr>
            <p14:xfrm>
              <a:off x="7649963" y="5653539"/>
              <a:ext cx="360" cy="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9DF638D4-E096-AE41-A0C7-86C47271B48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34843" y="563841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EB692193-EDA0-FA41-95A5-F00347C39CC9}"/>
                  </a:ext>
                </a:extLst>
              </p14:cNvPr>
              <p14:cNvContentPartPr/>
              <p14:nvPr/>
            </p14:nvContentPartPr>
            <p14:xfrm>
              <a:off x="7373483" y="5669379"/>
              <a:ext cx="174600" cy="2732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EB692193-EDA0-FA41-95A5-F00347C39CC9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7358363" y="5654259"/>
                <a:ext cx="2052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64CE722-0623-4C49-9B8E-C145C539AAAD}"/>
                  </a:ext>
                </a:extLst>
              </p14:cNvPr>
              <p14:cNvContentPartPr/>
              <p14:nvPr/>
            </p14:nvContentPartPr>
            <p14:xfrm>
              <a:off x="7570403" y="5658579"/>
              <a:ext cx="170640" cy="252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64CE722-0623-4C49-9B8E-C145C539AAAD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554923" y="5643459"/>
                <a:ext cx="2012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0819BF05-0863-2B4C-9698-2F4F705FFA2A}"/>
                  </a:ext>
                </a:extLst>
              </p14:cNvPr>
              <p14:cNvContentPartPr/>
              <p14:nvPr/>
            </p14:nvContentPartPr>
            <p14:xfrm>
              <a:off x="7615043" y="5811939"/>
              <a:ext cx="73800" cy="1360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0819BF05-0863-2B4C-9698-2F4F705FFA2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7599923" y="5796819"/>
                <a:ext cx="1044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3F2ACA75-0524-734F-82FA-32DEEA7CA0D8}"/>
                  </a:ext>
                </a:extLst>
              </p14:cNvPr>
              <p14:cNvContentPartPr/>
              <p14:nvPr/>
            </p14:nvContentPartPr>
            <p14:xfrm>
              <a:off x="7764443" y="5706099"/>
              <a:ext cx="89640" cy="2656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3F2ACA75-0524-734F-82FA-32DEEA7CA0D8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749323" y="5690979"/>
                <a:ext cx="1202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70E7DB20-E8BD-8E49-BDAB-D31AB6B98ECF}"/>
                  </a:ext>
                </a:extLst>
              </p14:cNvPr>
              <p14:cNvContentPartPr/>
              <p14:nvPr/>
            </p14:nvContentPartPr>
            <p14:xfrm>
              <a:off x="8130203" y="5602059"/>
              <a:ext cx="136800" cy="3650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70E7DB20-E8BD-8E49-BDAB-D31AB6B98ECF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8115083" y="5586939"/>
                <a:ext cx="16740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7BC326B5-38F0-D247-BF3B-52D2CA120165}"/>
                  </a:ext>
                </a:extLst>
              </p14:cNvPr>
              <p14:cNvContentPartPr/>
              <p14:nvPr/>
            </p14:nvContentPartPr>
            <p14:xfrm>
              <a:off x="8231003" y="5813379"/>
              <a:ext cx="99720" cy="1429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7BC326B5-38F0-D247-BF3B-52D2CA120165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8215883" y="5798259"/>
                <a:ext cx="1299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30C080D-C989-D04B-87FD-B2C1E523DCF1}"/>
                  </a:ext>
                </a:extLst>
              </p14:cNvPr>
              <p14:cNvContentPartPr/>
              <p14:nvPr/>
            </p14:nvContentPartPr>
            <p14:xfrm>
              <a:off x="8382203" y="5821659"/>
              <a:ext cx="23400" cy="1346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30C080D-C989-D04B-87FD-B2C1E523DCF1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367083" y="5806539"/>
                <a:ext cx="540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3689EB1-33A9-4547-BB7A-B41D60DDAD24}"/>
                  </a:ext>
                </a:extLst>
              </p14:cNvPr>
              <p14:cNvContentPartPr/>
              <p14:nvPr/>
            </p14:nvContentPartPr>
            <p14:xfrm>
              <a:off x="8510363" y="5634099"/>
              <a:ext cx="30600" cy="2678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3689EB1-33A9-4547-BB7A-B41D60DDAD24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495243" y="5618979"/>
                <a:ext cx="6120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7ED3B4E9-E7E0-5F4E-AC46-5A70C10884E3}"/>
                  </a:ext>
                </a:extLst>
              </p14:cNvPr>
              <p14:cNvContentPartPr/>
              <p14:nvPr/>
            </p14:nvContentPartPr>
            <p14:xfrm>
              <a:off x="8454203" y="5729139"/>
              <a:ext cx="129960" cy="482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7ED3B4E9-E7E0-5F4E-AC46-5A70C10884E3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8439083" y="5714019"/>
                <a:ext cx="1605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6C4641FE-AFD2-DB4C-B191-AF9E6BF87B6B}"/>
                  </a:ext>
                </a:extLst>
              </p14:cNvPr>
              <p14:cNvContentPartPr/>
              <p14:nvPr/>
            </p14:nvContentPartPr>
            <p14:xfrm>
              <a:off x="8596043" y="5863059"/>
              <a:ext cx="94320" cy="2095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6C4641FE-AFD2-DB4C-B191-AF9E6BF87B6B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8580923" y="5847579"/>
                <a:ext cx="1249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0B44335-5E59-0A4F-B35D-2D2DF737815E}"/>
                  </a:ext>
                </a:extLst>
              </p14:cNvPr>
              <p14:cNvContentPartPr/>
              <p14:nvPr/>
            </p14:nvContentPartPr>
            <p14:xfrm>
              <a:off x="8759843" y="5836059"/>
              <a:ext cx="3960" cy="1263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0B44335-5E59-0A4F-B35D-2D2DF737815E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8744363" y="5820939"/>
                <a:ext cx="345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38391C7E-185F-CA4D-8CA1-28D2B06EBB91}"/>
                  </a:ext>
                </a:extLst>
              </p14:cNvPr>
              <p14:cNvContentPartPr/>
              <p14:nvPr/>
            </p14:nvContentPartPr>
            <p14:xfrm>
              <a:off x="8768483" y="5821659"/>
              <a:ext cx="68760" cy="25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38391C7E-185F-CA4D-8CA1-28D2B06EBB91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753363" y="5806539"/>
                <a:ext cx="993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6943F8B-E1F4-DD45-B81D-32F3A6BC05CF}"/>
                  </a:ext>
                </a:extLst>
              </p14:cNvPr>
              <p14:cNvContentPartPr/>
              <p14:nvPr/>
            </p14:nvContentPartPr>
            <p14:xfrm>
              <a:off x="8854523" y="5816979"/>
              <a:ext cx="107280" cy="1242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6943F8B-E1F4-DD45-B81D-32F3A6BC05CF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8839043" y="5801859"/>
                <a:ext cx="1378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B7DFDFB5-EFD6-334B-A508-1E7C1889556B}"/>
                  </a:ext>
                </a:extLst>
              </p14:cNvPr>
              <p14:cNvContentPartPr/>
              <p14:nvPr/>
            </p14:nvContentPartPr>
            <p14:xfrm>
              <a:off x="9014723" y="5836059"/>
              <a:ext cx="72000" cy="975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B7DFDFB5-EFD6-334B-A508-1E7C1889556B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8999603" y="5820939"/>
                <a:ext cx="1026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670A532E-96BD-4B4C-B6F1-67EEAF5C6A46}"/>
                  </a:ext>
                </a:extLst>
              </p14:cNvPr>
              <p14:cNvContentPartPr/>
              <p14:nvPr/>
            </p14:nvContentPartPr>
            <p14:xfrm>
              <a:off x="9093923" y="5791419"/>
              <a:ext cx="72720" cy="97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670A532E-96BD-4B4C-B6F1-67EEAF5C6A46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9078803" y="5776299"/>
                <a:ext cx="1033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792E72D-A9CA-1741-A214-1C1409C7C10F}"/>
                  </a:ext>
                </a:extLst>
              </p14:cNvPr>
              <p14:cNvContentPartPr/>
              <p14:nvPr/>
            </p14:nvContentPartPr>
            <p14:xfrm>
              <a:off x="9390203" y="5883579"/>
              <a:ext cx="13680" cy="50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792E72D-A9CA-1741-A214-1C1409C7C10F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9374723" y="5868099"/>
                <a:ext cx="442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35201924-FB25-7D48-9F69-E945038137AA}"/>
                  </a:ext>
                </a:extLst>
              </p14:cNvPr>
              <p14:cNvContentPartPr/>
              <p14:nvPr/>
            </p14:nvContentPartPr>
            <p14:xfrm>
              <a:off x="9516563" y="5882499"/>
              <a:ext cx="43200" cy="54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35201924-FB25-7D48-9F69-E945038137AA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9501443" y="5867379"/>
                <a:ext cx="73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B54C3D7A-9C83-E349-8694-4DD1DA05A039}"/>
                  </a:ext>
                </a:extLst>
              </p14:cNvPr>
              <p14:cNvContentPartPr/>
              <p14:nvPr/>
            </p14:nvContentPartPr>
            <p14:xfrm>
              <a:off x="9641123" y="5881059"/>
              <a:ext cx="27000" cy="97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B54C3D7A-9C83-E349-8694-4DD1DA05A039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9625643" y="5865579"/>
                <a:ext cx="576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FDC76783-4307-A94C-AB5F-AA22175D597D}"/>
                  </a:ext>
                </a:extLst>
              </p14:cNvPr>
              <p14:cNvContentPartPr/>
              <p14:nvPr/>
            </p14:nvContentPartPr>
            <p14:xfrm>
              <a:off x="1845680" y="1555659"/>
              <a:ext cx="2245320" cy="4874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FDC76783-4307-A94C-AB5F-AA22175D597D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830560" y="1540539"/>
                <a:ext cx="2275920" cy="51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C8B6BAF-7F76-4B4D-A0A0-68868F96B734}"/>
              </a:ext>
            </a:extLst>
          </p:cNvPr>
          <p:cNvGrpSpPr/>
          <p:nvPr/>
        </p:nvGrpSpPr>
        <p:grpSpPr>
          <a:xfrm>
            <a:off x="1799190" y="4767219"/>
            <a:ext cx="2297880" cy="1334880"/>
            <a:chOff x="2169683" y="4767219"/>
            <a:chExt cx="2297880" cy="13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4A514F0-3758-BB44-9972-63C12A35E3CD}"/>
                    </a:ext>
                  </a:extLst>
                </p14:cNvPr>
                <p14:cNvContentPartPr/>
                <p14:nvPr/>
              </p14:nvContentPartPr>
              <p14:xfrm>
                <a:off x="2169683" y="4767219"/>
                <a:ext cx="2297880" cy="1334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4A514F0-3758-BB44-9972-63C12A35E3C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154563" y="4751739"/>
                  <a:ext cx="2328120" cy="13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482CB5F-CD83-A842-B8EB-35528F9D7848}"/>
                    </a:ext>
                  </a:extLst>
                </p14:cNvPr>
                <p14:cNvContentPartPr/>
                <p14:nvPr/>
              </p14:nvContentPartPr>
              <p14:xfrm>
                <a:off x="2411243" y="5683059"/>
                <a:ext cx="24840" cy="213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482CB5F-CD83-A842-B8EB-35528F9D784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395763" y="5667939"/>
                  <a:ext cx="55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539BF1D-2D28-5947-851A-F15FCB5826D2}"/>
                    </a:ext>
                  </a:extLst>
                </p14:cNvPr>
                <p14:cNvContentPartPr/>
                <p14:nvPr/>
              </p14:nvContentPartPr>
              <p14:xfrm>
                <a:off x="2507003" y="5701779"/>
                <a:ext cx="154440" cy="219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539BF1D-2D28-5947-851A-F15FCB5826D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491883" y="5686659"/>
                  <a:ext cx="1850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27B2E35-10AA-ED4C-9965-06A8C98A2390}"/>
                    </a:ext>
                  </a:extLst>
                </p14:cNvPr>
                <p14:cNvContentPartPr/>
                <p14:nvPr/>
              </p14:nvContentPartPr>
              <p14:xfrm>
                <a:off x="2752883" y="5732739"/>
                <a:ext cx="112320" cy="317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27B2E35-10AA-ED4C-9965-06A8C98A239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737763" y="5717619"/>
                  <a:ext cx="142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21DE18A-9EE5-B64E-910A-5BD54BAB63FB}"/>
                    </a:ext>
                  </a:extLst>
                </p14:cNvPr>
                <p14:cNvContentPartPr/>
                <p14:nvPr/>
              </p14:nvContentPartPr>
              <p14:xfrm>
                <a:off x="2944403" y="5685939"/>
                <a:ext cx="120240" cy="200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21DE18A-9EE5-B64E-910A-5BD54BAB63F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928923" y="5670819"/>
                  <a:ext cx="150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2AABEF4-BB54-2543-93D2-914E115AFD70}"/>
                    </a:ext>
                  </a:extLst>
                </p14:cNvPr>
                <p14:cNvContentPartPr/>
                <p14:nvPr/>
              </p14:nvContentPartPr>
              <p14:xfrm>
                <a:off x="3137363" y="5656059"/>
                <a:ext cx="88920" cy="219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2AABEF4-BB54-2543-93D2-914E115AFD7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122243" y="5640939"/>
                  <a:ext cx="1195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002FF8B-1556-3348-A6A1-8D884438020D}"/>
                    </a:ext>
                  </a:extLst>
                </p14:cNvPr>
                <p14:cNvContentPartPr/>
                <p14:nvPr/>
              </p14:nvContentPartPr>
              <p14:xfrm>
                <a:off x="3376763" y="5485059"/>
                <a:ext cx="14760" cy="366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002FF8B-1556-3348-A6A1-8D884438020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361283" y="5469579"/>
                  <a:ext cx="45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31A724D-83AA-7447-90C2-DFC06D790B94}"/>
                    </a:ext>
                  </a:extLst>
                </p14:cNvPr>
                <p14:cNvContentPartPr/>
                <p14:nvPr/>
              </p14:nvContentPartPr>
              <p14:xfrm>
                <a:off x="3260483" y="5587659"/>
                <a:ext cx="213840" cy="15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31A724D-83AA-7447-90C2-DFC06D790B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245003" y="5572539"/>
                  <a:ext cx="2440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99A3B33-4916-EC41-8FB2-F8B2AFDFC908}"/>
                    </a:ext>
                  </a:extLst>
                </p14:cNvPr>
                <p14:cNvContentPartPr/>
                <p14:nvPr/>
              </p14:nvContentPartPr>
              <p14:xfrm>
                <a:off x="3538403" y="5667939"/>
                <a:ext cx="3960" cy="160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99A3B33-4916-EC41-8FB2-F8B2AFDFC90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523283" y="5652819"/>
                  <a:ext cx="34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BE125F3-A3BA-9B48-981F-B7CF4F15DB02}"/>
                    </a:ext>
                  </a:extLst>
                </p14:cNvPr>
                <p14:cNvContentPartPr/>
                <p14:nvPr/>
              </p14:nvContentPartPr>
              <p14:xfrm>
                <a:off x="3531203" y="5493339"/>
                <a:ext cx="360" cy="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BE125F3-A3BA-9B48-981F-B7CF4F15DB0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516083" y="547785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14C97B5-E11B-9042-97E1-7A463B2DB7B4}"/>
                    </a:ext>
                  </a:extLst>
                </p14:cNvPr>
                <p14:cNvContentPartPr/>
                <p14:nvPr/>
              </p14:nvContentPartPr>
              <p14:xfrm>
                <a:off x="3670883" y="5669019"/>
                <a:ext cx="51480" cy="124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14C97B5-E11B-9042-97E1-7A463B2DB7B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655763" y="5653899"/>
                  <a:ext cx="81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7142AEA-9252-9A4F-A7CD-E40F04282235}"/>
                    </a:ext>
                  </a:extLst>
                </p14:cNvPr>
                <p14:cNvContentPartPr/>
                <p14:nvPr/>
              </p14:nvContentPartPr>
              <p14:xfrm>
                <a:off x="3801923" y="5652099"/>
                <a:ext cx="138600" cy="194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7142AEA-9252-9A4F-A7CD-E40F0428223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786443" y="5636979"/>
                  <a:ext cx="169200" cy="22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17F22315-F8EC-4F4B-9A7A-15DCD191ABC1}"/>
                  </a:ext>
                </a:extLst>
              </p14:cNvPr>
              <p14:cNvContentPartPr/>
              <p14:nvPr/>
            </p14:nvContentPartPr>
            <p14:xfrm>
              <a:off x="4044203" y="2285379"/>
              <a:ext cx="52560" cy="21679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17F22315-F8EC-4F4B-9A7A-15DCD191ABC1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4023683" y="2265219"/>
                <a:ext cx="93600" cy="22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4D05A8F1-91F7-2B4B-9889-DEA47D46994B}"/>
                  </a:ext>
                </a:extLst>
              </p14:cNvPr>
              <p14:cNvContentPartPr/>
              <p14:nvPr/>
            </p14:nvContentPartPr>
            <p14:xfrm>
              <a:off x="4212683" y="1583019"/>
              <a:ext cx="1056600" cy="7412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4D05A8F1-91F7-2B4B-9889-DEA47D46994B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4197563" y="1567899"/>
                <a:ext cx="1087200" cy="77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F7C51BD6-9222-E24C-BD1D-33AA735BD8BD}"/>
                  </a:ext>
                </a:extLst>
              </p14:cNvPr>
              <p14:cNvContentPartPr/>
              <p14:nvPr/>
            </p14:nvContentPartPr>
            <p14:xfrm>
              <a:off x="4211603" y="3461139"/>
              <a:ext cx="1129680" cy="25862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F7C51BD6-9222-E24C-BD1D-33AA735BD8BD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4196483" y="3445659"/>
                <a:ext cx="1159920" cy="261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3CA86F39-17BA-A046-A498-4B7FD14C207E}"/>
              </a:ext>
            </a:extLst>
          </p:cNvPr>
          <p:cNvGrpSpPr/>
          <p:nvPr/>
        </p:nvGrpSpPr>
        <p:grpSpPr>
          <a:xfrm>
            <a:off x="4369283" y="5385339"/>
            <a:ext cx="687240" cy="431280"/>
            <a:chOff x="4369283" y="5385339"/>
            <a:chExt cx="68724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3B26305-FE68-CF42-B425-148CC72EF76E}"/>
                    </a:ext>
                  </a:extLst>
                </p14:cNvPr>
                <p14:cNvContentPartPr/>
                <p14:nvPr/>
              </p14:nvContentPartPr>
              <p14:xfrm>
                <a:off x="4369283" y="5588379"/>
                <a:ext cx="88200" cy="228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3B26305-FE68-CF42-B425-148CC72EF76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353803" y="5572899"/>
                  <a:ext cx="1184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A4F13DC-5A37-FA4E-BFEB-57420E21ED17}"/>
                    </a:ext>
                  </a:extLst>
                </p14:cNvPr>
                <p14:cNvContentPartPr/>
                <p14:nvPr/>
              </p14:nvContentPartPr>
              <p14:xfrm>
                <a:off x="4564763" y="5385339"/>
                <a:ext cx="19440" cy="384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A4F13DC-5A37-FA4E-BFEB-57420E21ED1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549643" y="5369859"/>
                  <a:ext cx="500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E8CB036-5DBA-3042-BC5C-7A073D36C3D7}"/>
                    </a:ext>
                  </a:extLst>
                </p14:cNvPr>
                <p14:cNvContentPartPr/>
                <p14:nvPr/>
              </p14:nvContentPartPr>
              <p14:xfrm>
                <a:off x="4460363" y="5446539"/>
                <a:ext cx="210240" cy="37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E8CB036-5DBA-3042-BC5C-7A073D36C3D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445243" y="5431059"/>
                  <a:ext cx="2404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A0D07A8-E83D-0947-852A-9BCA9405E732}"/>
                    </a:ext>
                  </a:extLst>
                </p14:cNvPr>
                <p14:cNvContentPartPr/>
                <p14:nvPr/>
              </p14:nvContentPartPr>
              <p14:xfrm>
                <a:off x="4666643" y="5587659"/>
                <a:ext cx="90000" cy="155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A0D07A8-E83D-0947-852A-9BCA9405E73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651523" y="5572539"/>
                  <a:ext cx="1206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5C794AA-3F9B-0E4C-8634-BFFC9AB3EE75}"/>
                    </a:ext>
                  </a:extLst>
                </p14:cNvPr>
                <p14:cNvContentPartPr/>
                <p14:nvPr/>
              </p14:nvContentPartPr>
              <p14:xfrm>
                <a:off x="4823603" y="5607819"/>
                <a:ext cx="4320" cy="172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5C794AA-3F9B-0E4C-8634-BFFC9AB3EE7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808123" y="5592699"/>
                  <a:ext cx="34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C12D567-6133-E643-ADD0-A90FE023CE22}"/>
                    </a:ext>
                  </a:extLst>
                </p14:cNvPr>
                <p14:cNvContentPartPr/>
                <p14:nvPr/>
              </p14:nvContentPartPr>
              <p14:xfrm>
                <a:off x="4808123" y="5593419"/>
                <a:ext cx="97920" cy="25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C12D567-6133-E643-ADD0-A90FE023CE2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793003" y="5578299"/>
                  <a:ext cx="1285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486BDB3-6CBC-5B43-B54D-61A2DD0C85C3}"/>
                    </a:ext>
                  </a:extLst>
                </p14:cNvPr>
                <p14:cNvContentPartPr/>
                <p14:nvPr/>
              </p14:nvContentPartPr>
              <p14:xfrm>
                <a:off x="4911803" y="5604939"/>
                <a:ext cx="144720" cy="2080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486BDB3-6CBC-5B43-B54D-61A2DD0C85C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896683" y="5589459"/>
                  <a:ext cx="175320" cy="23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62DB892A-2B62-3148-A818-C50614BA88C8}"/>
                  </a:ext>
                </a:extLst>
              </p14:cNvPr>
              <p14:cNvContentPartPr/>
              <p14:nvPr/>
            </p14:nvContentPartPr>
            <p14:xfrm>
              <a:off x="5494643" y="1496619"/>
              <a:ext cx="5823000" cy="23270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62DB892A-2B62-3148-A818-C50614BA88C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5479163" y="1481499"/>
                <a:ext cx="5853600" cy="235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9AB15F13-3512-4A46-A978-26ED98A36D92}"/>
              </a:ext>
            </a:extLst>
          </p:cNvPr>
          <p:cNvGrpSpPr/>
          <p:nvPr/>
        </p:nvGrpSpPr>
        <p:grpSpPr>
          <a:xfrm>
            <a:off x="5809283" y="3240819"/>
            <a:ext cx="1633680" cy="435240"/>
            <a:chOff x="5809283" y="3240819"/>
            <a:chExt cx="1633680" cy="43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DC02E44-0CC9-DE41-AA9C-B96595276A18}"/>
                    </a:ext>
                  </a:extLst>
                </p14:cNvPr>
                <p14:cNvContentPartPr/>
                <p14:nvPr/>
              </p14:nvContentPartPr>
              <p14:xfrm>
                <a:off x="5951123" y="3240819"/>
                <a:ext cx="12240" cy="331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DC02E44-0CC9-DE41-AA9C-B96595276A1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936003" y="3225699"/>
                  <a:ext cx="428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A77D880-5332-A042-800E-AA960B3D332F}"/>
                    </a:ext>
                  </a:extLst>
                </p14:cNvPr>
                <p14:cNvContentPartPr/>
                <p14:nvPr/>
              </p14:nvContentPartPr>
              <p14:xfrm>
                <a:off x="5809283" y="3323259"/>
                <a:ext cx="201960" cy="16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A77D880-5332-A042-800E-AA960B3D332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794163" y="3307779"/>
                  <a:ext cx="232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E5B7F8D-E9C4-4E48-B4F7-A370961A61E8}"/>
                    </a:ext>
                  </a:extLst>
                </p14:cNvPr>
                <p14:cNvContentPartPr/>
                <p14:nvPr/>
              </p14:nvContentPartPr>
              <p14:xfrm>
                <a:off x="6094043" y="3444939"/>
                <a:ext cx="3960" cy="135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E5B7F8D-E9C4-4E48-B4F7-A370961A61E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078923" y="3429819"/>
                  <a:ext cx="34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73D2634-170E-DB40-83CC-D7D0A856FA28}"/>
                    </a:ext>
                  </a:extLst>
                </p14:cNvPr>
                <p14:cNvContentPartPr/>
                <p14:nvPr/>
              </p14:nvContentPartPr>
              <p14:xfrm>
                <a:off x="6059483" y="3428739"/>
                <a:ext cx="104400" cy="133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73D2634-170E-DB40-83CC-D7D0A856FA2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044363" y="3413259"/>
                  <a:ext cx="134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FEE23CC-39A2-5B48-AA12-2199A43CDF8D}"/>
                    </a:ext>
                  </a:extLst>
                </p14:cNvPr>
                <p14:cNvContentPartPr/>
                <p14:nvPr/>
              </p14:nvContentPartPr>
              <p14:xfrm>
                <a:off x="6231923" y="3461139"/>
                <a:ext cx="121320" cy="1501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FEE23CC-39A2-5B48-AA12-2199A43CDF8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216803" y="3445659"/>
                  <a:ext cx="151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8FAC568-AE13-7A4E-ABB5-FA3F41F062B3}"/>
                    </a:ext>
                  </a:extLst>
                </p14:cNvPr>
                <p14:cNvContentPartPr/>
                <p14:nvPr/>
              </p14:nvContentPartPr>
              <p14:xfrm>
                <a:off x="6413003" y="3454659"/>
                <a:ext cx="118080" cy="155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8FAC568-AE13-7A4E-ABB5-FA3F41F062B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397523" y="3439539"/>
                  <a:ext cx="1486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4DC3AD0-3596-F746-8693-CF95D7A8B205}"/>
                    </a:ext>
                  </a:extLst>
                </p14:cNvPr>
                <p14:cNvContentPartPr/>
                <p14:nvPr/>
              </p14:nvContentPartPr>
              <p14:xfrm>
                <a:off x="6638003" y="3278259"/>
                <a:ext cx="214200" cy="397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4DC3AD0-3596-F746-8693-CF95D7A8B20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622883" y="3263139"/>
                  <a:ext cx="2448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8A288A9-BAC2-414A-9854-6B8C7C94EDCB}"/>
                    </a:ext>
                  </a:extLst>
                </p14:cNvPr>
                <p14:cNvContentPartPr/>
                <p14:nvPr/>
              </p14:nvContentPartPr>
              <p14:xfrm>
                <a:off x="6830603" y="3447459"/>
                <a:ext cx="152280" cy="1551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8A288A9-BAC2-414A-9854-6B8C7C94EDC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815483" y="3432339"/>
                  <a:ext cx="182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D7A18E4-14A3-734B-B3BC-1A1A6B6ECB22}"/>
                    </a:ext>
                  </a:extLst>
                </p14:cNvPr>
                <p14:cNvContentPartPr/>
                <p14:nvPr/>
              </p14:nvContentPartPr>
              <p14:xfrm>
                <a:off x="7078283" y="3454659"/>
                <a:ext cx="15840" cy="154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D7A18E4-14A3-734B-B3BC-1A1A6B6ECB2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063163" y="3439539"/>
                  <a:ext cx="46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24670AF-A14E-9144-B177-BF2336E5242C}"/>
                    </a:ext>
                  </a:extLst>
                </p14:cNvPr>
                <p14:cNvContentPartPr/>
                <p14:nvPr/>
              </p14:nvContentPartPr>
              <p14:xfrm>
                <a:off x="7071083" y="3474459"/>
                <a:ext cx="116640" cy="97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24670AF-A14E-9144-B177-BF2336E5242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055963" y="3459339"/>
                  <a:ext cx="147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0F7FF65-1764-3E47-BF1F-106FC57677F8}"/>
                    </a:ext>
                  </a:extLst>
                </p14:cNvPr>
                <p14:cNvContentPartPr/>
                <p14:nvPr/>
              </p14:nvContentPartPr>
              <p14:xfrm>
                <a:off x="7222643" y="3439539"/>
                <a:ext cx="220320" cy="2044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0F7FF65-1764-3E47-BF1F-106FC57677F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207523" y="3424059"/>
                  <a:ext cx="250920" cy="23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DB5B71F4-300A-E54E-BE2A-8571A0200CD5}"/>
                  </a:ext>
                </a:extLst>
              </p14:cNvPr>
              <p14:cNvContentPartPr/>
              <p14:nvPr/>
            </p14:nvContentPartPr>
            <p14:xfrm>
              <a:off x="5578883" y="3901779"/>
              <a:ext cx="1974960" cy="4287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DB5B71F4-300A-E54E-BE2A-8571A0200CD5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5563763" y="3886299"/>
                <a:ext cx="2005200" cy="45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Group 228">
            <a:extLst>
              <a:ext uri="{FF2B5EF4-FFF2-40B4-BE49-F238E27FC236}">
                <a16:creationId xmlns:a16="http://schemas.microsoft.com/office/drawing/2014/main" id="{4194F5D9-D347-0844-8EE1-6F9119FFA7CD}"/>
              </a:ext>
            </a:extLst>
          </p:cNvPr>
          <p:cNvGrpSpPr/>
          <p:nvPr/>
        </p:nvGrpSpPr>
        <p:grpSpPr>
          <a:xfrm>
            <a:off x="7946243" y="4011219"/>
            <a:ext cx="1527480" cy="420840"/>
            <a:chOff x="7946243" y="4011219"/>
            <a:chExt cx="152748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74B919A-77F2-D247-9CF7-EFB0709905C5}"/>
                    </a:ext>
                  </a:extLst>
                </p14:cNvPr>
                <p14:cNvContentPartPr/>
                <p14:nvPr/>
              </p14:nvContentPartPr>
              <p14:xfrm>
                <a:off x="7946243" y="4025979"/>
                <a:ext cx="216360" cy="2700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74B919A-77F2-D247-9CF7-EFB0709905C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931123" y="4010859"/>
                  <a:ext cx="2469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14CA630-3BCA-EB48-AEA1-C35D93D752FA}"/>
                    </a:ext>
                  </a:extLst>
                </p14:cNvPr>
                <p14:cNvContentPartPr/>
                <p14:nvPr/>
              </p14:nvContentPartPr>
              <p14:xfrm>
                <a:off x="8145323" y="4151979"/>
                <a:ext cx="138240" cy="145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14CA630-3BCA-EB48-AEA1-C35D93D752F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130203" y="4136859"/>
                  <a:ext cx="168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A2179B8-421E-AA42-97AE-F207F41D0275}"/>
                    </a:ext>
                  </a:extLst>
                </p14:cNvPr>
                <p14:cNvContentPartPr/>
                <p14:nvPr/>
              </p14:nvContentPartPr>
              <p14:xfrm>
                <a:off x="8307323" y="4154139"/>
                <a:ext cx="108000" cy="1756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A2179B8-421E-AA42-97AE-F207F41D027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291843" y="4139019"/>
                  <a:ext cx="138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82233B3-4F55-6F41-8EAA-BD384A4DF5A9}"/>
                    </a:ext>
                  </a:extLst>
                </p14:cNvPr>
                <p14:cNvContentPartPr/>
                <p14:nvPr/>
              </p14:nvContentPartPr>
              <p14:xfrm>
                <a:off x="8452043" y="4161339"/>
                <a:ext cx="64800" cy="164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82233B3-4F55-6F41-8EAA-BD384A4DF5A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436923" y="4146219"/>
                  <a:ext cx="95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1522B03-AAC3-1B49-B011-EF0A7E09D8BE}"/>
                    </a:ext>
                  </a:extLst>
                </p14:cNvPr>
                <p14:cNvContentPartPr/>
                <p14:nvPr/>
              </p14:nvContentPartPr>
              <p14:xfrm>
                <a:off x="8575163" y="4151619"/>
                <a:ext cx="85320" cy="115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1522B03-AAC3-1B49-B011-EF0A7E09D8B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560043" y="4136499"/>
                  <a:ext cx="115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6D44324-9761-FE42-9CE5-3B68E9888A77}"/>
                    </a:ext>
                  </a:extLst>
                </p14:cNvPr>
                <p14:cNvContentPartPr/>
                <p14:nvPr/>
              </p14:nvContentPartPr>
              <p14:xfrm>
                <a:off x="8710883" y="4164939"/>
                <a:ext cx="174240" cy="142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6D44324-9761-FE42-9CE5-3B68E9888A7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695763" y="4149819"/>
                  <a:ext cx="204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31F331D-39E4-1C46-8B42-BE86F0B41E03}"/>
                    </a:ext>
                  </a:extLst>
                </p14:cNvPr>
                <p14:cNvContentPartPr/>
                <p14:nvPr/>
              </p14:nvContentPartPr>
              <p14:xfrm>
                <a:off x="8975123" y="4138659"/>
                <a:ext cx="105840" cy="293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31F331D-39E4-1C46-8B42-BE86F0B41E0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960003" y="4123539"/>
                  <a:ext cx="1360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AD153F1-CC36-6444-A8A6-5AC94B6C3F7F}"/>
                    </a:ext>
                  </a:extLst>
                </p14:cNvPr>
                <p14:cNvContentPartPr/>
                <p14:nvPr/>
              </p14:nvContentPartPr>
              <p14:xfrm>
                <a:off x="9150083" y="4011219"/>
                <a:ext cx="15120" cy="2844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AD153F1-CC36-6444-A8A6-5AC94B6C3F7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134603" y="3996099"/>
                  <a:ext cx="457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1C957AA-897F-F04B-902A-3CCF6A0D358F}"/>
                    </a:ext>
                  </a:extLst>
                </p14:cNvPr>
                <p14:cNvContentPartPr/>
                <p14:nvPr/>
              </p14:nvContentPartPr>
              <p14:xfrm>
                <a:off x="9073403" y="4106979"/>
                <a:ext cx="165960" cy="17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1C957AA-897F-F04B-902A-3CCF6A0D358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058283" y="4091499"/>
                  <a:ext cx="196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A6D46CE-EEF4-7B41-8571-7B216AA110E9}"/>
                    </a:ext>
                  </a:extLst>
                </p14:cNvPr>
                <p14:cNvContentPartPr/>
                <p14:nvPr/>
              </p14:nvContentPartPr>
              <p14:xfrm>
                <a:off x="9243683" y="4131099"/>
                <a:ext cx="2880" cy="1684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A6D46CE-EEF4-7B41-8571-7B216AA110E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228203" y="4115619"/>
                  <a:ext cx="33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05B75CE-94F6-E748-BE7F-105DDC48A07E}"/>
                    </a:ext>
                  </a:extLst>
                </p14:cNvPr>
                <p14:cNvContentPartPr/>
                <p14:nvPr/>
              </p14:nvContentPartPr>
              <p14:xfrm>
                <a:off x="9252683" y="4041459"/>
                <a:ext cx="360" cy="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05B75CE-94F6-E748-BE7F-105DDC48A07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237563" y="402633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04FFFCC-AA29-A94F-9FBA-7B64EEB1E374}"/>
                    </a:ext>
                  </a:extLst>
                </p14:cNvPr>
                <p14:cNvContentPartPr/>
                <p14:nvPr/>
              </p14:nvContentPartPr>
              <p14:xfrm>
                <a:off x="9294083" y="4149459"/>
                <a:ext cx="54720" cy="1227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04FFFCC-AA29-A94F-9FBA-7B64EEB1E37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278603" y="4134339"/>
                  <a:ext cx="85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E6EFB17-23C4-E647-85EF-B8CF7543FDE8}"/>
                    </a:ext>
                  </a:extLst>
                </p14:cNvPr>
                <p14:cNvContentPartPr/>
                <p14:nvPr/>
              </p14:nvContentPartPr>
              <p14:xfrm>
                <a:off x="9368603" y="4144779"/>
                <a:ext cx="105120" cy="1710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E6EFB17-23C4-E647-85EF-B8CF7543FDE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353123" y="4129659"/>
                  <a:ext cx="13572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C6A32CA2-8F3D-D24E-8C8A-89886DEA2D7B}"/>
                  </a:ext>
                </a:extLst>
              </p14:cNvPr>
              <p14:cNvContentPartPr/>
              <p14:nvPr/>
            </p14:nvContentPartPr>
            <p14:xfrm>
              <a:off x="6823763" y="824499"/>
              <a:ext cx="360" cy="3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C6A32CA2-8F3D-D24E-8C8A-89886DEA2D7B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6815123" y="81585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5" name="Group 704">
            <a:extLst>
              <a:ext uri="{FF2B5EF4-FFF2-40B4-BE49-F238E27FC236}">
                <a16:creationId xmlns:a16="http://schemas.microsoft.com/office/drawing/2014/main" id="{060470E8-9DCA-1A4F-84ED-89B8637FDA4C}"/>
              </a:ext>
            </a:extLst>
          </p:cNvPr>
          <p:cNvGrpSpPr/>
          <p:nvPr/>
        </p:nvGrpSpPr>
        <p:grpSpPr>
          <a:xfrm>
            <a:off x="2312603" y="3349539"/>
            <a:ext cx="983160" cy="708840"/>
            <a:chOff x="2312603" y="3349539"/>
            <a:chExt cx="983160" cy="70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4213CA4-10E4-FE48-9DFB-3A308A4FA2F7}"/>
                    </a:ext>
                  </a:extLst>
                </p14:cNvPr>
                <p14:cNvContentPartPr/>
                <p14:nvPr/>
              </p14:nvContentPartPr>
              <p14:xfrm>
                <a:off x="2369843" y="3357099"/>
                <a:ext cx="42120" cy="298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4213CA4-10E4-FE48-9DFB-3A308A4FA2F7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354363" y="3341979"/>
                  <a:ext cx="723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766C798-8A49-EE44-B003-146E4B6EB1D2}"/>
                    </a:ext>
                  </a:extLst>
                </p14:cNvPr>
                <p14:cNvContentPartPr/>
                <p14:nvPr/>
              </p14:nvContentPartPr>
              <p14:xfrm>
                <a:off x="2396123" y="3488859"/>
                <a:ext cx="115560" cy="178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766C798-8A49-EE44-B003-146E4B6EB1D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380643" y="3473379"/>
                  <a:ext cx="146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B524B95-B52B-F44B-BD94-4F558DDF9348}"/>
                    </a:ext>
                  </a:extLst>
                </p14:cNvPr>
                <p14:cNvContentPartPr/>
                <p14:nvPr/>
              </p14:nvContentPartPr>
              <p14:xfrm>
                <a:off x="2405123" y="3443859"/>
                <a:ext cx="104400" cy="86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B524B95-B52B-F44B-BD94-4F558DDF934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390003" y="3428739"/>
                  <a:ext cx="134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F0CB938-A22B-444D-B4E0-93464B3EA45D}"/>
                    </a:ext>
                  </a:extLst>
                </p14:cNvPr>
                <p14:cNvContentPartPr/>
                <p14:nvPr/>
              </p14:nvContentPartPr>
              <p14:xfrm>
                <a:off x="2534363" y="3349539"/>
                <a:ext cx="221400" cy="405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F0CB938-A22B-444D-B4E0-93464B3EA45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519243" y="3334059"/>
                  <a:ext cx="2520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4BC7EA1-4F95-824A-AEE9-97CB9B12B7AA}"/>
                    </a:ext>
                  </a:extLst>
                </p14:cNvPr>
                <p14:cNvContentPartPr/>
                <p14:nvPr/>
              </p14:nvContentPartPr>
              <p14:xfrm>
                <a:off x="2770163" y="3396699"/>
                <a:ext cx="49320" cy="22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4BC7EA1-4F95-824A-AEE9-97CB9B12B7A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755043" y="3381579"/>
                  <a:ext cx="795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118D9D0-FCB4-874C-A600-49CB5873C49E}"/>
                    </a:ext>
                  </a:extLst>
                </p14:cNvPr>
                <p14:cNvContentPartPr/>
                <p14:nvPr/>
              </p14:nvContentPartPr>
              <p14:xfrm>
                <a:off x="2806883" y="3528459"/>
                <a:ext cx="103680" cy="1321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118D9D0-FCB4-874C-A600-49CB5873C49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791763" y="3512979"/>
                  <a:ext cx="134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EDCB7AE-A9B4-5940-82EA-A4B27BCFC7DF}"/>
                    </a:ext>
                  </a:extLst>
                </p14:cNvPr>
                <p14:cNvContentPartPr/>
                <p14:nvPr/>
              </p14:nvContentPartPr>
              <p14:xfrm>
                <a:off x="2829923" y="3425859"/>
                <a:ext cx="87120" cy="972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EDCB7AE-A9B4-5940-82EA-A4B27BCFC7D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814803" y="3410739"/>
                  <a:ext cx="117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33D8F41-CDDF-394C-9E16-7AF24DB3AAA7}"/>
                    </a:ext>
                  </a:extLst>
                </p14:cNvPr>
                <p14:cNvContentPartPr/>
                <p14:nvPr/>
              </p14:nvContentPartPr>
              <p14:xfrm>
                <a:off x="2953043" y="3492819"/>
                <a:ext cx="126720" cy="179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33D8F41-CDDF-394C-9E16-7AF24DB3AAA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937563" y="3477699"/>
                  <a:ext cx="157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8D25E8F-A57C-CF4E-B658-C3C089479151}"/>
                    </a:ext>
                  </a:extLst>
                </p14:cNvPr>
                <p14:cNvContentPartPr/>
                <p14:nvPr/>
              </p14:nvContentPartPr>
              <p14:xfrm>
                <a:off x="2312603" y="3833739"/>
                <a:ext cx="178920" cy="2246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8D25E8F-A57C-CF4E-B658-C3C08947915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297483" y="3818619"/>
                  <a:ext cx="2091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4B72468-FE6B-BE47-8209-C511FC420F0E}"/>
                    </a:ext>
                  </a:extLst>
                </p14:cNvPr>
                <p14:cNvContentPartPr/>
                <p14:nvPr/>
              </p14:nvContentPartPr>
              <p14:xfrm>
                <a:off x="2515283" y="3915099"/>
                <a:ext cx="103320" cy="1256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4B72468-FE6B-BE47-8209-C511FC420F0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500163" y="3899979"/>
                  <a:ext cx="133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30C26F1-5374-5D40-AC8B-7B4AF8A0737B}"/>
                    </a:ext>
                  </a:extLst>
                </p14:cNvPr>
                <p14:cNvContentPartPr/>
                <p14:nvPr/>
              </p14:nvContentPartPr>
              <p14:xfrm>
                <a:off x="2644523" y="3897819"/>
                <a:ext cx="116280" cy="1404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30C26F1-5374-5D40-AC8B-7B4AF8A0737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629043" y="3882699"/>
                  <a:ext cx="146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0B9C7F2-2196-154A-BF53-BC652312FEC6}"/>
                    </a:ext>
                  </a:extLst>
                </p14:cNvPr>
                <p14:cNvContentPartPr/>
                <p14:nvPr/>
              </p14:nvContentPartPr>
              <p14:xfrm>
                <a:off x="2798963" y="3903219"/>
                <a:ext cx="88200" cy="142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0B9C7F2-2196-154A-BF53-BC652312FEC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783843" y="3887739"/>
                  <a:ext cx="118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0192C98-9EF8-614B-A28E-99B8EB872CD0}"/>
                    </a:ext>
                  </a:extLst>
                </p14:cNvPr>
                <p14:cNvContentPartPr/>
                <p14:nvPr/>
              </p14:nvContentPartPr>
              <p14:xfrm>
                <a:off x="2931443" y="3872979"/>
                <a:ext cx="90720" cy="132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0192C98-9EF8-614B-A28E-99B8EB872CD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915963" y="3857859"/>
                  <a:ext cx="121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AE58F71-184A-9F48-B119-290412A1FA6F}"/>
                    </a:ext>
                  </a:extLst>
                </p14:cNvPr>
                <p14:cNvContentPartPr/>
                <p14:nvPr/>
              </p14:nvContentPartPr>
              <p14:xfrm>
                <a:off x="3062843" y="3713499"/>
                <a:ext cx="200520" cy="308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AE58F71-184A-9F48-B119-290412A1FA6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047723" y="3698379"/>
                  <a:ext cx="230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F9510154-3C93-F14A-8DBC-8BD94F698134}"/>
                    </a:ext>
                  </a:extLst>
                </p14:cNvPr>
                <p14:cNvContentPartPr/>
                <p14:nvPr/>
              </p14:nvContentPartPr>
              <p14:xfrm>
                <a:off x="3158603" y="3839859"/>
                <a:ext cx="137160" cy="1368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F9510154-3C93-F14A-8DBC-8BD94F69813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143483" y="3824739"/>
                  <a:ext cx="16776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373B84C9-3E7C-344E-9D59-C4451A780844}"/>
                  </a:ext>
                </a:extLst>
              </p14:cNvPr>
              <p14:cNvContentPartPr/>
              <p14:nvPr/>
            </p14:nvContentPartPr>
            <p14:xfrm>
              <a:off x="5538923" y="3907899"/>
              <a:ext cx="4481640" cy="24393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373B84C9-3E7C-344E-9D59-C4451A780844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5523443" y="3892419"/>
                <a:ext cx="4512240" cy="246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6" name="Group 725">
            <a:extLst>
              <a:ext uri="{FF2B5EF4-FFF2-40B4-BE49-F238E27FC236}">
                <a16:creationId xmlns:a16="http://schemas.microsoft.com/office/drawing/2014/main" id="{5EDAC026-7F3B-4A45-A41A-22153D1DB3E6}"/>
              </a:ext>
            </a:extLst>
          </p:cNvPr>
          <p:cNvGrpSpPr/>
          <p:nvPr/>
        </p:nvGrpSpPr>
        <p:grpSpPr>
          <a:xfrm>
            <a:off x="7937963" y="3269619"/>
            <a:ext cx="560520" cy="347400"/>
            <a:chOff x="7937963" y="3269619"/>
            <a:chExt cx="56052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036D5F56-D74B-D348-A48B-985EF357C06D}"/>
                    </a:ext>
                  </a:extLst>
                </p14:cNvPr>
                <p14:cNvContentPartPr/>
                <p14:nvPr/>
              </p14:nvContentPartPr>
              <p14:xfrm>
                <a:off x="7937963" y="3302739"/>
                <a:ext cx="23760" cy="26064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036D5F56-D74B-D348-A48B-985EF357C06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922483" y="3287259"/>
                  <a:ext cx="540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47D9CA55-A54E-AA4F-A476-8C3D09EAA631}"/>
                    </a:ext>
                  </a:extLst>
                </p14:cNvPr>
                <p14:cNvContentPartPr/>
                <p14:nvPr/>
              </p14:nvContentPartPr>
              <p14:xfrm>
                <a:off x="7952003" y="3414339"/>
                <a:ext cx="1440" cy="648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47D9CA55-A54E-AA4F-A476-8C3D09EAA63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936523" y="3398859"/>
                  <a:ext cx="32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A3F7E2B1-A25C-0C4A-B8B5-0D216A3D48BE}"/>
                    </a:ext>
                  </a:extLst>
                </p14:cNvPr>
                <p14:cNvContentPartPr/>
                <p14:nvPr/>
              </p14:nvContentPartPr>
              <p14:xfrm>
                <a:off x="7953083" y="3414339"/>
                <a:ext cx="104760" cy="15336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A3F7E2B1-A25C-0C4A-B8B5-0D216A3D48B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937603" y="3398859"/>
                  <a:ext cx="135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B9BCCB0E-9393-D04C-BCF4-44AF3AC26416}"/>
                    </a:ext>
                  </a:extLst>
                </p14:cNvPr>
                <p14:cNvContentPartPr/>
                <p14:nvPr/>
              </p14:nvContentPartPr>
              <p14:xfrm>
                <a:off x="7981163" y="3299139"/>
                <a:ext cx="114840" cy="15264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B9BCCB0E-9393-D04C-BCF4-44AF3AC2641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966043" y="3283659"/>
                  <a:ext cx="145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F9D52831-2F02-7043-8DC1-D832594FBB61}"/>
                    </a:ext>
                  </a:extLst>
                </p14:cNvPr>
                <p14:cNvContentPartPr/>
                <p14:nvPr/>
              </p14:nvContentPartPr>
              <p14:xfrm>
                <a:off x="8066843" y="3269619"/>
                <a:ext cx="253800" cy="34740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F9D52831-2F02-7043-8DC1-D832594FBB6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051723" y="3254499"/>
                  <a:ext cx="2840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A1C142AE-CB7F-F146-9597-6235CF02E8EF}"/>
                    </a:ext>
                  </a:extLst>
                </p14:cNvPr>
                <p14:cNvContentPartPr/>
                <p14:nvPr/>
              </p14:nvContentPartPr>
              <p14:xfrm>
                <a:off x="8290403" y="3312459"/>
                <a:ext cx="78120" cy="22752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A1C142AE-CB7F-F146-9597-6235CF02E8E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274923" y="3296979"/>
                  <a:ext cx="108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8E597E1A-017B-E443-B5C8-A2745AD4D2EF}"/>
                    </a:ext>
                  </a:extLst>
                </p14:cNvPr>
                <p14:cNvContentPartPr/>
                <p14:nvPr/>
              </p14:nvContentPartPr>
              <p14:xfrm>
                <a:off x="8324603" y="3434139"/>
                <a:ext cx="55440" cy="10836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8E597E1A-017B-E443-B5C8-A2745AD4D2E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309483" y="3419019"/>
                  <a:ext cx="85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2732F23C-51D1-5E4D-B54A-6D149FC53660}"/>
                    </a:ext>
                  </a:extLst>
                </p14:cNvPr>
                <p14:cNvContentPartPr/>
                <p14:nvPr/>
              </p14:nvContentPartPr>
              <p14:xfrm>
                <a:off x="8342603" y="3360699"/>
                <a:ext cx="85320" cy="8424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2732F23C-51D1-5E4D-B54A-6D149FC5366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327483" y="3345579"/>
                  <a:ext cx="115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8F5DE5E0-8D7E-C14F-B06C-60B63F52BE35}"/>
                    </a:ext>
                  </a:extLst>
                </p14:cNvPr>
                <p14:cNvContentPartPr/>
                <p14:nvPr/>
              </p14:nvContentPartPr>
              <p14:xfrm>
                <a:off x="8411723" y="3442059"/>
                <a:ext cx="86760" cy="12024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8F5DE5E0-8D7E-C14F-B06C-60B63F52BE3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396243" y="3426579"/>
                  <a:ext cx="11736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5" name="Group 724">
            <a:extLst>
              <a:ext uri="{FF2B5EF4-FFF2-40B4-BE49-F238E27FC236}">
                <a16:creationId xmlns:a16="http://schemas.microsoft.com/office/drawing/2014/main" id="{04A1856C-C182-704C-A242-550BB0EAE651}"/>
              </a:ext>
            </a:extLst>
          </p:cNvPr>
          <p:cNvGrpSpPr/>
          <p:nvPr/>
        </p:nvGrpSpPr>
        <p:grpSpPr>
          <a:xfrm>
            <a:off x="8654363" y="3241899"/>
            <a:ext cx="649080" cy="332280"/>
            <a:chOff x="8654363" y="3241899"/>
            <a:chExt cx="64908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133B835E-EDE2-E444-A6E7-1EE57415D281}"/>
                    </a:ext>
                  </a:extLst>
                </p14:cNvPr>
                <p14:cNvContentPartPr/>
                <p14:nvPr/>
              </p14:nvContentPartPr>
              <p14:xfrm>
                <a:off x="8654363" y="3420459"/>
                <a:ext cx="51840" cy="11592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133B835E-EDE2-E444-A6E7-1EE57415D28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639243" y="3404979"/>
                  <a:ext cx="82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1654DAD1-8F5C-824C-8CA7-0C8C451D947F}"/>
                    </a:ext>
                  </a:extLst>
                </p14:cNvPr>
                <p14:cNvContentPartPr/>
                <p14:nvPr/>
              </p14:nvContentPartPr>
              <p14:xfrm>
                <a:off x="8735003" y="3241899"/>
                <a:ext cx="45720" cy="30024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1654DAD1-8F5C-824C-8CA7-0C8C451D947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719883" y="3226779"/>
                  <a:ext cx="759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CE3BED5F-7497-AE4B-B69D-D138F345D79D}"/>
                    </a:ext>
                  </a:extLst>
                </p14:cNvPr>
                <p14:cNvContentPartPr/>
                <p14:nvPr/>
              </p14:nvContentPartPr>
              <p14:xfrm>
                <a:off x="8661923" y="3328299"/>
                <a:ext cx="125280" cy="2700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CE3BED5F-7497-AE4B-B69D-D138F345D79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646803" y="3313179"/>
                  <a:ext cx="1558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7EC56903-D492-6041-AB87-C9ECEBDAB995}"/>
                    </a:ext>
                  </a:extLst>
                </p14:cNvPr>
                <p14:cNvContentPartPr/>
                <p14:nvPr/>
              </p14:nvContentPartPr>
              <p14:xfrm>
                <a:off x="8807363" y="3382659"/>
                <a:ext cx="13680" cy="16560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7EC56903-D492-6041-AB87-C9ECEBDAB995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792243" y="3367539"/>
                  <a:ext cx="44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94CC758B-5B28-FE46-A0B4-23F6B6F640C7}"/>
                    </a:ext>
                  </a:extLst>
                </p14:cNvPr>
                <p14:cNvContentPartPr/>
                <p14:nvPr/>
              </p14:nvContentPartPr>
              <p14:xfrm>
                <a:off x="8805923" y="3401739"/>
                <a:ext cx="123840" cy="1872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94CC758B-5B28-FE46-A0B4-23F6B6F640C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790803" y="3386619"/>
                  <a:ext cx="154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05CD484E-A4F7-254D-A4FB-C9BD8653F4D4}"/>
                    </a:ext>
                  </a:extLst>
                </p14:cNvPr>
                <p14:cNvContentPartPr/>
                <p14:nvPr/>
              </p14:nvContentPartPr>
              <p14:xfrm>
                <a:off x="8891963" y="3416499"/>
                <a:ext cx="103320" cy="13536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05CD484E-A4F7-254D-A4FB-C9BD8653F4D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876483" y="3401379"/>
                  <a:ext cx="133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C42DE0F6-71E7-EE48-BE65-D502A15E95AD}"/>
                    </a:ext>
                  </a:extLst>
                </p14:cNvPr>
                <p14:cNvContentPartPr/>
                <p14:nvPr/>
              </p14:nvContentPartPr>
              <p14:xfrm>
                <a:off x="8991683" y="3424059"/>
                <a:ext cx="96120" cy="11340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C42DE0F6-71E7-EE48-BE65-D502A15E95AD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976203" y="3408579"/>
                  <a:ext cx="126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45617BBD-DFF7-4543-B9C1-8ADED4ED0F7A}"/>
                    </a:ext>
                  </a:extLst>
                </p14:cNvPr>
                <p14:cNvContentPartPr/>
                <p14:nvPr/>
              </p14:nvContentPartPr>
              <p14:xfrm>
                <a:off x="9149363" y="3407139"/>
                <a:ext cx="154080" cy="16704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45617BBD-DFF7-4543-B9C1-8ADED4ED0F7A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134243" y="3391659"/>
                  <a:ext cx="18468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oup 733">
            <a:extLst>
              <a:ext uri="{FF2B5EF4-FFF2-40B4-BE49-F238E27FC236}">
                <a16:creationId xmlns:a16="http://schemas.microsoft.com/office/drawing/2014/main" id="{C0621884-87DA-C047-86E9-165D9CE7EAA1}"/>
              </a:ext>
            </a:extLst>
          </p:cNvPr>
          <p:cNvGrpSpPr/>
          <p:nvPr/>
        </p:nvGrpSpPr>
        <p:grpSpPr>
          <a:xfrm>
            <a:off x="9495683" y="3335139"/>
            <a:ext cx="815760" cy="304200"/>
            <a:chOff x="9495683" y="3335139"/>
            <a:chExt cx="81576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7EBF7462-CC83-1945-971F-6A190B368B75}"/>
                    </a:ext>
                  </a:extLst>
                </p14:cNvPr>
                <p14:cNvContentPartPr/>
                <p14:nvPr/>
              </p14:nvContentPartPr>
              <p14:xfrm>
                <a:off x="9495683" y="3335139"/>
                <a:ext cx="172080" cy="28836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7EBF7462-CC83-1945-971F-6A190B368B7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480203" y="3319659"/>
                  <a:ext cx="2026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A298EA05-7575-8B4F-A683-E5E9CC92A6B8}"/>
                    </a:ext>
                  </a:extLst>
                </p14:cNvPr>
                <p14:cNvContentPartPr/>
                <p14:nvPr/>
              </p14:nvContentPartPr>
              <p14:xfrm>
                <a:off x="9765323" y="3368979"/>
                <a:ext cx="60480" cy="19620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A298EA05-7575-8B4F-A683-E5E9CC92A6B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750203" y="3353859"/>
                  <a:ext cx="91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64FEA2FC-680E-EE44-8469-EB81681D07E6}"/>
                    </a:ext>
                  </a:extLst>
                </p14:cNvPr>
                <p14:cNvContentPartPr/>
                <p14:nvPr/>
              </p14:nvContentPartPr>
              <p14:xfrm>
                <a:off x="9822203" y="3460419"/>
                <a:ext cx="93600" cy="13968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64FEA2FC-680E-EE44-8469-EB81681D07E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806723" y="3445299"/>
                  <a:ext cx="123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5D195307-C4FB-2040-9801-7CC274185DB1}"/>
                    </a:ext>
                  </a:extLst>
                </p14:cNvPr>
                <p14:cNvContentPartPr/>
                <p14:nvPr/>
              </p14:nvContentPartPr>
              <p14:xfrm>
                <a:off x="9846323" y="3350979"/>
                <a:ext cx="140760" cy="13716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5D195307-C4FB-2040-9801-7CC274185DB1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830843" y="3335859"/>
                  <a:ext cx="171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1B2FA067-1AF2-954F-A1A6-317A01A4DE17}"/>
                    </a:ext>
                  </a:extLst>
                </p14:cNvPr>
                <p14:cNvContentPartPr/>
                <p14:nvPr/>
              </p14:nvContentPartPr>
              <p14:xfrm>
                <a:off x="9954323" y="3451059"/>
                <a:ext cx="103680" cy="13392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1B2FA067-1AF2-954F-A1A6-317A01A4DE1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939203" y="3435939"/>
                  <a:ext cx="133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EE1477E9-637A-DF41-8254-3B528547C6B4}"/>
                    </a:ext>
                  </a:extLst>
                </p14:cNvPr>
                <p14:cNvContentPartPr/>
                <p14:nvPr/>
              </p14:nvContentPartPr>
              <p14:xfrm>
                <a:off x="10074923" y="3448539"/>
                <a:ext cx="97560" cy="19080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EE1477E9-637A-DF41-8254-3B528547C6B4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059803" y="3433419"/>
                  <a:ext cx="1281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D2B54212-29EF-5D47-9AE2-15ADD0A50F0B}"/>
                    </a:ext>
                  </a:extLst>
                </p14:cNvPr>
                <p14:cNvContentPartPr/>
                <p14:nvPr/>
              </p14:nvContentPartPr>
              <p14:xfrm>
                <a:off x="10208843" y="3390579"/>
                <a:ext cx="102600" cy="21528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D2B54212-29EF-5D47-9AE2-15ADD0A50F0B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193363" y="3375459"/>
                  <a:ext cx="13320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21DC201E-F855-D149-ADE2-A64884B7650D}"/>
              </a:ext>
            </a:extLst>
          </p:cNvPr>
          <p:cNvGrpSpPr/>
          <p:nvPr/>
        </p:nvGrpSpPr>
        <p:grpSpPr>
          <a:xfrm>
            <a:off x="8008883" y="4921299"/>
            <a:ext cx="1387800" cy="636480"/>
            <a:chOff x="8008883" y="4921299"/>
            <a:chExt cx="1387800" cy="63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D99DD929-A392-5C4F-AB3D-D5335AAAA5B1}"/>
                    </a:ext>
                  </a:extLst>
                </p14:cNvPr>
                <p14:cNvContentPartPr/>
                <p14:nvPr/>
              </p14:nvContentPartPr>
              <p14:xfrm>
                <a:off x="8008883" y="4962699"/>
                <a:ext cx="50400" cy="25992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D99DD929-A392-5C4F-AB3D-D5335AAAA5B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993763" y="4947579"/>
                  <a:ext cx="806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0E547DCD-33DB-9347-8E12-7A957D92E1E2}"/>
                    </a:ext>
                  </a:extLst>
                </p14:cNvPr>
                <p14:cNvContentPartPr/>
                <p14:nvPr/>
              </p14:nvContentPartPr>
              <p14:xfrm>
                <a:off x="8065043" y="5085459"/>
                <a:ext cx="62640" cy="12384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0E547DCD-33DB-9347-8E12-7A957D92E1E2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049923" y="5069979"/>
                  <a:ext cx="93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5E1DFE43-9E0A-894E-BDB1-C11E7103B297}"/>
                    </a:ext>
                  </a:extLst>
                </p14:cNvPr>
                <p14:cNvContentPartPr/>
                <p14:nvPr/>
              </p14:nvContentPartPr>
              <p14:xfrm>
                <a:off x="8070083" y="4989339"/>
                <a:ext cx="93600" cy="11052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5E1DFE43-9E0A-894E-BDB1-C11E7103B297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054963" y="4973859"/>
                  <a:ext cx="123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0E2CB28F-7FD8-1E40-A6AB-8AD36E18D6AB}"/>
                    </a:ext>
                  </a:extLst>
                </p14:cNvPr>
                <p14:cNvContentPartPr/>
                <p14:nvPr/>
              </p14:nvContentPartPr>
              <p14:xfrm>
                <a:off x="8174123" y="5084379"/>
                <a:ext cx="133560" cy="14256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0E2CB28F-7FD8-1E40-A6AB-8AD36E18D6AB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158643" y="5068899"/>
                  <a:ext cx="164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AC296832-91A9-674F-9361-BBCE88519ED1}"/>
                    </a:ext>
                  </a:extLst>
                </p14:cNvPr>
                <p14:cNvContentPartPr/>
                <p14:nvPr/>
              </p14:nvContentPartPr>
              <p14:xfrm>
                <a:off x="8265923" y="4921299"/>
                <a:ext cx="151920" cy="39492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AC296832-91A9-674F-9361-BBCE88519ED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250803" y="4906179"/>
                  <a:ext cx="1825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00F85387-E348-D241-9169-78B0C6FF4EC0}"/>
                    </a:ext>
                  </a:extLst>
                </p14:cNvPr>
                <p14:cNvContentPartPr/>
                <p14:nvPr/>
              </p14:nvContentPartPr>
              <p14:xfrm>
                <a:off x="8375723" y="4971699"/>
                <a:ext cx="86760" cy="28224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00F85387-E348-D241-9169-78B0C6FF4EC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360243" y="4956579"/>
                  <a:ext cx="1173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EB1B01B7-B12C-334D-8BE9-ADA3C3CC8883}"/>
                    </a:ext>
                  </a:extLst>
                </p14:cNvPr>
                <p14:cNvContentPartPr/>
                <p14:nvPr/>
              </p14:nvContentPartPr>
              <p14:xfrm>
                <a:off x="8436923" y="5108499"/>
                <a:ext cx="49320" cy="7560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EB1B01B7-B12C-334D-8BE9-ADA3C3CC888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421443" y="5093379"/>
                  <a:ext cx="79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F2CDED41-57F0-C642-97E1-B670D65F1B9C}"/>
                    </a:ext>
                  </a:extLst>
                </p14:cNvPr>
                <p14:cNvContentPartPr/>
                <p14:nvPr/>
              </p14:nvContentPartPr>
              <p14:xfrm>
                <a:off x="8441963" y="5015619"/>
                <a:ext cx="96480" cy="7488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F2CDED41-57F0-C642-97E1-B670D65F1B9C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426843" y="5000139"/>
                  <a:ext cx="127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E37B22DB-C55B-5448-8A8D-068BCC540647}"/>
                    </a:ext>
                  </a:extLst>
                </p14:cNvPr>
                <p14:cNvContentPartPr/>
                <p14:nvPr/>
              </p14:nvContentPartPr>
              <p14:xfrm>
                <a:off x="8530523" y="5091579"/>
                <a:ext cx="79560" cy="9396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E37B22DB-C55B-5448-8A8D-068BCC540647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515043" y="5076459"/>
                  <a:ext cx="110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612C4422-A983-2942-BF76-6EB8327CC05D}"/>
                    </a:ext>
                  </a:extLst>
                </p14:cNvPr>
                <p14:cNvContentPartPr/>
                <p14:nvPr/>
              </p14:nvContentPartPr>
              <p14:xfrm>
                <a:off x="8746883" y="5102019"/>
                <a:ext cx="73440" cy="12960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612C4422-A983-2942-BF76-6EB8327CC05D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731403" y="5086899"/>
                  <a:ext cx="1040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A41CE322-5C17-1F4B-91D7-2F22226C232B}"/>
                    </a:ext>
                  </a:extLst>
                </p14:cNvPr>
                <p14:cNvContentPartPr/>
                <p14:nvPr/>
              </p14:nvContentPartPr>
              <p14:xfrm>
                <a:off x="8888723" y="4940739"/>
                <a:ext cx="35280" cy="24948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A41CE322-5C17-1F4B-91D7-2F22226C232B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873603" y="4925619"/>
                  <a:ext cx="65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5D211713-208F-2742-B9C7-102D5ABABED3}"/>
                    </a:ext>
                  </a:extLst>
                </p14:cNvPr>
                <p14:cNvContentPartPr/>
                <p14:nvPr/>
              </p14:nvContentPartPr>
              <p14:xfrm>
                <a:off x="8834363" y="5026059"/>
                <a:ext cx="101520" cy="1044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5D211713-208F-2742-B9C7-102D5ABABED3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818883" y="5010579"/>
                  <a:ext cx="132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5DFC9792-8326-744B-A6AB-C68161AF136D}"/>
                    </a:ext>
                  </a:extLst>
                </p14:cNvPr>
                <p14:cNvContentPartPr/>
                <p14:nvPr/>
              </p14:nvContentPartPr>
              <p14:xfrm>
                <a:off x="8957843" y="5100939"/>
                <a:ext cx="19440" cy="11556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5DFC9792-8326-744B-A6AB-C68161AF136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942363" y="5085459"/>
                  <a:ext cx="50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002AA92B-EB8A-A04F-B02F-D27D87E9EF48}"/>
                    </a:ext>
                  </a:extLst>
                </p14:cNvPr>
                <p14:cNvContentPartPr/>
                <p14:nvPr/>
              </p14:nvContentPartPr>
              <p14:xfrm>
                <a:off x="8955683" y="5072139"/>
                <a:ext cx="96480" cy="3024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002AA92B-EB8A-A04F-B02F-D27D87E9EF4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940203" y="5056659"/>
                  <a:ext cx="127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D897512F-B027-B242-8008-C210DB38C7FD}"/>
                    </a:ext>
                  </a:extLst>
                </p14:cNvPr>
                <p14:cNvContentPartPr/>
                <p14:nvPr/>
              </p14:nvContentPartPr>
              <p14:xfrm>
                <a:off x="9052883" y="5086539"/>
                <a:ext cx="78120" cy="12960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D897512F-B027-B242-8008-C210DB38C7F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037403" y="5071419"/>
                  <a:ext cx="108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C5A3F242-5A6A-7243-86F7-957802077548}"/>
                    </a:ext>
                  </a:extLst>
                </p14:cNvPr>
                <p14:cNvContentPartPr/>
                <p14:nvPr/>
              </p14:nvContentPartPr>
              <p14:xfrm>
                <a:off x="9133163" y="5100219"/>
                <a:ext cx="79200" cy="8892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C5A3F242-5A6A-7243-86F7-957802077548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118043" y="5085099"/>
                  <a:ext cx="109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C75AC6F0-CCC7-5F4D-A7A4-E42F5B7DEAFE}"/>
                    </a:ext>
                  </a:extLst>
                </p14:cNvPr>
                <p14:cNvContentPartPr/>
                <p14:nvPr/>
              </p14:nvContentPartPr>
              <p14:xfrm>
                <a:off x="9279323" y="5092659"/>
                <a:ext cx="117360" cy="12888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C75AC6F0-CCC7-5F4D-A7A4-E42F5B7DEAFE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264203" y="5077179"/>
                  <a:ext cx="147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471D6BC6-89C9-B74D-AF3B-7ABF9226830B}"/>
                    </a:ext>
                  </a:extLst>
                </p14:cNvPr>
                <p14:cNvContentPartPr/>
                <p14:nvPr/>
              </p14:nvContentPartPr>
              <p14:xfrm>
                <a:off x="8008883" y="5333499"/>
                <a:ext cx="103680" cy="21132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471D6BC6-89C9-B74D-AF3B-7ABF9226830B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993763" y="5318379"/>
                  <a:ext cx="134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4936C9C3-EA3A-2C45-A2BF-6F6593608CD9}"/>
                    </a:ext>
                  </a:extLst>
                </p14:cNvPr>
                <p14:cNvContentPartPr/>
                <p14:nvPr/>
              </p14:nvContentPartPr>
              <p14:xfrm>
                <a:off x="8156483" y="5362659"/>
                <a:ext cx="42480" cy="18936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4936C9C3-EA3A-2C45-A2BF-6F6593608CD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141363" y="5347539"/>
                  <a:ext cx="730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F950BFB4-2167-8C40-92BC-98656C78C762}"/>
                    </a:ext>
                  </a:extLst>
                </p14:cNvPr>
                <p14:cNvContentPartPr/>
                <p14:nvPr/>
              </p14:nvContentPartPr>
              <p14:xfrm>
                <a:off x="8106803" y="5339619"/>
                <a:ext cx="293760" cy="21816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F950BFB4-2167-8C40-92BC-98656C78C762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091323" y="5324499"/>
                  <a:ext cx="3243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E7BABFB6-C723-5444-B362-217D22AE4C22}"/>
                    </a:ext>
                  </a:extLst>
                </p14:cNvPr>
                <p14:cNvContentPartPr/>
                <p14:nvPr/>
              </p14:nvContentPartPr>
              <p14:xfrm>
                <a:off x="8318483" y="5410899"/>
                <a:ext cx="173880" cy="14328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E7BABFB6-C723-5444-B362-217D22AE4C22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303363" y="5395419"/>
                  <a:ext cx="204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A9AFF1DE-5F6A-E743-8750-36550DB851B6}"/>
                    </a:ext>
                  </a:extLst>
                </p14:cNvPr>
                <p14:cNvContentPartPr/>
                <p14:nvPr/>
              </p14:nvContentPartPr>
              <p14:xfrm>
                <a:off x="8675243" y="5396499"/>
                <a:ext cx="58680" cy="12564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A9AFF1DE-5F6A-E743-8750-36550DB851B6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659763" y="5381379"/>
                  <a:ext cx="892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F2F2F42A-49E1-E544-A1BB-32621189D3D2}"/>
                    </a:ext>
                  </a:extLst>
                </p14:cNvPr>
                <p14:cNvContentPartPr/>
                <p14:nvPr/>
              </p14:nvContentPartPr>
              <p14:xfrm>
                <a:off x="8833643" y="5334939"/>
                <a:ext cx="28080" cy="18720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F2F2F42A-49E1-E544-A1BB-32621189D3D2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818523" y="5319459"/>
                  <a:ext cx="58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E58A3245-8D78-8B4B-8AC9-5F91675BAC5C}"/>
                    </a:ext>
                  </a:extLst>
                </p14:cNvPr>
                <p14:cNvContentPartPr/>
                <p14:nvPr/>
              </p14:nvContentPartPr>
              <p14:xfrm>
                <a:off x="8767763" y="5325219"/>
                <a:ext cx="175320" cy="2700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E58A3245-8D78-8B4B-8AC9-5F91675BAC5C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752643" y="5310099"/>
                  <a:ext cx="205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BEFDD059-E984-154D-BEE8-180FA37FB6C2}"/>
                    </a:ext>
                  </a:extLst>
                </p14:cNvPr>
                <p14:cNvContentPartPr/>
                <p14:nvPr/>
              </p14:nvContentPartPr>
              <p14:xfrm>
                <a:off x="8921123" y="5376339"/>
                <a:ext cx="88200" cy="10620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BEFDD059-E984-154D-BEE8-180FA37FB6C2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906003" y="5361219"/>
                  <a:ext cx="118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8EB635B9-492B-2F4B-982F-77A68A18D4A2}"/>
                    </a:ext>
                  </a:extLst>
                </p14:cNvPr>
                <p14:cNvContentPartPr/>
                <p14:nvPr/>
              </p14:nvContentPartPr>
              <p14:xfrm>
                <a:off x="9054683" y="5390379"/>
                <a:ext cx="20880" cy="13500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8EB635B9-492B-2F4B-982F-77A68A18D4A2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039563" y="5375259"/>
                  <a:ext cx="51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9AD8969C-9F20-904D-BA43-B13201FC2988}"/>
                    </a:ext>
                  </a:extLst>
                </p14:cNvPr>
                <p14:cNvContentPartPr/>
                <p14:nvPr/>
              </p14:nvContentPartPr>
              <p14:xfrm>
                <a:off x="9058643" y="5370219"/>
                <a:ext cx="99720" cy="3420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9AD8969C-9F20-904D-BA43-B13201FC2988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9043163" y="5355099"/>
                  <a:ext cx="129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3B606EC3-B80D-3747-922C-498E37232C35}"/>
                    </a:ext>
                  </a:extLst>
                </p14:cNvPr>
                <p14:cNvContentPartPr/>
                <p14:nvPr/>
              </p14:nvContentPartPr>
              <p14:xfrm>
                <a:off x="9127403" y="5398299"/>
                <a:ext cx="98280" cy="14436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3B606EC3-B80D-3747-922C-498E37232C35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9112283" y="5383179"/>
                  <a:ext cx="128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8A367F64-B729-4A4D-B77E-6319AD0AABC5}"/>
                    </a:ext>
                  </a:extLst>
                </p14:cNvPr>
                <p14:cNvContentPartPr/>
                <p14:nvPr/>
              </p14:nvContentPartPr>
              <p14:xfrm>
                <a:off x="8842643" y="5279139"/>
                <a:ext cx="13320" cy="7200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8A367F64-B729-4A4D-B77E-6319AD0AABC5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827163" y="5264019"/>
                  <a:ext cx="43560" cy="10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52526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3200" dirty="0"/>
              <a:t>Why use </a:t>
            </a:r>
            <a:r>
              <a:rPr lang="en-US" sz="3200" dirty="0" err="1"/>
              <a:t>ksqlDB</a:t>
            </a:r>
            <a:r>
              <a:rPr lang="en-US" sz="3200" dirty="0"/>
              <a:t>?</a:t>
            </a:r>
            <a:br>
              <a:rPr lang="en-US" dirty="0"/>
            </a:br>
            <a:r>
              <a:rPr lang="en-US" dirty="0"/>
              <a:t>Reunited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7D78F7-B5B9-FD42-886A-D41E7AC97E26}"/>
              </a:ext>
            </a:extLst>
          </p:cNvPr>
          <p:cNvGrpSpPr/>
          <p:nvPr/>
        </p:nvGrpSpPr>
        <p:grpSpPr>
          <a:xfrm>
            <a:off x="3480083" y="1697139"/>
            <a:ext cx="4047480" cy="4246920"/>
            <a:chOff x="3480083" y="1697139"/>
            <a:chExt cx="4047480" cy="424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265192C-61B1-634E-A68B-3F58DD2F6BC5}"/>
                    </a:ext>
                  </a:extLst>
                </p14:cNvPr>
                <p14:cNvContentPartPr/>
                <p14:nvPr/>
              </p14:nvContentPartPr>
              <p14:xfrm>
                <a:off x="3489803" y="1697139"/>
                <a:ext cx="4037760" cy="668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265192C-61B1-634E-A68B-3F58DD2F6BC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74683" y="1682019"/>
                  <a:ext cx="406836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1833EA7-B8DD-244F-99DF-C637E3123F53}"/>
                    </a:ext>
                  </a:extLst>
                </p14:cNvPr>
                <p14:cNvContentPartPr/>
                <p14:nvPr/>
              </p14:nvContentPartPr>
              <p14:xfrm>
                <a:off x="4604363" y="1890099"/>
                <a:ext cx="33480" cy="316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1833EA7-B8DD-244F-99DF-C637E3123F5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88883" y="1874979"/>
                  <a:ext cx="64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834BD03-22E1-0B4F-93A3-ACD99A046EAA}"/>
                    </a:ext>
                  </a:extLst>
                </p14:cNvPr>
                <p14:cNvContentPartPr/>
                <p14:nvPr/>
              </p14:nvContentPartPr>
              <p14:xfrm>
                <a:off x="4660523" y="1971459"/>
                <a:ext cx="115920" cy="213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834BD03-22E1-0B4F-93A3-ACD99A046EA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45403" y="1955979"/>
                  <a:ext cx="146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66EC33-3449-8D45-88BD-90771CB4BE51}"/>
                    </a:ext>
                  </a:extLst>
                </p14:cNvPr>
                <p14:cNvContentPartPr/>
                <p14:nvPr/>
              </p14:nvContentPartPr>
              <p14:xfrm>
                <a:off x="4678883" y="1881819"/>
                <a:ext cx="203400" cy="175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66EC33-3449-8D45-88BD-90771CB4BE5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63763" y="1866699"/>
                  <a:ext cx="234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9CF275-3832-814D-A5E4-427058B98C9A}"/>
                    </a:ext>
                  </a:extLst>
                </p14:cNvPr>
                <p14:cNvContentPartPr/>
                <p14:nvPr/>
              </p14:nvContentPartPr>
              <p14:xfrm>
                <a:off x="4824683" y="2017539"/>
                <a:ext cx="136080" cy="185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9CF275-3832-814D-A5E4-427058B98C9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09203" y="2002419"/>
                  <a:ext cx="166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565304B-EF5C-024F-AFB5-E202FBE58104}"/>
                    </a:ext>
                  </a:extLst>
                </p14:cNvPr>
                <p14:cNvContentPartPr/>
                <p14:nvPr/>
              </p14:nvContentPartPr>
              <p14:xfrm>
                <a:off x="5010083" y="2025819"/>
                <a:ext cx="109080" cy="240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565304B-EF5C-024F-AFB5-E202FBE5810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94963" y="2010699"/>
                  <a:ext cx="139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5FC21FF-0B00-0E42-B459-E81B3CBE4C7A}"/>
                    </a:ext>
                  </a:extLst>
                </p14:cNvPr>
                <p14:cNvContentPartPr/>
                <p14:nvPr/>
              </p14:nvContentPartPr>
              <p14:xfrm>
                <a:off x="5248043" y="1878219"/>
                <a:ext cx="57600" cy="318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5FC21FF-0B00-0E42-B459-E81B3CBE4C7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32923" y="1863099"/>
                  <a:ext cx="882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10F3877-C753-5F46-8CD3-8EE03C60FEC1}"/>
                    </a:ext>
                  </a:extLst>
                </p14:cNvPr>
                <p14:cNvContentPartPr/>
                <p14:nvPr/>
              </p14:nvContentPartPr>
              <p14:xfrm>
                <a:off x="5467283" y="1881459"/>
                <a:ext cx="218880" cy="313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10F3877-C753-5F46-8CD3-8EE03C60FEC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52163" y="1866339"/>
                  <a:ext cx="2494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5BE4958-ED70-9D4B-8A1B-20282BDC3C31}"/>
                    </a:ext>
                  </a:extLst>
                </p14:cNvPr>
                <p14:cNvContentPartPr/>
                <p14:nvPr/>
              </p14:nvContentPartPr>
              <p14:xfrm>
                <a:off x="5781923" y="1882539"/>
                <a:ext cx="208080" cy="322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5BE4958-ED70-9D4B-8A1B-20282BDC3C3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66803" y="1867419"/>
                  <a:ext cx="2386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D98B5BD-C745-7B43-9951-3208B258331C}"/>
                    </a:ext>
                  </a:extLst>
                </p14:cNvPr>
                <p14:cNvContentPartPr/>
                <p14:nvPr/>
              </p14:nvContentPartPr>
              <p14:xfrm>
                <a:off x="3480083" y="2233179"/>
                <a:ext cx="51120" cy="2805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D98B5BD-C745-7B43-9951-3208B258331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464603" y="2217699"/>
                  <a:ext cx="81720" cy="28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45BC8AD-BCDA-6D4B-B618-93B9E3A88253}"/>
                    </a:ext>
                  </a:extLst>
                </p14:cNvPr>
                <p14:cNvContentPartPr/>
                <p14:nvPr/>
              </p14:nvContentPartPr>
              <p14:xfrm>
                <a:off x="3595283" y="5097699"/>
                <a:ext cx="3503520" cy="846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45BC8AD-BCDA-6D4B-B618-93B9E3A882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79803" y="5082579"/>
                  <a:ext cx="3534120" cy="87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7BA1A14-7BA6-3C46-B932-23B28956C556}"/>
                  </a:ext>
                </a:extLst>
              </p14:cNvPr>
              <p14:cNvContentPartPr/>
              <p14:nvPr/>
            </p14:nvContentPartPr>
            <p14:xfrm>
              <a:off x="7409843" y="2219139"/>
              <a:ext cx="109800" cy="2997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7BA1A14-7BA6-3C46-B932-23B28956C55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94723" y="2204019"/>
                <a:ext cx="140400" cy="30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2F86916-68C9-9A4D-A3A8-F44285207DEF}"/>
                  </a:ext>
                </a:extLst>
              </p14:cNvPr>
              <p14:cNvContentPartPr/>
              <p14:nvPr/>
            </p14:nvContentPartPr>
            <p14:xfrm>
              <a:off x="1580723" y="1671939"/>
              <a:ext cx="432720" cy="329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2F86916-68C9-9A4D-A3A8-F44285207DE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565603" y="1656819"/>
                <a:ext cx="46332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75FDAB3-94B3-CC40-B872-56AF81489F83}"/>
                  </a:ext>
                </a:extLst>
              </p14:cNvPr>
              <p14:cNvContentPartPr/>
              <p14:nvPr/>
            </p14:nvContentPartPr>
            <p14:xfrm>
              <a:off x="1551563" y="1851579"/>
              <a:ext cx="39600" cy="492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75FDAB3-94B3-CC40-B872-56AF81489F8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536443" y="1836099"/>
                <a:ext cx="6984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A9CDCC-438D-D14C-84E3-9BE1C07327E0}"/>
                  </a:ext>
                </a:extLst>
              </p14:cNvPr>
              <p14:cNvContentPartPr/>
              <p14:nvPr/>
            </p14:nvContentPartPr>
            <p14:xfrm>
              <a:off x="2021003" y="1856259"/>
              <a:ext cx="29160" cy="480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A9CDCC-438D-D14C-84E3-9BE1C07327E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005883" y="1840779"/>
                <a:ext cx="5976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9C6507D-CC4D-DD48-87E3-342748C756AE}"/>
                  </a:ext>
                </a:extLst>
              </p14:cNvPr>
              <p14:cNvContentPartPr/>
              <p14:nvPr/>
            </p14:nvContentPartPr>
            <p14:xfrm>
              <a:off x="1600163" y="2408499"/>
              <a:ext cx="342360" cy="64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9C6507D-CC4D-DD48-87E3-342748C756A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84683" y="2393019"/>
                <a:ext cx="3729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72E70ED-9C67-564D-806F-797B66F79FCD}"/>
                  </a:ext>
                </a:extLst>
              </p14:cNvPr>
              <p14:cNvContentPartPr/>
              <p14:nvPr/>
            </p14:nvContentPartPr>
            <p14:xfrm>
              <a:off x="1612763" y="2614419"/>
              <a:ext cx="460800" cy="268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72E70ED-9C67-564D-806F-797B66F79FC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597643" y="2599299"/>
                <a:ext cx="49140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AF311B9-2513-1D47-BE46-0D7500EC7985}"/>
                  </a:ext>
                </a:extLst>
              </p14:cNvPr>
              <p14:cNvContentPartPr/>
              <p14:nvPr/>
            </p14:nvContentPartPr>
            <p14:xfrm>
              <a:off x="1586483" y="2783259"/>
              <a:ext cx="38520" cy="491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AF311B9-2513-1D47-BE46-0D7500EC798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571363" y="2768139"/>
                <a:ext cx="6912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30EF81A-32BE-3443-BC38-D0C9D467BF68}"/>
                  </a:ext>
                </a:extLst>
              </p14:cNvPr>
              <p14:cNvContentPartPr/>
              <p14:nvPr/>
            </p14:nvContentPartPr>
            <p14:xfrm>
              <a:off x="2051963" y="2767419"/>
              <a:ext cx="15840" cy="450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30EF81A-32BE-3443-BC38-D0C9D467BF6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036843" y="2751939"/>
                <a:ext cx="4644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6A3E905-3D0C-AA48-928D-470773227DD4}"/>
                  </a:ext>
                </a:extLst>
              </p14:cNvPr>
              <p14:cNvContentPartPr/>
              <p14:nvPr/>
            </p14:nvContentPartPr>
            <p14:xfrm>
              <a:off x="1605203" y="3291219"/>
              <a:ext cx="395280" cy="117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6A3E905-3D0C-AA48-928D-470773227DD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590083" y="3276099"/>
                <a:ext cx="425880" cy="14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B951A2A-9E66-2145-8C6D-C00845E43F91}"/>
              </a:ext>
            </a:extLst>
          </p:cNvPr>
          <p:cNvGrpSpPr/>
          <p:nvPr/>
        </p:nvGrpSpPr>
        <p:grpSpPr>
          <a:xfrm>
            <a:off x="1624643" y="3597939"/>
            <a:ext cx="435240" cy="1686240"/>
            <a:chOff x="1624643" y="3597939"/>
            <a:chExt cx="435240" cy="168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DAC7E2B-1AC2-174E-876C-70ADC975FFA5}"/>
                    </a:ext>
                  </a:extLst>
                </p14:cNvPr>
                <p14:cNvContentPartPr/>
                <p14:nvPr/>
              </p14:nvContentPartPr>
              <p14:xfrm>
                <a:off x="1817963" y="3597939"/>
                <a:ext cx="9720" cy="22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DAC7E2B-1AC2-174E-876C-70ADC975FFA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802843" y="3582459"/>
                  <a:ext cx="39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F7C4C2D-C77B-5146-8866-CD1580894130}"/>
                    </a:ext>
                  </a:extLst>
                </p14:cNvPr>
                <p14:cNvContentPartPr/>
                <p14:nvPr/>
              </p14:nvContentPartPr>
              <p14:xfrm>
                <a:off x="1825163" y="3698379"/>
                <a:ext cx="7920" cy="54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F7C4C2D-C77B-5146-8866-CD158089413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09683" y="3683259"/>
                  <a:ext cx="381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A0AD17-6FB9-FA4A-8405-562FD2093BD5}"/>
                    </a:ext>
                  </a:extLst>
                </p14:cNvPr>
                <p14:cNvContentPartPr/>
                <p14:nvPr/>
              </p14:nvContentPartPr>
              <p14:xfrm>
                <a:off x="1833443" y="3808539"/>
                <a:ext cx="10080" cy="45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A0AD17-6FB9-FA4A-8405-562FD2093BD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18323" y="3793419"/>
                  <a:ext cx="40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EF2C286-C421-3146-BA2F-9C786F0EA33F}"/>
                    </a:ext>
                  </a:extLst>
                </p14:cNvPr>
                <p14:cNvContentPartPr/>
                <p14:nvPr/>
              </p14:nvContentPartPr>
              <p14:xfrm>
                <a:off x="1833803" y="3902139"/>
                <a:ext cx="6480" cy="19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EF2C286-C421-3146-BA2F-9C786F0EA33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818683" y="3887019"/>
                  <a:ext cx="37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0CE2000-BC63-C342-844D-2854E2BB4FC5}"/>
                    </a:ext>
                  </a:extLst>
                </p14:cNvPr>
                <p14:cNvContentPartPr/>
                <p14:nvPr/>
              </p14:nvContentPartPr>
              <p14:xfrm>
                <a:off x="1844243" y="4024539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0CE2000-BC63-C342-844D-2854E2BB4FC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829123" y="400941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766CC85-9852-2C42-AB68-BBB603BA406A}"/>
                    </a:ext>
                  </a:extLst>
                </p14:cNvPr>
                <p14:cNvContentPartPr/>
                <p14:nvPr/>
              </p14:nvContentPartPr>
              <p14:xfrm>
                <a:off x="1644803" y="4169619"/>
                <a:ext cx="190800" cy="353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766CC85-9852-2C42-AB68-BBB603BA406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629683" y="4154499"/>
                  <a:ext cx="2210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414E53D-9B57-4A45-8FC6-69BADB690A05}"/>
                    </a:ext>
                  </a:extLst>
                </p14:cNvPr>
                <p14:cNvContentPartPr/>
                <p14:nvPr/>
              </p14:nvContentPartPr>
              <p14:xfrm>
                <a:off x="1686563" y="4402899"/>
                <a:ext cx="114480" cy="6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414E53D-9B57-4A45-8FC6-69BADB690A0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671083" y="4387779"/>
                  <a:ext cx="145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678CDE8-6FD4-F24C-B4CD-921DD46F731E}"/>
                    </a:ext>
                  </a:extLst>
                </p14:cNvPr>
                <p14:cNvContentPartPr/>
                <p14:nvPr/>
              </p14:nvContentPartPr>
              <p14:xfrm>
                <a:off x="1856123" y="4360059"/>
                <a:ext cx="86400" cy="295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678CDE8-6FD4-F24C-B4CD-921DD46F731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841003" y="4344579"/>
                  <a:ext cx="1170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000076C-A6DE-734D-A273-7009EF226430}"/>
                    </a:ext>
                  </a:extLst>
                </p14:cNvPr>
                <p14:cNvContentPartPr/>
                <p14:nvPr/>
              </p14:nvContentPartPr>
              <p14:xfrm>
                <a:off x="1966283" y="4397859"/>
                <a:ext cx="89640" cy="284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000076C-A6DE-734D-A273-7009EF22643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951163" y="4382739"/>
                  <a:ext cx="1202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46CC2D7-E43A-C04E-916C-B6CF612ED411}"/>
                    </a:ext>
                  </a:extLst>
                </p14:cNvPr>
                <p14:cNvContentPartPr/>
                <p14:nvPr/>
              </p14:nvContentPartPr>
              <p14:xfrm>
                <a:off x="1624643" y="4813659"/>
                <a:ext cx="161640" cy="344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46CC2D7-E43A-C04E-916C-B6CF612ED41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609523" y="4798539"/>
                  <a:ext cx="1922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1AB08D6-0BCD-A34B-8858-7CB7C8243B95}"/>
                    </a:ext>
                  </a:extLst>
                </p14:cNvPr>
                <p14:cNvContentPartPr/>
                <p14:nvPr/>
              </p14:nvContentPartPr>
              <p14:xfrm>
                <a:off x="1654163" y="5002659"/>
                <a:ext cx="142200" cy="2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1AB08D6-0BCD-A34B-8858-7CB7C8243B9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638683" y="4987179"/>
                  <a:ext cx="172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52E3E9-CB8B-1F47-AA70-583DFBABCA2C}"/>
                    </a:ext>
                  </a:extLst>
                </p14:cNvPr>
                <p14:cNvContentPartPr/>
                <p14:nvPr/>
              </p14:nvContentPartPr>
              <p14:xfrm>
                <a:off x="1825883" y="4972419"/>
                <a:ext cx="110520" cy="207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52E3E9-CB8B-1F47-AA70-583DFBABCA2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810763" y="4957299"/>
                  <a:ext cx="141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9FB6DFA-C2D3-4041-BB52-0E13CEB4E852}"/>
                    </a:ext>
                  </a:extLst>
                </p14:cNvPr>
                <p14:cNvContentPartPr/>
                <p14:nvPr/>
              </p14:nvContentPartPr>
              <p14:xfrm>
                <a:off x="1914083" y="4946139"/>
                <a:ext cx="145800" cy="338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9FB6DFA-C2D3-4041-BB52-0E13CEB4E85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898963" y="4931019"/>
                  <a:ext cx="176040" cy="36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301FD8D-9043-F14E-AF94-132A15B6F087}"/>
              </a:ext>
            </a:extLst>
          </p:cNvPr>
          <p:cNvGrpSpPr/>
          <p:nvPr/>
        </p:nvGrpSpPr>
        <p:grpSpPr>
          <a:xfrm>
            <a:off x="1849283" y="5425659"/>
            <a:ext cx="38160" cy="316080"/>
            <a:chOff x="1849283" y="5425659"/>
            <a:chExt cx="3816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0F8DD81-FF71-444B-9B4B-F3D563671E55}"/>
                    </a:ext>
                  </a:extLst>
                </p14:cNvPr>
                <p14:cNvContentPartPr/>
                <p14:nvPr/>
              </p14:nvContentPartPr>
              <p14:xfrm>
                <a:off x="1849283" y="5425659"/>
                <a:ext cx="1440" cy="5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0F8DD81-FF71-444B-9B4B-F3D563671E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834163" y="5410539"/>
                  <a:ext cx="32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A955466-7A2A-2A48-B8E7-826DCA542C8F}"/>
                    </a:ext>
                  </a:extLst>
                </p14:cNvPr>
                <p14:cNvContentPartPr/>
                <p14:nvPr/>
              </p14:nvContentPartPr>
              <p14:xfrm>
                <a:off x="1857563" y="5519259"/>
                <a:ext cx="1440" cy="13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A955466-7A2A-2A48-B8E7-826DCA542C8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42443" y="5504139"/>
                  <a:ext cx="31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680935C-F6DA-3F41-AA3E-556CCC0DA1A9}"/>
                    </a:ext>
                  </a:extLst>
                </p14:cNvPr>
                <p14:cNvContentPartPr/>
                <p14:nvPr/>
              </p14:nvContentPartPr>
              <p14:xfrm>
                <a:off x="1863683" y="5629059"/>
                <a:ext cx="2520" cy="2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680935C-F6DA-3F41-AA3E-556CCC0DA1A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848563" y="5613579"/>
                  <a:ext cx="327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FCFB18C-96BE-DB4C-9128-0A9D09EC316A}"/>
                    </a:ext>
                  </a:extLst>
                </p14:cNvPr>
                <p14:cNvContentPartPr/>
                <p14:nvPr/>
              </p14:nvContentPartPr>
              <p14:xfrm>
                <a:off x="1887083" y="5741379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FCFB18C-96BE-DB4C-9128-0A9D09EC316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871603" y="572625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EA5783F-3BB8-D541-93B3-ABD078C67C39}"/>
              </a:ext>
            </a:extLst>
          </p:cNvPr>
          <p:cNvGrpSpPr/>
          <p:nvPr/>
        </p:nvGrpSpPr>
        <p:grpSpPr>
          <a:xfrm>
            <a:off x="2324123" y="2165499"/>
            <a:ext cx="881280" cy="263520"/>
            <a:chOff x="2324123" y="2165499"/>
            <a:chExt cx="88128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0EB40E9-A693-CD4F-912E-EC3FF896DDFD}"/>
                    </a:ext>
                  </a:extLst>
                </p14:cNvPr>
                <p14:cNvContentPartPr/>
                <p14:nvPr/>
              </p14:nvContentPartPr>
              <p14:xfrm>
                <a:off x="2324123" y="2260179"/>
                <a:ext cx="747360" cy="31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0EB40E9-A693-CD4F-912E-EC3FF896DDF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08643" y="2244699"/>
                  <a:ext cx="777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3D9A3A6-CDB7-3F4E-8D45-677AE52D5ED2}"/>
                    </a:ext>
                  </a:extLst>
                </p14:cNvPr>
                <p14:cNvContentPartPr/>
                <p14:nvPr/>
              </p14:nvContentPartPr>
              <p14:xfrm>
                <a:off x="3066443" y="2165499"/>
                <a:ext cx="138960" cy="263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3D9A3A6-CDB7-3F4E-8D45-677AE52D5ED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51323" y="2150379"/>
                  <a:ext cx="16956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0A72A53-9C24-8740-B19D-D7645A277F3E}"/>
              </a:ext>
            </a:extLst>
          </p:cNvPr>
          <p:cNvGrpSpPr/>
          <p:nvPr/>
        </p:nvGrpSpPr>
        <p:grpSpPr>
          <a:xfrm>
            <a:off x="2522123" y="2876859"/>
            <a:ext cx="583560" cy="341280"/>
            <a:chOff x="2522123" y="2876859"/>
            <a:chExt cx="58356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096D5F9-94E5-AD43-B27B-3EEDEFC18EBD}"/>
                    </a:ext>
                  </a:extLst>
                </p14:cNvPr>
                <p14:cNvContentPartPr/>
                <p14:nvPr/>
              </p14:nvContentPartPr>
              <p14:xfrm>
                <a:off x="2522123" y="3023379"/>
                <a:ext cx="471240" cy="13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096D5F9-94E5-AD43-B27B-3EEDEFC18EB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06643" y="3007899"/>
                  <a:ext cx="501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D06BD55-DFBA-F143-AC90-490E6E096285}"/>
                    </a:ext>
                  </a:extLst>
                </p14:cNvPr>
                <p14:cNvContentPartPr/>
                <p14:nvPr/>
              </p14:nvContentPartPr>
              <p14:xfrm>
                <a:off x="2903363" y="2876859"/>
                <a:ext cx="202320" cy="341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D06BD55-DFBA-F143-AC90-490E6E09628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88243" y="2861739"/>
                  <a:ext cx="232920" cy="37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1761CB0-CA83-D343-B9FF-FC4456AEB685}"/>
              </a:ext>
            </a:extLst>
          </p:cNvPr>
          <p:cNvGrpSpPr/>
          <p:nvPr/>
        </p:nvGrpSpPr>
        <p:grpSpPr>
          <a:xfrm>
            <a:off x="2390363" y="4398939"/>
            <a:ext cx="678600" cy="234000"/>
            <a:chOff x="2390363" y="4398939"/>
            <a:chExt cx="67860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71DF5F0-EEFB-AE45-8F7C-EE5235C28EFC}"/>
                    </a:ext>
                  </a:extLst>
                </p14:cNvPr>
                <p14:cNvContentPartPr/>
                <p14:nvPr/>
              </p14:nvContentPartPr>
              <p14:xfrm>
                <a:off x="2390363" y="4479219"/>
                <a:ext cx="600480" cy="42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71DF5F0-EEFB-AE45-8F7C-EE5235C28EF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75243" y="4463739"/>
                  <a:ext cx="6310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D9D77C9-4A55-0448-B60B-E8BD95112E5C}"/>
                    </a:ext>
                  </a:extLst>
                </p14:cNvPr>
                <p14:cNvContentPartPr/>
                <p14:nvPr/>
              </p14:nvContentPartPr>
              <p14:xfrm>
                <a:off x="2919923" y="4398939"/>
                <a:ext cx="149040" cy="234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D9D77C9-4A55-0448-B60B-E8BD95112E5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04803" y="4383819"/>
                  <a:ext cx="17928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774E121-A8CA-2E43-873A-18380689AF9C}"/>
              </a:ext>
            </a:extLst>
          </p:cNvPr>
          <p:cNvGrpSpPr/>
          <p:nvPr/>
        </p:nvGrpSpPr>
        <p:grpSpPr>
          <a:xfrm>
            <a:off x="2380643" y="4972419"/>
            <a:ext cx="769320" cy="294480"/>
            <a:chOff x="2380643" y="4972419"/>
            <a:chExt cx="76932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8FD5296-FE4F-BD46-9981-81D03191F279}"/>
                    </a:ext>
                  </a:extLst>
                </p14:cNvPr>
                <p14:cNvContentPartPr/>
                <p14:nvPr/>
              </p14:nvContentPartPr>
              <p14:xfrm>
                <a:off x="2380643" y="5104899"/>
                <a:ext cx="666720" cy="45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8FD5296-FE4F-BD46-9981-81D03191F27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65163" y="5089779"/>
                  <a:ext cx="69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E0BE5E3-4BD3-7447-9CAF-48AEC89F1C1C}"/>
                    </a:ext>
                  </a:extLst>
                </p14:cNvPr>
                <p14:cNvContentPartPr/>
                <p14:nvPr/>
              </p14:nvContentPartPr>
              <p14:xfrm>
                <a:off x="3024323" y="4972419"/>
                <a:ext cx="125640" cy="294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E0BE5E3-4BD3-7447-9CAF-48AEC89F1C1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09203" y="4956939"/>
                  <a:ext cx="15624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4" name="Group 713">
            <a:extLst>
              <a:ext uri="{FF2B5EF4-FFF2-40B4-BE49-F238E27FC236}">
                <a16:creationId xmlns:a16="http://schemas.microsoft.com/office/drawing/2014/main" id="{484DEC8B-0BD4-B740-9F10-4C762577D6B6}"/>
              </a:ext>
            </a:extLst>
          </p:cNvPr>
          <p:cNvGrpSpPr/>
          <p:nvPr/>
        </p:nvGrpSpPr>
        <p:grpSpPr>
          <a:xfrm>
            <a:off x="4452803" y="2637099"/>
            <a:ext cx="1994040" cy="453960"/>
            <a:chOff x="4452803" y="2637099"/>
            <a:chExt cx="199404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AF38DC1-7BE1-9840-B15E-1DE55A21087F}"/>
                    </a:ext>
                  </a:extLst>
                </p14:cNvPr>
                <p14:cNvContentPartPr/>
                <p14:nvPr/>
              </p14:nvContentPartPr>
              <p14:xfrm>
                <a:off x="4452803" y="2642499"/>
                <a:ext cx="307800" cy="391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AF38DC1-7BE1-9840-B15E-1DE55A21087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37683" y="2627019"/>
                  <a:ext cx="33840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14FFCC8-71C4-5D43-9981-C0E70D6BB020}"/>
                    </a:ext>
                  </a:extLst>
                </p14:cNvPr>
                <p14:cNvContentPartPr/>
                <p14:nvPr/>
              </p14:nvContentPartPr>
              <p14:xfrm>
                <a:off x="4836563" y="2836899"/>
                <a:ext cx="177840" cy="184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14FFCC8-71C4-5D43-9981-C0E70D6BB02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21083" y="2821419"/>
                  <a:ext cx="2084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ED9E251-FF81-C54E-BFC1-FAEDF1343A79}"/>
                    </a:ext>
                  </a:extLst>
                </p14:cNvPr>
                <p14:cNvContentPartPr/>
                <p14:nvPr/>
              </p14:nvContentPartPr>
              <p14:xfrm>
                <a:off x="5088203" y="2848419"/>
                <a:ext cx="104400" cy="177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ED9E251-FF81-C54E-BFC1-FAEDF1343A7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73083" y="2833299"/>
                  <a:ext cx="134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5CD55B6-9C58-914B-8E38-920F1EA0CE44}"/>
                    </a:ext>
                  </a:extLst>
                </p14:cNvPr>
                <p14:cNvContentPartPr/>
                <p14:nvPr/>
              </p14:nvContentPartPr>
              <p14:xfrm>
                <a:off x="5298083" y="2862819"/>
                <a:ext cx="124560" cy="163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5CD55B6-9C58-914B-8E38-920F1EA0CE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82963" y="2847699"/>
                  <a:ext cx="155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D1B4D624-3F85-1749-B2A1-EC313603FE7E}"/>
                    </a:ext>
                  </a:extLst>
                </p14:cNvPr>
                <p14:cNvContentPartPr/>
                <p14:nvPr/>
              </p14:nvContentPartPr>
              <p14:xfrm>
                <a:off x="5492123" y="2858139"/>
                <a:ext cx="214920" cy="21024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D1B4D624-3F85-1749-B2A1-EC313603FE7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77003" y="2842659"/>
                  <a:ext cx="245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635EB7C0-6C4F-724F-8903-15312C4C099E}"/>
                    </a:ext>
                  </a:extLst>
                </p14:cNvPr>
                <p14:cNvContentPartPr/>
                <p14:nvPr/>
              </p14:nvContentPartPr>
              <p14:xfrm>
                <a:off x="5693363" y="2869659"/>
                <a:ext cx="178920" cy="16776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635EB7C0-6C4F-724F-8903-15312C4C099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78243" y="2854539"/>
                  <a:ext cx="2095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2C76D95F-5B18-184A-A4A5-81974D2CF51E}"/>
                    </a:ext>
                  </a:extLst>
                </p14:cNvPr>
                <p14:cNvContentPartPr/>
                <p14:nvPr/>
              </p14:nvContentPartPr>
              <p14:xfrm>
                <a:off x="5926643" y="2637099"/>
                <a:ext cx="27000" cy="42840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2C76D95F-5B18-184A-A4A5-81974D2CF51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11163" y="2621979"/>
                  <a:ext cx="5760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0D6E4DAB-7138-8F42-A354-F4145952556C}"/>
                    </a:ext>
                  </a:extLst>
                </p14:cNvPr>
                <p14:cNvContentPartPr/>
                <p14:nvPr/>
              </p14:nvContentPartPr>
              <p14:xfrm>
                <a:off x="5787323" y="2739699"/>
                <a:ext cx="234720" cy="3204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0D6E4DAB-7138-8F42-A354-F4145952556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71843" y="2724219"/>
                  <a:ext cx="2653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8CE1DB3F-118F-3D4E-A625-CF7092968917}"/>
                    </a:ext>
                  </a:extLst>
                </p14:cNvPr>
                <p14:cNvContentPartPr/>
                <p14:nvPr/>
              </p14:nvContentPartPr>
              <p14:xfrm>
                <a:off x="6009443" y="2869659"/>
                <a:ext cx="117360" cy="20304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8CE1DB3F-118F-3D4E-A625-CF709296891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93963" y="2854539"/>
                  <a:ext cx="147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CFDFC957-49E1-5045-9EF7-F110406A4F91}"/>
                    </a:ext>
                  </a:extLst>
                </p14:cNvPr>
                <p14:cNvContentPartPr/>
                <p14:nvPr/>
              </p14:nvContentPartPr>
              <p14:xfrm>
                <a:off x="6176483" y="2898819"/>
                <a:ext cx="11160" cy="16848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CFDFC957-49E1-5045-9EF7-F110406A4F9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61003" y="2883699"/>
                  <a:ext cx="41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012426DE-A372-CC40-BAF3-773C91E0AED0}"/>
                    </a:ext>
                  </a:extLst>
                </p14:cNvPr>
                <p14:cNvContentPartPr/>
                <p14:nvPr/>
              </p14:nvContentPartPr>
              <p14:xfrm>
                <a:off x="6181163" y="2888739"/>
                <a:ext cx="100440" cy="1476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012426DE-A372-CC40-BAF3-773C91E0AED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65683" y="2873619"/>
                  <a:ext cx="131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5C5593BA-86ED-524C-AA8B-226C83796BBC}"/>
                    </a:ext>
                  </a:extLst>
                </p14:cNvPr>
                <p14:cNvContentPartPr/>
                <p14:nvPr/>
              </p14:nvContentPartPr>
              <p14:xfrm>
                <a:off x="6335963" y="2884779"/>
                <a:ext cx="110880" cy="20628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5C5593BA-86ED-524C-AA8B-226C83796B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20483" y="2869659"/>
                  <a:ext cx="141480" cy="23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15" name="Ink 714">
                <a:extLst>
                  <a:ext uri="{FF2B5EF4-FFF2-40B4-BE49-F238E27FC236}">
                    <a16:creationId xmlns:a16="http://schemas.microsoft.com/office/drawing/2014/main" id="{5F40D102-C7F7-5847-8FD8-E06B1BDFB330}"/>
                  </a:ext>
                </a:extLst>
              </p14:cNvPr>
              <p14:cNvContentPartPr/>
              <p14:nvPr/>
            </p14:nvContentPartPr>
            <p14:xfrm>
              <a:off x="2702483" y="2011419"/>
              <a:ext cx="31320" cy="73800"/>
            </p14:xfrm>
          </p:contentPart>
        </mc:Choice>
        <mc:Fallback xmlns="">
          <p:pic>
            <p:nvPicPr>
              <p:cNvPr id="715" name="Ink 714">
                <a:extLst>
                  <a:ext uri="{FF2B5EF4-FFF2-40B4-BE49-F238E27FC236}">
                    <a16:creationId xmlns:a16="http://schemas.microsoft.com/office/drawing/2014/main" id="{5F40D102-C7F7-5847-8FD8-E06B1BDFB33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687363" y="1996299"/>
                <a:ext cx="615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16" name="Ink 715">
                <a:extLst>
                  <a:ext uri="{FF2B5EF4-FFF2-40B4-BE49-F238E27FC236}">
                    <a16:creationId xmlns:a16="http://schemas.microsoft.com/office/drawing/2014/main" id="{D234ABE9-E8CD-A84E-8239-481DFA85E96D}"/>
                  </a:ext>
                </a:extLst>
              </p14:cNvPr>
              <p14:cNvContentPartPr/>
              <p14:nvPr/>
            </p14:nvContentPartPr>
            <p14:xfrm>
              <a:off x="2687723" y="2799099"/>
              <a:ext cx="20520" cy="70200"/>
            </p14:xfrm>
          </p:contentPart>
        </mc:Choice>
        <mc:Fallback xmlns="">
          <p:pic>
            <p:nvPicPr>
              <p:cNvPr id="716" name="Ink 715">
                <a:extLst>
                  <a:ext uri="{FF2B5EF4-FFF2-40B4-BE49-F238E27FC236}">
                    <a16:creationId xmlns:a16="http://schemas.microsoft.com/office/drawing/2014/main" id="{D234ABE9-E8CD-A84E-8239-481DFA85E96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672243" y="2783979"/>
                <a:ext cx="5076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17" name="Ink 716">
                <a:extLst>
                  <a:ext uri="{FF2B5EF4-FFF2-40B4-BE49-F238E27FC236}">
                    <a16:creationId xmlns:a16="http://schemas.microsoft.com/office/drawing/2014/main" id="{18888428-FBB0-1743-AC30-9AC1446801BB}"/>
                  </a:ext>
                </a:extLst>
              </p14:cNvPr>
              <p14:cNvContentPartPr/>
              <p14:nvPr/>
            </p14:nvContentPartPr>
            <p14:xfrm>
              <a:off x="2704643" y="4231179"/>
              <a:ext cx="20880" cy="65880"/>
            </p14:xfrm>
          </p:contentPart>
        </mc:Choice>
        <mc:Fallback xmlns="">
          <p:pic>
            <p:nvPicPr>
              <p:cNvPr id="717" name="Ink 716">
                <a:extLst>
                  <a:ext uri="{FF2B5EF4-FFF2-40B4-BE49-F238E27FC236}">
                    <a16:creationId xmlns:a16="http://schemas.microsoft.com/office/drawing/2014/main" id="{18888428-FBB0-1743-AC30-9AC1446801B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689163" y="4216059"/>
                <a:ext cx="514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18" name="Ink 717">
                <a:extLst>
                  <a:ext uri="{FF2B5EF4-FFF2-40B4-BE49-F238E27FC236}">
                    <a16:creationId xmlns:a16="http://schemas.microsoft.com/office/drawing/2014/main" id="{1E31FADF-83D1-E141-A6A4-258E971BFE41}"/>
                  </a:ext>
                </a:extLst>
              </p14:cNvPr>
              <p14:cNvContentPartPr/>
              <p14:nvPr/>
            </p14:nvContentPartPr>
            <p14:xfrm>
              <a:off x="2736323" y="4945779"/>
              <a:ext cx="29160" cy="66960"/>
            </p14:xfrm>
          </p:contentPart>
        </mc:Choice>
        <mc:Fallback xmlns="">
          <p:pic>
            <p:nvPicPr>
              <p:cNvPr id="718" name="Ink 717">
                <a:extLst>
                  <a:ext uri="{FF2B5EF4-FFF2-40B4-BE49-F238E27FC236}">
                    <a16:creationId xmlns:a16="http://schemas.microsoft.com/office/drawing/2014/main" id="{1E31FADF-83D1-E141-A6A4-258E971BFE4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721203" y="4930659"/>
                <a:ext cx="59760" cy="9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8" name="Group 737">
            <a:extLst>
              <a:ext uri="{FF2B5EF4-FFF2-40B4-BE49-F238E27FC236}">
                <a16:creationId xmlns:a16="http://schemas.microsoft.com/office/drawing/2014/main" id="{01492843-F365-904D-8E52-6BC055D36B20}"/>
              </a:ext>
            </a:extLst>
          </p:cNvPr>
          <p:cNvGrpSpPr/>
          <p:nvPr/>
        </p:nvGrpSpPr>
        <p:grpSpPr>
          <a:xfrm>
            <a:off x="4475483" y="3383739"/>
            <a:ext cx="2500560" cy="742680"/>
            <a:chOff x="4475483" y="3383739"/>
            <a:chExt cx="250056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283F38B6-97D4-9B4D-A409-A0EAA1C65184}"/>
                    </a:ext>
                  </a:extLst>
                </p14:cNvPr>
                <p14:cNvContentPartPr/>
                <p14:nvPr/>
              </p14:nvContentPartPr>
              <p14:xfrm>
                <a:off x="4475483" y="3383739"/>
                <a:ext cx="198720" cy="43812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283F38B6-97D4-9B4D-A409-A0EAA1C6518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60363" y="3368259"/>
                  <a:ext cx="22896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8072E0AB-3363-6C40-8E22-848BC293BF35}"/>
                    </a:ext>
                  </a:extLst>
                </p14:cNvPr>
                <p14:cNvContentPartPr/>
                <p14:nvPr/>
              </p14:nvContentPartPr>
              <p14:xfrm>
                <a:off x="4738283" y="3447099"/>
                <a:ext cx="25560" cy="38124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8072E0AB-3363-6C40-8E22-848BC293BF3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22803" y="3431979"/>
                  <a:ext cx="561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71744FBC-0330-1E47-A547-A9C61079E57F}"/>
                    </a:ext>
                  </a:extLst>
                </p14:cNvPr>
                <p14:cNvContentPartPr/>
                <p14:nvPr/>
              </p14:nvContentPartPr>
              <p14:xfrm>
                <a:off x="4660163" y="3588579"/>
                <a:ext cx="155520" cy="1512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71744FBC-0330-1E47-A547-A9C61079E57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44683" y="3573099"/>
                  <a:ext cx="186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E8C1E355-7B86-7643-8DAD-D2ADEA2AF68B}"/>
                    </a:ext>
                  </a:extLst>
                </p14:cNvPr>
                <p14:cNvContentPartPr/>
                <p14:nvPr/>
              </p14:nvContentPartPr>
              <p14:xfrm>
                <a:off x="4840883" y="3658059"/>
                <a:ext cx="6480" cy="19188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E8C1E355-7B86-7643-8DAD-D2ADEA2AF68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25763" y="3642579"/>
                  <a:ext cx="37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E5FD0553-F25A-BE4E-BC97-BE030C845CC3}"/>
                    </a:ext>
                  </a:extLst>
                </p14:cNvPr>
                <p14:cNvContentPartPr/>
                <p14:nvPr/>
              </p14:nvContentPartPr>
              <p14:xfrm>
                <a:off x="4824683" y="3685059"/>
                <a:ext cx="138240" cy="1692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E5FD0553-F25A-BE4E-BC97-BE030C845CC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09203" y="3669939"/>
                  <a:ext cx="168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BA7F1D71-EF90-0D48-807B-26AEAC15BD75}"/>
                    </a:ext>
                  </a:extLst>
                </p14:cNvPr>
                <p14:cNvContentPartPr/>
                <p14:nvPr/>
              </p14:nvContentPartPr>
              <p14:xfrm>
                <a:off x="4940603" y="3665259"/>
                <a:ext cx="104400" cy="18972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BA7F1D71-EF90-0D48-807B-26AEAC15BD7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925483" y="3649779"/>
                  <a:ext cx="134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0126F985-0ACC-CF4D-B959-F5479A0D1AC4}"/>
                    </a:ext>
                  </a:extLst>
                </p14:cNvPr>
                <p14:cNvContentPartPr/>
                <p14:nvPr/>
              </p14:nvContentPartPr>
              <p14:xfrm>
                <a:off x="5051483" y="3696939"/>
                <a:ext cx="127440" cy="14328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0126F985-0ACC-CF4D-B959-F5479A0D1AC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36003" y="3681819"/>
                  <a:ext cx="158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E9F263C7-4AEC-E144-8748-F5477A222A3E}"/>
                    </a:ext>
                  </a:extLst>
                </p14:cNvPr>
                <p14:cNvContentPartPr/>
                <p14:nvPr/>
              </p14:nvContentPartPr>
              <p14:xfrm>
                <a:off x="5240483" y="3694059"/>
                <a:ext cx="182520" cy="20772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E9F263C7-4AEC-E144-8748-F5477A222A3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25363" y="3678579"/>
                  <a:ext cx="2127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3AB61DB2-DB69-8841-8251-4746E2B10979}"/>
                    </a:ext>
                  </a:extLst>
                </p14:cNvPr>
                <p14:cNvContentPartPr/>
                <p14:nvPr/>
              </p14:nvContentPartPr>
              <p14:xfrm>
                <a:off x="5648363" y="3486339"/>
                <a:ext cx="135000" cy="46080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3AB61DB2-DB69-8841-8251-4746E2B109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32883" y="3471219"/>
                  <a:ext cx="16524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1C9C2643-D682-4A45-9D83-9F189073D2DA}"/>
                    </a:ext>
                  </a:extLst>
                </p14:cNvPr>
                <p14:cNvContentPartPr/>
                <p14:nvPr/>
              </p14:nvContentPartPr>
              <p14:xfrm>
                <a:off x="5792363" y="3741219"/>
                <a:ext cx="12600" cy="17676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1C9C2643-D682-4A45-9D83-9F189073D2D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76883" y="3726099"/>
                  <a:ext cx="43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7835F196-C0FE-5547-AE61-0E344B273D0C}"/>
                    </a:ext>
                  </a:extLst>
                </p14:cNvPr>
                <p14:cNvContentPartPr/>
                <p14:nvPr/>
              </p14:nvContentPartPr>
              <p14:xfrm>
                <a:off x="5794163" y="3701619"/>
                <a:ext cx="130320" cy="6624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7835F196-C0FE-5547-AE61-0E344B273D0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79043" y="3686499"/>
                  <a:ext cx="160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3CAD40C3-A54B-1B44-AAF2-9062CFB6EC9E}"/>
                    </a:ext>
                  </a:extLst>
                </p14:cNvPr>
                <p14:cNvContentPartPr/>
                <p14:nvPr/>
              </p14:nvContentPartPr>
              <p14:xfrm>
                <a:off x="5928443" y="3694779"/>
                <a:ext cx="127800" cy="19440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3CAD40C3-A54B-1B44-AAF2-9062CFB6EC9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13323" y="3679659"/>
                  <a:ext cx="158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86DECAB6-CD93-D14B-AB03-5670722B21F0}"/>
                    </a:ext>
                  </a:extLst>
                </p14:cNvPr>
                <p14:cNvContentPartPr/>
                <p14:nvPr/>
              </p14:nvContentPartPr>
              <p14:xfrm>
                <a:off x="6101963" y="3699099"/>
                <a:ext cx="241200" cy="20448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86DECAB6-CD93-D14B-AB03-5670722B21F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86483" y="3683979"/>
                  <a:ext cx="271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9BD94647-C6C5-9048-852B-1997795DB721}"/>
                    </a:ext>
                  </a:extLst>
                </p14:cNvPr>
                <p14:cNvContentPartPr/>
                <p14:nvPr/>
              </p14:nvContentPartPr>
              <p14:xfrm>
                <a:off x="6345683" y="3703779"/>
                <a:ext cx="93600" cy="19908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9BD94647-C6C5-9048-852B-1997795DB72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30563" y="3688299"/>
                  <a:ext cx="124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E155FC21-632B-3C4F-BC63-A65223D8B68A}"/>
                    </a:ext>
                  </a:extLst>
                </p14:cNvPr>
                <p14:cNvContentPartPr/>
                <p14:nvPr/>
              </p14:nvContentPartPr>
              <p14:xfrm>
                <a:off x="6454403" y="3703779"/>
                <a:ext cx="84960" cy="21924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E155FC21-632B-3C4F-BC63-A65223D8B68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38923" y="3688299"/>
                  <a:ext cx="1155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18CEA1C9-F0D2-4646-A45F-6434ADEECDC3}"/>
                    </a:ext>
                  </a:extLst>
                </p14:cNvPr>
                <p14:cNvContentPartPr/>
                <p14:nvPr/>
              </p14:nvContentPartPr>
              <p14:xfrm>
                <a:off x="6636203" y="3705939"/>
                <a:ext cx="10800" cy="16020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18CEA1C9-F0D2-4646-A45F-6434ADEECDC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20723" y="3690459"/>
                  <a:ext cx="41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DB2241DB-CEA3-A64F-918C-3B1455677CAE}"/>
                    </a:ext>
                  </a:extLst>
                </p14:cNvPr>
                <p14:cNvContentPartPr/>
                <p14:nvPr/>
              </p14:nvContentPartPr>
              <p14:xfrm>
                <a:off x="6708923" y="3704139"/>
                <a:ext cx="140760" cy="17352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DB2241DB-CEA3-A64F-918C-3B1455677CA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93803" y="3689019"/>
                  <a:ext cx="171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A811E745-F455-3B48-98ED-6E583B63BE3E}"/>
                    </a:ext>
                  </a:extLst>
                </p14:cNvPr>
                <p14:cNvContentPartPr/>
                <p14:nvPr/>
              </p14:nvContentPartPr>
              <p14:xfrm>
                <a:off x="6770123" y="3748059"/>
                <a:ext cx="205920" cy="37836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A811E745-F455-3B48-98ED-6E583B63BE3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55003" y="3732579"/>
                  <a:ext cx="2365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65002B14-4CC1-6742-A50E-11F27EAC89CB}"/>
                    </a:ext>
                  </a:extLst>
                </p14:cNvPr>
                <p14:cNvContentPartPr/>
                <p14:nvPr/>
              </p14:nvContentPartPr>
              <p14:xfrm>
                <a:off x="6657803" y="3577779"/>
                <a:ext cx="360" cy="36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65002B14-4CC1-6742-A50E-11F27EAC89C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42323" y="356265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3" name="Group 762">
            <a:extLst>
              <a:ext uri="{FF2B5EF4-FFF2-40B4-BE49-F238E27FC236}">
                <a16:creationId xmlns:a16="http://schemas.microsoft.com/office/drawing/2014/main" id="{7C35FBF9-30CE-E04D-BCF0-DA53AB489214}"/>
              </a:ext>
            </a:extLst>
          </p:cNvPr>
          <p:cNvGrpSpPr/>
          <p:nvPr/>
        </p:nvGrpSpPr>
        <p:grpSpPr>
          <a:xfrm>
            <a:off x="4441643" y="4434219"/>
            <a:ext cx="2482560" cy="624240"/>
            <a:chOff x="4441643" y="4434219"/>
            <a:chExt cx="2482560" cy="62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81269453-2487-6E40-9D6D-1AED18385195}"/>
                    </a:ext>
                  </a:extLst>
                </p14:cNvPr>
                <p14:cNvContentPartPr/>
                <p14:nvPr/>
              </p14:nvContentPartPr>
              <p14:xfrm>
                <a:off x="4445963" y="4479219"/>
                <a:ext cx="18720" cy="2160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81269453-2487-6E40-9D6D-1AED1838519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430843" y="4463739"/>
                  <a:ext cx="49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3E1D276C-8879-6542-9EBB-9B006D85D357}"/>
                    </a:ext>
                  </a:extLst>
                </p14:cNvPr>
                <p14:cNvContentPartPr/>
                <p14:nvPr/>
              </p14:nvContentPartPr>
              <p14:xfrm>
                <a:off x="4441643" y="4437459"/>
                <a:ext cx="14400" cy="62100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3E1D276C-8879-6542-9EBB-9B006D85D35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26163" y="4422339"/>
                  <a:ext cx="4464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41284B6A-5CAA-1742-8E79-D88DFD600099}"/>
                    </a:ext>
                  </a:extLst>
                </p14:cNvPr>
                <p14:cNvContentPartPr/>
                <p14:nvPr/>
              </p14:nvContentPartPr>
              <p14:xfrm>
                <a:off x="4454963" y="4434219"/>
                <a:ext cx="158760" cy="49860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41284B6A-5CAA-1742-8E79-D88DFD60009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39483" y="4418739"/>
                  <a:ext cx="18936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059130C3-9332-2043-8287-6EA05FECB5C6}"/>
                    </a:ext>
                  </a:extLst>
                </p14:cNvPr>
                <p14:cNvContentPartPr/>
                <p14:nvPr/>
              </p14:nvContentPartPr>
              <p14:xfrm>
                <a:off x="4631723" y="4472019"/>
                <a:ext cx="284760" cy="53892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059130C3-9332-2043-8287-6EA05FECB5C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16603" y="4456539"/>
                  <a:ext cx="31536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0194FFE7-28B9-2845-9653-E6F9D618881C}"/>
                    </a:ext>
                  </a:extLst>
                </p14:cNvPr>
                <p14:cNvContentPartPr/>
                <p14:nvPr/>
              </p14:nvContentPartPr>
              <p14:xfrm>
                <a:off x="4752683" y="4697739"/>
                <a:ext cx="198360" cy="1008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0194FFE7-28B9-2845-9653-E6F9D618881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37203" y="4682259"/>
                  <a:ext cx="228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9147413E-8418-8A46-9F15-AA1A1D09D2B0}"/>
                    </a:ext>
                  </a:extLst>
                </p14:cNvPr>
                <p14:cNvContentPartPr/>
                <p14:nvPr/>
              </p14:nvContentPartPr>
              <p14:xfrm>
                <a:off x="4969763" y="4766139"/>
                <a:ext cx="100440" cy="23652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9147413E-8418-8A46-9F15-AA1A1D09D2B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954283" y="4751019"/>
                  <a:ext cx="1310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C2FC832F-3D76-124B-9A84-54CA6D787058}"/>
                    </a:ext>
                  </a:extLst>
                </p14:cNvPr>
                <p14:cNvContentPartPr/>
                <p14:nvPr/>
              </p14:nvContentPartPr>
              <p14:xfrm>
                <a:off x="5154083" y="4804659"/>
                <a:ext cx="32760" cy="20052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C2FC832F-3D76-124B-9A84-54CA6D78705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138963" y="4789539"/>
                  <a:ext cx="63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AD76857A-DCD5-1641-8305-209645CDAE96}"/>
                    </a:ext>
                  </a:extLst>
                </p14:cNvPr>
                <p14:cNvContentPartPr/>
                <p14:nvPr/>
              </p14:nvContentPartPr>
              <p14:xfrm>
                <a:off x="5142203" y="4805739"/>
                <a:ext cx="106920" cy="2160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AD76857A-DCD5-1641-8305-209645CDAE9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27083" y="4790259"/>
                  <a:ext cx="137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74173A13-AA26-1A4C-891D-C97EF19EB793}"/>
                    </a:ext>
                  </a:extLst>
                </p14:cNvPr>
                <p14:cNvContentPartPr/>
                <p14:nvPr/>
              </p14:nvContentPartPr>
              <p14:xfrm>
                <a:off x="5297723" y="4825899"/>
                <a:ext cx="13680" cy="18252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74173A13-AA26-1A4C-891D-C97EF19EB79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282243" y="4810419"/>
                  <a:ext cx="442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AB7B9ED8-1851-2745-9C8F-89B5C593BF2A}"/>
                    </a:ext>
                  </a:extLst>
                </p14:cNvPr>
                <p14:cNvContentPartPr/>
                <p14:nvPr/>
              </p14:nvContentPartPr>
              <p14:xfrm>
                <a:off x="5279003" y="4722219"/>
                <a:ext cx="1440" cy="288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AB7B9ED8-1851-2745-9C8F-89B5C593BF2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263883" y="4707099"/>
                  <a:ext cx="32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4EB12404-393A-A44C-B441-015A13EE84BE}"/>
                    </a:ext>
                  </a:extLst>
                </p14:cNvPr>
                <p14:cNvContentPartPr/>
                <p14:nvPr/>
              </p14:nvContentPartPr>
              <p14:xfrm>
                <a:off x="5384123" y="4848939"/>
                <a:ext cx="136080" cy="15696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4EB12404-393A-A44C-B441-015A13EE84B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368643" y="4833819"/>
                  <a:ext cx="166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C884B931-DEEC-6143-843C-DC3F207EC74C}"/>
                    </a:ext>
                  </a:extLst>
                </p14:cNvPr>
                <p14:cNvContentPartPr/>
                <p14:nvPr/>
              </p14:nvContentPartPr>
              <p14:xfrm>
                <a:off x="5555123" y="4516659"/>
                <a:ext cx="33840" cy="45396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C884B931-DEEC-6143-843C-DC3F207EC74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540003" y="4501539"/>
                  <a:ext cx="6444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C2D7A1A3-BB41-3748-9812-E767A6AFA9F6}"/>
                    </a:ext>
                  </a:extLst>
                </p14:cNvPr>
                <p14:cNvContentPartPr/>
                <p14:nvPr/>
              </p14:nvContentPartPr>
              <p14:xfrm>
                <a:off x="5672123" y="4794939"/>
                <a:ext cx="5040" cy="16812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C2D7A1A3-BB41-3748-9812-E767A6AFA9F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656643" y="4779459"/>
                  <a:ext cx="35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2872D6CE-A2DB-5747-90B6-C69DF7E14F57}"/>
                    </a:ext>
                  </a:extLst>
                </p14:cNvPr>
                <p14:cNvContentPartPr/>
                <p14:nvPr/>
              </p14:nvContentPartPr>
              <p14:xfrm>
                <a:off x="5663843" y="4677219"/>
                <a:ext cx="360" cy="288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2872D6CE-A2DB-5747-90B6-C69DF7E14F5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648363" y="4661739"/>
                  <a:ext cx="30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DC47B07B-5C58-D94E-9E88-0B6EAC421C5A}"/>
                    </a:ext>
                  </a:extLst>
                </p14:cNvPr>
                <p14:cNvContentPartPr/>
                <p14:nvPr/>
              </p14:nvContentPartPr>
              <p14:xfrm>
                <a:off x="5756723" y="4789179"/>
                <a:ext cx="57960" cy="22212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DC47B07B-5C58-D94E-9E88-0B6EAC421C5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741603" y="4774059"/>
                  <a:ext cx="88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312CFA08-4A4C-E945-B7BE-BE0178B94FC2}"/>
                    </a:ext>
                  </a:extLst>
                </p14:cNvPr>
                <p14:cNvContentPartPr/>
                <p14:nvPr/>
              </p14:nvContentPartPr>
              <p14:xfrm>
                <a:off x="5761763" y="4867299"/>
                <a:ext cx="130320" cy="3528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312CFA08-4A4C-E945-B7BE-BE0178B94FC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746643" y="4852179"/>
                  <a:ext cx="160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EFE88B38-4E4B-0D4C-A3B0-CD5CD785FFB2}"/>
                    </a:ext>
                  </a:extLst>
                </p14:cNvPr>
                <p14:cNvContentPartPr/>
                <p14:nvPr/>
              </p14:nvContentPartPr>
              <p14:xfrm>
                <a:off x="5892083" y="4586499"/>
                <a:ext cx="181800" cy="39636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EFE88B38-4E4B-0D4C-A3B0-CD5CD785FFB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876603" y="4571379"/>
                  <a:ext cx="2124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3236311D-592A-8446-9DC3-EA9D80225FD6}"/>
                    </a:ext>
                  </a:extLst>
                </p14:cNvPr>
                <p14:cNvContentPartPr/>
                <p14:nvPr/>
              </p14:nvContentPartPr>
              <p14:xfrm>
                <a:off x="6306443" y="4506219"/>
                <a:ext cx="181800" cy="49176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3236311D-592A-8446-9DC3-EA9D80225FD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291323" y="4491099"/>
                  <a:ext cx="21204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30204113-B635-E744-B605-40667469D07F}"/>
                    </a:ext>
                  </a:extLst>
                </p14:cNvPr>
                <p14:cNvContentPartPr/>
                <p14:nvPr/>
              </p14:nvContentPartPr>
              <p14:xfrm>
                <a:off x="6507323" y="4810419"/>
                <a:ext cx="25200" cy="15408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30204113-B635-E744-B605-40667469D07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492203" y="4794939"/>
                  <a:ext cx="55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6B54025F-D44A-884A-9053-C6ADB309CCF0}"/>
                    </a:ext>
                  </a:extLst>
                </p14:cNvPr>
                <p14:cNvContentPartPr/>
                <p14:nvPr/>
              </p14:nvContentPartPr>
              <p14:xfrm>
                <a:off x="6605603" y="4765779"/>
                <a:ext cx="318600" cy="20232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6B54025F-D44A-884A-9053-C6ADB309CCF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590123" y="4750299"/>
                  <a:ext cx="34884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8" name="Group 767">
            <a:extLst>
              <a:ext uri="{FF2B5EF4-FFF2-40B4-BE49-F238E27FC236}">
                <a16:creationId xmlns:a16="http://schemas.microsoft.com/office/drawing/2014/main" id="{9EA265C9-BFA9-EA41-B668-E1B6684AA4E4}"/>
              </a:ext>
            </a:extLst>
          </p:cNvPr>
          <p:cNvGrpSpPr/>
          <p:nvPr/>
        </p:nvGrpSpPr>
        <p:grpSpPr>
          <a:xfrm>
            <a:off x="9722483" y="4477059"/>
            <a:ext cx="668160" cy="655560"/>
            <a:chOff x="9722483" y="4477059"/>
            <a:chExt cx="668160" cy="65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99CE7BBE-D1A5-8D4A-86DC-90412BEFC68C}"/>
                    </a:ext>
                  </a:extLst>
                </p14:cNvPr>
                <p14:cNvContentPartPr/>
                <p14:nvPr/>
              </p14:nvContentPartPr>
              <p14:xfrm>
                <a:off x="9722483" y="4477059"/>
                <a:ext cx="262800" cy="57564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99CE7BBE-D1A5-8D4A-86DC-90412BEFC68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707363" y="4461939"/>
                  <a:ext cx="29340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B0399BD9-6DD7-7646-852F-04F7B83255BE}"/>
                    </a:ext>
                  </a:extLst>
                </p14:cNvPr>
                <p14:cNvContentPartPr/>
                <p14:nvPr/>
              </p14:nvContentPartPr>
              <p14:xfrm>
                <a:off x="9788723" y="4765419"/>
                <a:ext cx="226080" cy="3132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B0399BD9-6DD7-7646-852F-04F7B83255B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773243" y="4750299"/>
                  <a:ext cx="256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E28A99A5-EC3E-A94B-9B66-1989C00CEAF1}"/>
                    </a:ext>
                  </a:extLst>
                </p14:cNvPr>
                <p14:cNvContentPartPr/>
                <p14:nvPr/>
              </p14:nvContentPartPr>
              <p14:xfrm>
                <a:off x="10017323" y="4725099"/>
                <a:ext cx="155160" cy="40752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E28A99A5-EC3E-A94B-9B66-1989C00CEAF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002203" y="4709979"/>
                  <a:ext cx="1857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DB4E230D-0A05-A049-8473-213C213A0DC2}"/>
                    </a:ext>
                  </a:extLst>
                </p14:cNvPr>
                <p14:cNvContentPartPr/>
                <p14:nvPr/>
              </p14:nvContentPartPr>
              <p14:xfrm>
                <a:off x="10196963" y="4733019"/>
                <a:ext cx="193680" cy="39348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DB4E230D-0A05-A049-8473-213C213A0DC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181843" y="4717899"/>
                  <a:ext cx="224280" cy="42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0" name="Group 789">
            <a:extLst>
              <a:ext uri="{FF2B5EF4-FFF2-40B4-BE49-F238E27FC236}">
                <a16:creationId xmlns:a16="http://schemas.microsoft.com/office/drawing/2014/main" id="{9CC5B0D6-9A6D-514D-8537-1E2112CCAD15}"/>
              </a:ext>
            </a:extLst>
          </p:cNvPr>
          <p:cNvGrpSpPr/>
          <p:nvPr/>
        </p:nvGrpSpPr>
        <p:grpSpPr>
          <a:xfrm>
            <a:off x="8447363" y="1491579"/>
            <a:ext cx="1014480" cy="1775160"/>
            <a:chOff x="8447363" y="1491579"/>
            <a:chExt cx="1014480" cy="177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174DD447-B860-454D-AA0B-94A1F02699E5}"/>
                    </a:ext>
                  </a:extLst>
                </p14:cNvPr>
                <p14:cNvContentPartPr/>
                <p14:nvPr/>
              </p14:nvContentPartPr>
              <p14:xfrm>
                <a:off x="8516843" y="1491579"/>
                <a:ext cx="318960" cy="42012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174DD447-B860-454D-AA0B-94A1F02699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501723" y="1476459"/>
                  <a:ext cx="3495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F24A9A8D-D3D3-4D48-86AC-652268BD7841}"/>
                    </a:ext>
                  </a:extLst>
                </p14:cNvPr>
                <p14:cNvContentPartPr/>
                <p14:nvPr/>
              </p14:nvContentPartPr>
              <p14:xfrm>
                <a:off x="8616203" y="1929699"/>
                <a:ext cx="33120" cy="23616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F24A9A8D-D3D3-4D48-86AC-652268BD784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601083" y="1914579"/>
                  <a:ext cx="637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AC5689DF-DDC5-FA4F-BD6F-FDC009696ABB}"/>
                    </a:ext>
                  </a:extLst>
                </p14:cNvPr>
                <p14:cNvContentPartPr/>
                <p14:nvPr/>
              </p14:nvContentPartPr>
              <p14:xfrm>
                <a:off x="8458523" y="2226699"/>
                <a:ext cx="253080" cy="32580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AC5689DF-DDC5-FA4F-BD6F-FDC009696AB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443043" y="2211579"/>
                  <a:ext cx="2833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AE1B0F1D-45C8-9C48-96FF-B0321744AA73}"/>
                    </a:ext>
                  </a:extLst>
                </p14:cNvPr>
                <p14:cNvContentPartPr/>
                <p14:nvPr/>
              </p14:nvContentPartPr>
              <p14:xfrm>
                <a:off x="8574083" y="2622699"/>
                <a:ext cx="30240" cy="29592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AE1B0F1D-45C8-9C48-96FF-B0321744AA7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558963" y="2607579"/>
                  <a:ext cx="608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701053C4-4EE2-9647-A926-3E69464B4FDD}"/>
                    </a:ext>
                  </a:extLst>
                </p14:cNvPr>
                <p14:cNvContentPartPr/>
                <p14:nvPr/>
              </p14:nvContentPartPr>
              <p14:xfrm>
                <a:off x="8447363" y="2952819"/>
                <a:ext cx="222480" cy="31392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701053C4-4EE2-9647-A926-3E69464B4FD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432243" y="2937699"/>
                  <a:ext cx="2530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960D4C3E-1696-6B49-BAFB-44099C117CB8}"/>
                    </a:ext>
                  </a:extLst>
                </p14:cNvPr>
                <p14:cNvContentPartPr/>
                <p14:nvPr/>
              </p14:nvContentPartPr>
              <p14:xfrm>
                <a:off x="8884763" y="2090619"/>
                <a:ext cx="366120" cy="27252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960D4C3E-1696-6B49-BAFB-44099C117CB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869283" y="2075499"/>
                  <a:ext cx="3963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3BD1A088-DC8F-F748-A90E-FE9330C30AA2}"/>
                    </a:ext>
                  </a:extLst>
                </p14:cNvPr>
                <p14:cNvContentPartPr/>
                <p14:nvPr/>
              </p14:nvContentPartPr>
              <p14:xfrm>
                <a:off x="9257723" y="1931139"/>
                <a:ext cx="204120" cy="22320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3BD1A088-DC8F-F748-A90E-FE9330C30AA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242603" y="1916019"/>
                  <a:ext cx="234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AA27B2AA-B78D-F146-8B96-5E0A41DB5D9F}"/>
                    </a:ext>
                  </a:extLst>
                </p14:cNvPr>
                <p14:cNvContentPartPr/>
                <p14:nvPr/>
              </p14:nvContentPartPr>
              <p14:xfrm>
                <a:off x="8908163" y="2564019"/>
                <a:ext cx="307800" cy="33840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AA27B2AA-B78D-F146-8B96-5E0A41DB5D9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893043" y="2548899"/>
                  <a:ext cx="3384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9CACEFF5-0E2E-284D-8709-E0D914D97BB2}"/>
                    </a:ext>
                  </a:extLst>
                </p14:cNvPr>
                <p14:cNvContentPartPr/>
                <p14:nvPr/>
              </p14:nvContentPartPr>
              <p14:xfrm>
                <a:off x="9233603" y="2777139"/>
                <a:ext cx="200880" cy="26712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9CACEFF5-0E2E-284D-8709-E0D914D97BB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218123" y="2761659"/>
                  <a:ext cx="23148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4" name="Group 793">
            <a:extLst>
              <a:ext uri="{FF2B5EF4-FFF2-40B4-BE49-F238E27FC236}">
                <a16:creationId xmlns:a16="http://schemas.microsoft.com/office/drawing/2014/main" id="{E175317D-A6F8-D44F-9BFA-98C3EF160D78}"/>
              </a:ext>
            </a:extLst>
          </p:cNvPr>
          <p:cNvGrpSpPr/>
          <p:nvPr/>
        </p:nvGrpSpPr>
        <p:grpSpPr>
          <a:xfrm>
            <a:off x="7657163" y="2285379"/>
            <a:ext cx="623520" cy="348480"/>
            <a:chOff x="7657163" y="2285379"/>
            <a:chExt cx="62352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56C9F3EA-D31E-5945-883C-41BF267DBB5B}"/>
                    </a:ext>
                  </a:extLst>
                </p14:cNvPr>
                <p14:cNvContentPartPr/>
                <p14:nvPr/>
              </p14:nvContentPartPr>
              <p14:xfrm>
                <a:off x="7724123" y="2442339"/>
                <a:ext cx="469440" cy="3060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56C9F3EA-D31E-5945-883C-41BF267DBB5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709003" y="2427219"/>
                  <a:ext cx="499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11C44AC9-5A27-EE4B-B6A5-F8B7C67A61DE}"/>
                    </a:ext>
                  </a:extLst>
                </p14:cNvPr>
                <p14:cNvContentPartPr/>
                <p14:nvPr/>
              </p14:nvContentPartPr>
              <p14:xfrm>
                <a:off x="8116883" y="2285379"/>
                <a:ext cx="163800" cy="34848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11C44AC9-5A27-EE4B-B6A5-F8B7C67A61D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101763" y="2270259"/>
                  <a:ext cx="1944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B3A02DD0-598B-EA40-B094-75EF3BAD1087}"/>
                    </a:ext>
                  </a:extLst>
                </p14:cNvPr>
                <p14:cNvContentPartPr/>
                <p14:nvPr/>
              </p14:nvContentPartPr>
              <p14:xfrm>
                <a:off x="7657163" y="2299419"/>
                <a:ext cx="169560" cy="30564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B3A02DD0-598B-EA40-B094-75EF3BAD108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642043" y="2284299"/>
                  <a:ext cx="200160" cy="33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6F72D57C-6760-794F-ACA6-297678563F74}"/>
              </a:ext>
            </a:extLst>
          </p:cNvPr>
          <p:cNvGrpSpPr/>
          <p:nvPr/>
        </p:nvGrpSpPr>
        <p:grpSpPr>
          <a:xfrm>
            <a:off x="7717283" y="5246739"/>
            <a:ext cx="1829160" cy="318600"/>
            <a:chOff x="7717283" y="5246739"/>
            <a:chExt cx="182916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B4332E28-9E87-8C4F-A6A2-6AB6CC4A5831}"/>
                    </a:ext>
                  </a:extLst>
                </p14:cNvPr>
                <p14:cNvContentPartPr/>
                <p14:nvPr/>
              </p14:nvContentPartPr>
              <p14:xfrm>
                <a:off x="7717283" y="5332779"/>
                <a:ext cx="1756800" cy="22608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B4332E28-9E87-8C4F-A6A2-6AB6CC4A583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2163" y="5317659"/>
                  <a:ext cx="17874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F3CE393B-A57D-C04E-A108-88330AD150F2}"/>
                    </a:ext>
                  </a:extLst>
                </p14:cNvPr>
                <p14:cNvContentPartPr/>
                <p14:nvPr/>
              </p14:nvContentPartPr>
              <p14:xfrm>
                <a:off x="9411803" y="5246739"/>
                <a:ext cx="134640" cy="31860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F3CE393B-A57D-C04E-A108-88330AD150F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396323" y="5231619"/>
                  <a:ext cx="165240" cy="34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2" name="Group 801">
            <a:extLst>
              <a:ext uri="{FF2B5EF4-FFF2-40B4-BE49-F238E27FC236}">
                <a16:creationId xmlns:a16="http://schemas.microsoft.com/office/drawing/2014/main" id="{E56BAC0F-BA38-5045-8E0C-086BF3F8942E}"/>
              </a:ext>
            </a:extLst>
          </p:cNvPr>
          <p:cNvGrpSpPr/>
          <p:nvPr/>
        </p:nvGrpSpPr>
        <p:grpSpPr>
          <a:xfrm>
            <a:off x="8097083" y="5641659"/>
            <a:ext cx="590760" cy="465480"/>
            <a:chOff x="8097083" y="5641659"/>
            <a:chExt cx="590760" cy="46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70E23414-4EAF-9441-8B57-54C6103208BE}"/>
                    </a:ext>
                  </a:extLst>
                </p14:cNvPr>
                <p14:cNvContentPartPr/>
                <p14:nvPr/>
              </p14:nvContentPartPr>
              <p14:xfrm>
                <a:off x="8097083" y="5717979"/>
                <a:ext cx="139320" cy="38916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70E23414-4EAF-9441-8B57-54C6103208B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081603" y="5702859"/>
                  <a:ext cx="1695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9D783D8C-FFAF-8D49-90E8-760DFCE56090}"/>
                    </a:ext>
                  </a:extLst>
                </p14:cNvPr>
                <p14:cNvContentPartPr/>
                <p14:nvPr/>
              </p14:nvContentPartPr>
              <p14:xfrm>
                <a:off x="8305163" y="5725539"/>
                <a:ext cx="89280" cy="14364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9D783D8C-FFAF-8D49-90E8-760DFCE5609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290043" y="5710419"/>
                  <a:ext cx="119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24C72A06-56ED-8741-9A44-1294426A530E}"/>
                    </a:ext>
                  </a:extLst>
                </p14:cNvPr>
                <p14:cNvContentPartPr/>
                <p14:nvPr/>
              </p14:nvContentPartPr>
              <p14:xfrm>
                <a:off x="8470763" y="5715459"/>
                <a:ext cx="25200" cy="16560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24C72A06-56ED-8741-9A44-1294426A530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455643" y="5699979"/>
                  <a:ext cx="55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010920A2-86D2-CB4F-BC54-E6E9E57C057B}"/>
                    </a:ext>
                  </a:extLst>
                </p14:cNvPr>
                <p14:cNvContentPartPr/>
                <p14:nvPr/>
              </p14:nvContentPartPr>
              <p14:xfrm>
                <a:off x="8596043" y="5641659"/>
                <a:ext cx="91800" cy="229680"/>
              </p14:xfrm>
            </p:contentPart>
          </mc:Choice>
          <mc:Fallback xmlns=""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010920A2-86D2-CB4F-BC54-E6E9E57C057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580923" y="5626539"/>
                  <a:ext cx="12240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6" name="Group 805">
            <a:extLst>
              <a:ext uri="{FF2B5EF4-FFF2-40B4-BE49-F238E27FC236}">
                <a16:creationId xmlns:a16="http://schemas.microsoft.com/office/drawing/2014/main" id="{1368F57D-AA0A-B240-9234-A2051B1873C7}"/>
              </a:ext>
            </a:extLst>
          </p:cNvPr>
          <p:cNvGrpSpPr/>
          <p:nvPr/>
        </p:nvGrpSpPr>
        <p:grpSpPr>
          <a:xfrm>
            <a:off x="7624043" y="3819339"/>
            <a:ext cx="1898280" cy="1251720"/>
            <a:chOff x="7624043" y="3819339"/>
            <a:chExt cx="1898280" cy="12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440DE5FF-84C9-A047-9421-01B40D1CB192}"/>
                    </a:ext>
                  </a:extLst>
                </p14:cNvPr>
                <p14:cNvContentPartPr/>
                <p14:nvPr/>
              </p14:nvContentPartPr>
              <p14:xfrm>
                <a:off x="7682003" y="4382739"/>
                <a:ext cx="1840320" cy="28368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440DE5FF-84C9-A047-9421-01B40D1CB19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666883" y="4367259"/>
                  <a:ext cx="18705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A69D685B-5E52-E442-A4A4-F1BBF2A6FA66}"/>
                    </a:ext>
                  </a:extLst>
                </p14:cNvPr>
                <p14:cNvContentPartPr/>
                <p14:nvPr/>
              </p14:nvContentPartPr>
              <p14:xfrm>
                <a:off x="7624043" y="4387059"/>
                <a:ext cx="168120" cy="31644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A69D685B-5E52-E442-A4A4-F1BBF2A6FA6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08563" y="4371939"/>
                  <a:ext cx="1983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6F20B778-D536-3B44-953B-3E9D72435BB6}"/>
                    </a:ext>
                  </a:extLst>
                </p14:cNvPr>
                <p14:cNvContentPartPr/>
                <p14:nvPr/>
              </p14:nvContentPartPr>
              <p14:xfrm>
                <a:off x="8183123" y="4051179"/>
                <a:ext cx="129600" cy="19692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6F20B778-D536-3B44-953B-3E9D72435BB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168003" y="4036059"/>
                  <a:ext cx="159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CC520773-0D36-734B-A42C-F9D799E54C12}"/>
                    </a:ext>
                  </a:extLst>
                </p14:cNvPr>
                <p14:cNvContentPartPr/>
                <p14:nvPr/>
              </p14:nvContentPartPr>
              <p14:xfrm>
                <a:off x="8350883" y="4048299"/>
                <a:ext cx="73800" cy="13932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CC520773-0D36-734B-A42C-F9D799E54C1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335763" y="4032819"/>
                  <a:ext cx="104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1DA24A3F-27F5-F042-AA15-22880B866D5C}"/>
                    </a:ext>
                  </a:extLst>
                </p14:cNvPr>
                <p14:cNvContentPartPr/>
                <p14:nvPr/>
              </p14:nvContentPartPr>
              <p14:xfrm>
                <a:off x="8552123" y="3835899"/>
                <a:ext cx="56880" cy="33732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1DA24A3F-27F5-F042-AA15-22880B866D5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536643" y="3820779"/>
                  <a:ext cx="874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7F873416-145D-BE47-A386-5B9CC79F5CAD}"/>
                    </a:ext>
                  </a:extLst>
                </p14:cNvPr>
                <p14:cNvContentPartPr/>
                <p14:nvPr/>
              </p14:nvContentPartPr>
              <p14:xfrm>
                <a:off x="8641763" y="3819339"/>
                <a:ext cx="47880" cy="34740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7F873416-145D-BE47-A386-5B9CC79F5CA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626283" y="3804219"/>
                  <a:ext cx="784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5ECDFFEB-2C89-C147-81D1-798AC1CA8396}"/>
                    </a:ext>
                  </a:extLst>
                </p14:cNvPr>
                <p14:cNvContentPartPr/>
                <p14:nvPr/>
              </p14:nvContentPartPr>
              <p14:xfrm>
                <a:off x="7828163" y="4905819"/>
                <a:ext cx="1427400" cy="13032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5ECDFFEB-2C89-C147-81D1-798AC1CA839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812683" y="4890699"/>
                  <a:ext cx="1457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EA4A9A8D-D80A-9041-B3C1-08BA113B3FAB}"/>
                    </a:ext>
                  </a:extLst>
                </p14:cNvPr>
                <p14:cNvContentPartPr/>
                <p14:nvPr/>
              </p14:nvContentPartPr>
              <p14:xfrm>
                <a:off x="9192563" y="4829859"/>
                <a:ext cx="154080" cy="24120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EA4A9A8D-D80A-9041-B3C1-08BA113B3FA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177443" y="4814739"/>
                  <a:ext cx="1846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9DAEB8AB-FF36-424D-BB3B-6D45074E429F}"/>
                    </a:ext>
                  </a:extLst>
                </p14:cNvPr>
                <p14:cNvContentPartPr/>
                <p14:nvPr/>
              </p14:nvContentPartPr>
              <p14:xfrm>
                <a:off x="8356643" y="4042179"/>
                <a:ext cx="10080" cy="7992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9DAEB8AB-FF36-424D-BB3B-6D45074E429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341163" y="4026699"/>
                  <a:ext cx="40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B46720E6-6DC2-0344-B284-E534D5B9C485}"/>
                    </a:ext>
                  </a:extLst>
                </p14:cNvPr>
                <p14:cNvContentPartPr/>
                <p14:nvPr/>
              </p14:nvContentPartPr>
              <p14:xfrm>
                <a:off x="8184923" y="4251699"/>
                <a:ext cx="11160" cy="9612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B46720E6-6DC2-0344-B284-E534D5B9C48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169443" y="4236579"/>
                  <a:ext cx="41760" cy="126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3156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 fontScale="90000"/>
          </a:bodyPr>
          <a:lstStyle/>
          <a:p>
            <a:r>
              <a:rPr lang="en-US" dirty="0"/>
              <a:t>Key operations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DA937-EB7B-E349-B35F-3F022A400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4294967295"/>
          </p:nvPr>
        </p:nvSpPr>
        <p:spPr>
          <a:xfrm>
            <a:off x="8947150" y="5826125"/>
            <a:ext cx="3244850" cy="1227138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84950"/>
            <a:ext cx="8505825" cy="273050"/>
          </a:xfrm>
        </p:spPr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1088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3200" dirty="0"/>
              <a:t>Key operations</a:t>
            </a:r>
            <a:br>
              <a:rPr lang="en-US" dirty="0"/>
            </a:br>
            <a:r>
              <a:rPr lang="en-US" dirty="0"/>
              <a:t>A running example about riders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grpSp>
        <p:nvGrpSpPr>
          <p:cNvPr id="713" name="Group 712">
            <a:extLst>
              <a:ext uri="{FF2B5EF4-FFF2-40B4-BE49-F238E27FC236}">
                <a16:creationId xmlns:a16="http://schemas.microsoft.com/office/drawing/2014/main" id="{30985D25-6648-844E-8AEE-4DB80905296F}"/>
              </a:ext>
            </a:extLst>
          </p:cNvPr>
          <p:cNvGrpSpPr/>
          <p:nvPr/>
        </p:nvGrpSpPr>
        <p:grpSpPr>
          <a:xfrm>
            <a:off x="3238163" y="1819899"/>
            <a:ext cx="1860480" cy="621000"/>
            <a:chOff x="3238163" y="1819899"/>
            <a:chExt cx="1860480" cy="62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0F488D0-B5CB-C543-8A41-41C596000F2E}"/>
                    </a:ext>
                  </a:extLst>
                </p14:cNvPr>
                <p14:cNvContentPartPr/>
                <p14:nvPr/>
              </p14:nvContentPartPr>
              <p14:xfrm>
                <a:off x="3238163" y="1866339"/>
                <a:ext cx="16920" cy="403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0F488D0-B5CB-C543-8A41-41C596000F2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23043" y="1851219"/>
                  <a:ext cx="471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FF52789-4551-F446-9748-3C5BBBCCEEBC}"/>
                    </a:ext>
                  </a:extLst>
                </p14:cNvPr>
                <p14:cNvContentPartPr/>
                <p14:nvPr/>
              </p14:nvContentPartPr>
              <p14:xfrm>
                <a:off x="3251123" y="2029059"/>
                <a:ext cx="122400" cy="246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FF52789-4551-F446-9748-3C5BBBCCEE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36003" y="2013579"/>
                  <a:ext cx="153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7FF96C8-84B0-E447-B55C-CEE1EBF9E0AB}"/>
                    </a:ext>
                  </a:extLst>
                </p14:cNvPr>
                <p14:cNvContentPartPr/>
                <p14:nvPr/>
              </p14:nvContentPartPr>
              <p14:xfrm>
                <a:off x="3274883" y="1914579"/>
                <a:ext cx="169560" cy="158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7FF96C8-84B0-E447-B55C-CEE1EBF9E0A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59403" y="1899459"/>
                  <a:ext cx="200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AE3617E-1DFF-A049-924C-A4B0F4F44ACB}"/>
                    </a:ext>
                  </a:extLst>
                </p14:cNvPr>
                <p14:cNvContentPartPr/>
                <p14:nvPr/>
              </p14:nvContentPartPr>
              <p14:xfrm>
                <a:off x="3449483" y="1819899"/>
                <a:ext cx="244080" cy="621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AE3617E-1DFF-A049-924C-A4B0F4F44AC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34003" y="1804779"/>
                  <a:ext cx="27468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26AD2EF-C180-AE49-A53F-5F4D0808A832}"/>
                    </a:ext>
                  </a:extLst>
                </p14:cNvPr>
                <p14:cNvContentPartPr/>
                <p14:nvPr/>
              </p14:nvContentPartPr>
              <p14:xfrm>
                <a:off x="3686723" y="1839699"/>
                <a:ext cx="64800" cy="376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26AD2EF-C180-AE49-A53F-5F4D0808A83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71243" y="1824579"/>
                  <a:ext cx="95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0F76D5F-1662-024D-830B-5E27BA3B1223}"/>
                    </a:ext>
                  </a:extLst>
                </p14:cNvPr>
                <p14:cNvContentPartPr/>
                <p14:nvPr/>
              </p14:nvContentPartPr>
              <p14:xfrm>
                <a:off x="3729203" y="2034099"/>
                <a:ext cx="83880" cy="158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0F76D5F-1662-024D-830B-5E27BA3B122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14083" y="2018619"/>
                  <a:ext cx="114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96FE7B8-00F1-3247-9457-69E3B9D3AC71}"/>
                    </a:ext>
                  </a:extLst>
                </p14:cNvPr>
                <p14:cNvContentPartPr/>
                <p14:nvPr/>
              </p14:nvContentPartPr>
              <p14:xfrm>
                <a:off x="3767003" y="1950219"/>
                <a:ext cx="89280" cy="129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96FE7B8-00F1-3247-9457-69E3B9D3AC7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51523" y="1935099"/>
                  <a:ext cx="119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2BAA836-AB6D-7641-9D0E-D2A48B21B5DA}"/>
                    </a:ext>
                  </a:extLst>
                </p14:cNvPr>
                <p14:cNvContentPartPr/>
                <p14:nvPr/>
              </p14:nvContentPartPr>
              <p14:xfrm>
                <a:off x="3869243" y="2055699"/>
                <a:ext cx="114120" cy="123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2BAA836-AB6D-7641-9D0E-D2A48B21B5D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53763" y="2040219"/>
                  <a:ext cx="144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2EDAF183-6CA1-764D-A9A9-9EA05FAA9C20}"/>
                    </a:ext>
                  </a:extLst>
                </p14:cNvPr>
                <p14:cNvContentPartPr/>
                <p14:nvPr/>
              </p14:nvContentPartPr>
              <p14:xfrm>
                <a:off x="4180283" y="2056779"/>
                <a:ext cx="145800" cy="11232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2EDAF183-6CA1-764D-A9A9-9EA05FAA9C2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65163" y="2041299"/>
                  <a:ext cx="176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997C5DF6-C5F3-734B-BFC8-FB0299B89CFA}"/>
                    </a:ext>
                  </a:extLst>
                </p14:cNvPr>
                <p14:cNvContentPartPr/>
                <p14:nvPr/>
              </p14:nvContentPartPr>
              <p14:xfrm>
                <a:off x="4296923" y="2047059"/>
                <a:ext cx="94680" cy="13788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997C5DF6-C5F3-734B-BFC8-FB0299B89CF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81803" y="2031579"/>
                  <a:ext cx="125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567374FF-BEF3-9C46-A428-8C62E069D02F}"/>
                    </a:ext>
                  </a:extLst>
                </p14:cNvPr>
                <p14:cNvContentPartPr/>
                <p14:nvPr/>
              </p14:nvContentPartPr>
              <p14:xfrm>
                <a:off x="4458563" y="2033379"/>
                <a:ext cx="101520" cy="13968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567374FF-BEF3-9C46-A428-8C62E069D02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443083" y="2018259"/>
                  <a:ext cx="1321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63653D1A-487F-E64B-AE73-D86187586051}"/>
                    </a:ext>
                  </a:extLst>
                </p14:cNvPr>
                <p14:cNvContentPartPr/>
                <p14:nvPr/>
              </p14:nvContentPartPr>
              <p14:xfrm>
                <a:off x="4589963" y="2036979"/>
                <a:ext cx="105120" cy="14904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63653D1A-487F-E64B-AE73-D8618758605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74843" y="2021859"/>
                  <a:ext cx="135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0E062359-801E-544C-BE47-265B3DFF24FC}"/>
                    </a:ext>
                  </a:extLst>
                </p14:cNvPr>
                <p14:cNvContentPartPr/>
                <p14:nvPr/>
              </p14:nvContentPartPr>
              <p14:xfrm>
                <a:off x="4738643" y="1819899"/>
                <a:ext cx="281880" cy="36000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0E062359-801E-544C-BE47-265B3DFF24F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23523" y="1804779"/>
                  <a:ext cx="3121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6AC09010-8D53-F04A-BB43-472BA3A5EFC6}"/>
                    </a:ext>
                  </a:extLst>
                </p14:cNvPr>
                <p14:cNvContentPartPr/>
                <p14:nvPr/>
              </p14:nvContentPartPr>
              <p14:xfrm>
                <a:off x="4947083" y="1995939"/>
                <a:ext cx="151560" cy="900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6AC09010-8D53-F04A-BB43-472BA3A5EFC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31603" y="1980819"/>
                  <a:ext cx="18216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5" name="Group 724">
            <a:extLst>
              <a:ext uri="{FF2B5EF4-FFF2-40B4-BE49-F238E27FC236}">
                <a16:creationId xmlns:a16="http://schemas.microsoft.com/office/drawing/2014/main" id="{B7B952DD-BB2B-5745-913E-5788456B8C43}"/>
              </a:ext>
            </a:extLst>
          </p:cNvPr>
          <p:cNvGrpSpPr/>
          <p:nvPr/>
        </p:nvGrpSpPr>
        <p:grpSpPr>
          <a:xfrm>
            <a:off x="3238883" y="2607219"/>
            <a:ext cx="1155240" cy="891360"/>
            <a:chOff x="3238883" y="2607219"/>
            <a:chExt cx="1155240" cy="89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A4A026D-713A-634D-8CCA-3D47FB249BAA}"/>
                    </a:ext>
                  </a:extLst>
                </p14:cNvPr>
                <p14:cNvContentPartPr/>
                <p14:nvPr/>
              </p14:nvContentPartPr>
              <p14:xfrm>
                <a:off x="3246803" y="3245139"/>
                <a:ext cx="1005120" cy="65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A4A026D-713A-634D-8CCA-3D47FB249BA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31323" y="3229659"/>
                  <a:ext cx="10357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02A347D-F0AF-704D-8F5B-B233CC316A68}"/>
                    </a:ext>
                  </a:extLst>
                </p14:cNvPr>
                <p14:cNvContentPartPr/>
                <p14:nvPr/>
              </p14:nvContentPartPr>
              <p14:xfrm>
                <a:off x="4164803" y="3171339"/>
                <a:ext cx="229320" cy="327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02A347D-F0AF-704D-8F5B-B233CC316A6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49683" y="3156219"/>
                  <a:ext cx="259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508B1933-65E3-544A-9585-D81BACE3918B}"/>
                    </a:ext>
                  </a:extLst>
                </p14:cNvPr>
                <p14:cNvContentPartPr/>
                <p14:nvPr/>
              </p14:nvContentPartPr>
              <p14:xfrm>
                <a:off x="3238883" y="2797659"/>
                <a:ext cx="31320" cy="20052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508B1933-65E3-544A-9585-D81BACE3918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223403" y="2782539"/>
                  <a:ext cx="61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F37B7093-3BEE-F248-AB74-510FE6CE1BA4}"/>
                    </a:ext>
                  </a:extLst>
                </p14:cNvPr>
                <p14:cNvContentPartPr/>
                <p14:nvPr/>
              </p14:nvContentPartPr>
              <p14:xfrm>
                <a:off x="3327803" y="2825379"/>
                <a:ext cx="104760" cy="18252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F37B7093-3BEE-F248-AB74-510FE6CE1BA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12323" y="2810259"/>
                  <a:ext cx="135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75EDBA00-1000-7544-9BE5-FE9A5644441B}"/>
                    </a:ext>
                  </a:extLst>
                </p14:cNvPr>
                <p14:cNvContentPartPr/>
                <p14:nvPr/>
              </p14:nvContentPartPr>
              <p14:xfrm>
                <a:off x="3486563" y="2844819"/>
                <a:ext cx="112680" cy="30816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75EDBA00-1000-7544-9BE5-FE9A5644441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71443" y="2829699"/>
                  <a:ext cx="1432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1C2114D1-1A10-3647-966A-6449438528D8}"/>
                    </a:ext>
                  </a:extLst>
                </p14:cNvPr>
                <p14:cNvContentPartPr/>
                <p14:nvPr/>
              </p14:nvContentPartPr>
              <p14:xfrm>
                <a:off x="3629483" y="2831139"/>
                <a:ext cx="69480" cy="12384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1C2114D1-1A10-3647-966A-6449438528D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4363" y="2815659"/>
                  <a:ext cx="100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D33F0041-F9ED-F341-8BF1-84AF13524E76}"/>
                    </a:ext>
                  </a:extLst>
                </p14:cNvPr>
                <p14:cNvContentPartPr/>
                <p14:nvPr/>
              </p14:nvContentPartPr>
              <p14:xfrm>
                <a:off x="3784283" y="2800899"/>
                <a:ext cx="45720" cy="14832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D33F0041-F9ED-F341-8BF1-84AF13524E7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768803" y="2785419"/>
                  <a:ext cx="76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9E27586C-6B3D-7C4F-9A7A-2DEDDEA017D0}"/>
                    </a:ext>
                  </a:extLst>
                </p14:cNvPr>
                <p14:cNvContentPartPr/>
                <p14:nvPr/>
              </p14:nvContentPartPr>
              <p14:xfrm>
                <a:off x="3920723" y="2607219"/>
                <a:ext cx="36720" cy="33552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9E27586C-6B3D-7C4F-9A7A-2DEDDEA017D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905243" y="2592099"/>
                  <a:ext cx="673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EFC1D0A6-A49C-A349-B571-DE16AD297A5D}"/>
                    </a:ext>
                  </a:extLst>
                </p14:cNvPr>
                <p14:cNvContentPartPr/>
                <p14:nvPr/>
              </p14:nvContentPartPr>
              <p14:xfrm>
                <a:off x="3840803" y="2751219"/>
                <a:ext cx="218880" cy="18828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EFC1D0A6-A49C-A349-B571-DE16AD297A5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825683" y="2736099"/>
                  <a:ext cx="249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C78B7946-73DA-2F4C-A4F5-4ABA55F3572E}"/>
                    </a:ext>
                  </a:extLst>
                </p14:cNvPr>
                <p14:cNvContentPartPr/>
                <p14:nvPr/>
              </p14:nvContentPartPr>
              <p14:xfrm>
                <a:off x="3876443" y="2709099"/>
                <a:ext cx="99720" cy="2556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C78B7946-73DA-2F4C-A4F5-4ABA55F357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860963" y="2693979"/>
                  <a:ext cx="129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FE8EFEFD-DE1D-A246-ADD9-7FF7AB7CD74B}"/>
                    </a:ext>
                  </a:extLst>
                </p14:cNvPr>
                <p14:cNvContentPartPr/>
                <p14:nvPr/>
              </p14:nvContentPartPr>
              <p14:xfrm>
                <a:off x="4031243" y="2682819"/>
                <a:ext cx="2880" cy="144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FE8EFEFD-DE1D-A246-ADD9-7FF7AB7CD74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15763" y="2667699"/>
                  <a:ext cx="33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04640B0B-0D57-1C46-9418-1C8744E78559}"/>
                    </a:ext>
                  </a:extLst>
                </p14:cNvPr>
                <p14:cNvContentPartPr/>
                <p14:nvPr/>
              </p14:nvContentPartPr>
              <p14:xfrm>
                <a:off x="4115843" y="2801619"/>
                <a:ext cx="64800" cy="15444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04640B0B-0D57-1C46-9418-1C8744E7855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00723" y="2786499"/>
                  <a:ext cx="95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6339C5FB-49B8-4E43-B63F-AF0DAC3F551C}"/>
                    </a:ext>
                  </a:extLst>
                </p14:cNvPr>
                <p14:cNvContentPartPr/>
                <p14:nvPr/>
              </p14:nvContentPartPr>
              <p14:xfrm>
                <a:off x="4225643" y="2783619"/>
                <a:ext cx="94320" cy="14220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6339C5FB-49B8-4E43-B63F-AF0DAC3F551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10163" y="2768499"/>
                  <a:ext cx="12492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8" name="Group 777">
            <a:extLst>
              <a:ext uri="{FF2B5EF4-FFF2-40B4-BE49-F238E27FC236}">
                <a16:creationId xmlns:a16="http://schemas.microsoft.com/office/drawing/2014/main" id="{68EF2311-F450-EC40-BD24-8064D4BE5465}"/>
              </a:ext>
            </a:extLst>
          </p:cNvPr>
          <p:cNvGrpSpPr/>
          <p:nvPr/>
        </p:nvGrpSpPr>
        <p:grpSpPr>
          <a:xfrm>
            <a:off x="4600763" y="3779739"/>
            <a:ext cx="1691640" cy="1086480"/>
            <a:chOff x="4600763" y="3779739"/>
            <a:chExt cx="1691640" cy="10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8C81E5C7-FF0A-2243-A6BB-44B78D145089}"/>
                    </a:ext>
                  </a:extLst>
                </p14:cNvPr>
                <p14:cNvContentPartPr/>
                <p14:nvPr/>
              </p14:nvContentPartPr>
              <p14:xfrm>
                <a:off x="4600763" y="3803499"/>
                <a:ext cx="1691640" cy="106272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8C81E5C7-FF0A-2243-A6BB-44B78D14508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85643" y="3788379"/>
                  <a:ext cx="1721880" cy="10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A046A5B9-6732-884F-AB98-D1B0DC6DE03E}"/>
                    </a:ext>
                  </a:extLst>
                </p14:cNvPr>
                <p14:cNvContentPartPr/>
                <p14:nvPr/>
              </p14:nvContentPartPr>
              <p14:xfrm>
                <a:off x="5995043" y="3779739"/>
                <a:ext cx="217080" cy="22824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A046A5B9-6732-884F-AB98-D1B0DC6DE03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79563" y="3764619"/>
                  <a:ext cx="24768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9" name="Group 788">
            <a:extLst>
              <a:ext uri="{FF2B5EF4-FFF2-40B4-BE49-F238E27FC236}">
                <a16:creationId xmlns:a16="http://schemas.microsoft.com/office/drawing/2014/main" id="{69E47C3C-3DDC-A048-ABA9-A58B191FAF79}"/>
              </a:ext>
            </a:extLst>
          </p:cNvPr>
          <p:cNvGrpSpPr/>
          <p:nvPr/>
        </p:nvGrpSpPr>
        <p:grpSpPr>
          <a:xfrm>
            <a:off x="4854203" y="4806459"/>
            <a:ext cx="1402200" cy="362520"/>
            <a:chOff x="4854203" y="4806459"/>
            <a:chExt cx="140220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5227D2BB-3883-5C4C-A137-5208D4678380}"/>
                    </a:ext>
                  </a:extLst>
                </p14:cNvPr>
                <p14:cNvContentPartPr/>
                <p14:nvPr/>
              </p14:nvContentPartPr>
              <p14:xfrm>
                <a:off x="4854203" y="4938219"/>
                <a:ext cx="91080" cy="20700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5227D2BB-3883-5C4C-A137-5208D467838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38723" y="4922739"/>
                  <a:ext cx="121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EA9899D3-0F7E-524A-BC69-3EABE611396A}"/>
                    </a:ext>
                  </a:extLst>
                </p14:cNvPr>
                <p14:cNvContentPartPr/>
                <p14:nvPr/>
              </p14:nvContentPartPr>
              <p14:xfrm>
                <a:off x="4990283" y="4952259"/>
                <a:ext cx="91800" cy="19980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EA9899D3-0F7E-524A-BC69-3EABE611396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74803" y="4937139"/>
                  <a:ext cx="122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5C45ACE5-1527-CA43-8AFF-169F7F48604A}"/>
                    </a:ext>
                  </a:extLst>
                </p14:cNvPr>
                <p14:cNvContentPartPr/>
                <p14:nvPr/>
              </p14:nvContentPartPr>
              <p14:xfrm>
                <a:off x="5147963" y="5018139"/>
                <a:ext cx="4320" cy="11520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5C45ACE5-1527-CA43-8AFF-169F7F48604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132843" y="5002659"/>
                  <a:ext cx="34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F4355030-3CF1-524C-95C6-FEE0C085CB5F}"/>
                    </a:ext>
                  </a:extLst>
                </p14:cNvPr>
                <p14:cNvContentPartPr/>
                <p14:nvPr/>
              </p14:nvContentPartPr>
              <p14:xfrm>
                <a:off x="5131403" y="5045499"/>
                <a:ext cx="146880" cy="9180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F4355030-3CF1-524C-95C6-FEE0C085CB5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116283" y="5030019"/>
                  <a:ext cx="177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025E9898-812E-A140-BCE8-1ABDAFDE3109}"/>
                    </a:ext>
                  </a:extLst>
                </p14:cNvPr>
                <p14:cNvContentPartPr/>
                <p14:nvPr/>
              </p14:nvContentPartPr>
              <p14:xfrm>
                <a:off x="5247323" y="4954419"/>
                <a:ext cx="360" cy="36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025E9898-812E-A140-BCE8-1ABDAFDE310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31843" y="493893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2DE6779E-236F-9341-89AD-00B7822D8878}"/>
                    </a:ext>
                  </a:extLst>
                </p14:cNvPr>
                <p14:cNvContentPartPr/>
                <p14:nvPr/>
              </p14:nvContentPartPr>
              <p14:xfrm>
                <a:off x="5361443" y="5007699"/>
                <a:ext cx="120240" cy="13932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2DE6779E-236F-9341-89AD-00B7822D887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345963" y="4992579"/>
                  <a:ext cx="150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3EAD81FA-23C8-F749-943C-3128061A688B}"/>
                    </a:ext>
                  </a:extLst>
                </p14:cNvPr>
                <p14:cNvContentPartPr/>
                <p14:nvPr/>
              </p14:nvContentPartPr>
              <p14:xfrm>
                <a:off x="5455043" y="4933539"/>
                <a:ext cx="106200" cy="20052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3EAD81FA-23C8-F749-943C-3128061A688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439563" y="4918419"/>
                  <a:ext cx="136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526CFFDA-2DDA-9C40-9558-3AFE7BAC7308}"/>
                    </a:ext>
                  </a:extLst>
                </p14:cNvPr>
                <p14:cNvContentPartPr/>
                <p14:nvPr/>
              </p14:nvContentPartPr>
              <p14:xfrm>
                <a:off x="5619923" y="4993299"/>
                <a:ext cx="273600" cy="17568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526CFFDA-2DDA-9C40-9558-3AFE7BAC730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604803" y="4978179"/>
                  <a:ext cx="303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CF1D6278-F5B5-C64B-BC48-EA9496C94D0A}"/>
                    </a:ext>
                  </a:extLst>
                </p14:cNvPr>
                <p14:cNvContentPartPr/>
                <p14:nvPr/>
              </p14:nvContentPartPr>
              <p14:xfrm>
                <a:off x="5951843" y="4806459"/>
                <a:ext cx="205560" cy="33588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CF1D6278-F5B5-C64B-BC48-EA9496C94D0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936363" y="4791339"/>
                  <a:ext cx="2361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6E4E7119-4BB3-AE43-8416-A60897FB8154}"/>
                    </a:ext>
                  </a:extLst>
                </p14:cNvPr>
                <p14:cNvContentPartPr/>
                <p14:nvPr/>
              </p14:nvContentPartPr>
              <p14:xfrm>
                <a:off x="6086843" y="4950099"/>
                <a:ext cx="169560" cy="2808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6E4E7119-4BB3-AE43-8416-A60897FB815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071723" y="4934979"/>
                  <a:ext cx="20016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0" name="Group 799">
            <a:extLst>
              <a:ext uri="{FF2B5EF4-FFF2-40B4-BE49-F238E27FC236}">
                <a16:creationId xmlns:a16="http://schemas.microsoft.com/office/drawing/2014/main" id="{2D84C5AA-13F6-B143-BA9F-8DCC2262CD51}"/>
              </a:ext>
            </a:extLst>
          </p:cNvPr>
          <p:cNvGrpSpPr/>
          <p:nvPr/>
        </p:nvGrpSpPr>
        <p:grpSpPr>
          <a:xfrm>
            <a:off x="6446123" y="3542859"/>
            <a:ext cx="1186920" cy="415800"/>
            <a:chOff x="6446123" y="3542859"/>
            <a:chExt cx="118692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32B4D6FF-A322-5746-B56A-0E906D76D8BA}"/>
                    </a:ext>
                  </a:extLst>
                </p14:cNvPr>
                <p14:cNvContentPartPr/>
                <p14:nvPr/>
              </p14:nvContentPartPr>
              <p14:xfrm>
                <a:off x="6446123" y="3591459"/>
                <a:ext cx="14760" cy="34380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32B4D6FF-A322-5746-B56A-0E906D76D8B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431003" y="3576339"/>
                  <a:ext cx="453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036254E1-53DA-DD45-9B59-AB28D3E94C5C}"/>
                    </a:ext>
                  </a:extLst>
                </p14:cNvPr>
                <p14:cNvContentPartPr/>
                <p14:nvPr/>
              </p14:nvContentPartPr>
              <p14:xfrm>
                <a:off x="6549443" y="3749859"/>
                <a:ext cx="106200" cy="17064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036254E1-53DA-DD45-9B59-AB28D3E94C5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534323" y="3734739"/>
                  <a:ext cx="136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E4D8029E-2C24-7848-95A3-BF8A74CC9268}"/>
                    </a:ext>
                  </a:extLst>
                </p14:cNvPr>
                <p14:cNvContentPartPr/>
                <p14:nvPr/>
              </p14:nvContentPartPr>
              <p14:xfrm>
                <a:off x="6742403" y="3720699"/>
                <a:ext cx="121320" cy="16596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E4D8029E-2C24-7848-95A3-BF8A74CC926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727283" y="3705579"/>
                  <a:ext cx="151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AABC0247-331D-F04C-895D-3325EFC7D626}"/>
                    </a:ext>
                  </a:extLst>
                </p14:cNvPr>
                <p14:cNvContentPartPr/>
                <p14:nvPr/>
              </p14:nvContentPartPr>
              <p14:xfrm>
                <a:off x="6853643" y="3542859"/>
                <a:ext cx="252360" cy="33084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AABC0247-331D-F04C-895D-3325EFC7D62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838523" y="3527379"/>
                  <a:ext cx="2829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8800D5F4-B773-1540-84A8-4506F4166A7B}"/>
                    </a:ext>
                  </a:extLst>
                </p14:cNvPr>
                <p14:cNvContentPartPr/>
                <p14:nvPr/>
              </p14:nvContentPartPr>
              <p14:xfrm>
                <a:off x="6976403" y="3706299"/>
                <a:ext cx="253800" cy="123120"/>
              </p14:xfrm>
            </p:contentPart>
          </mc:Choice>
          <mc:Fallback xmlns=""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8800D5F4-B773-1540-84A8-4506F4166A7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61283" y="3691179"/>
                  <a:ext cx="284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9BA0184E-7269-AA46-B783-9B4AE6BC34D2}"/>
                    </a:ext>
                  </a:extLst>
                </p14:cNvPr>
                <p14:cNvContentPartPr/>
                <p14:nvPr/>
              </p14:nvContentPartPr>
              <p14:xfrm>
                <a:off x="7023923" y="3623139"/>
                <a:ext cx="93960" cy="1260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9BA0184E-7269-AA46-B783-9B4AE6BC34D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008443" y="3607659"/>
                  <a:ext cx="1245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A329365A-724F-3949-875F-AFC15BBA69CE}"/>
                    </a:ext>
                  </a:extLst>
                </p14:cNvPr>
                <p14:cNvContentPartPr/>
                <p14:nvPr/>
              </p14:nvContentPartPr>
              <p14:xfrm>
                <a:off x="7224803" y="3620259"/>
                <a:ext cx="5040" cy="252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A329365A-724F-3949-875F-AFC15BBA69C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209683" y="3605139"/>
                  <a:ext cx="35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8353046E-AF29-084B-8B42-43B18CAC0893}"/>
                    </a:ext>
                  </a:extLst>
                </p14:cNvPr>
                <p14:cNvContentPartPr/>
                <p14:nvPr/>
              </p14:nvContentPartPr>
              <p14:xfrm>
                <a:off x="7310123" y="3737619"/>
                <a:ext cx="72720" cy="13176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8353046E-AF29-084B-8B42-43B18CAC089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95003" y="3722499"/>
                  <a:ext cx="103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1C871915-E450-B449-8902-188891B951DA}"/>
                    </a:ext>
                  </a:extLst>
                </p14:cNvPr>
                <p14:cNvContentPartPr/>
                <p14:nvPr/>
              </p14:nvContentPartPr>
              <p14:xfrm>
                <a:off x="7412363" y="3746979"/>
                <a:ext cx="89280" cy="12420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1C871915-E450-B449-8902-188891B951D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97243" y="3731499"/>
                  <a:ext cx="119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C44B590A-A087-F145-AD5C-327398D00F58}"/>
                    </a:ext>
                  </a:extLst>
                </p14:cNvPr>
                <p14:cNvContentPartPr/>
                <p14:nvPr/>
              </p14:nvContentPartPr>
              <p14:xfrm>
                <a:off x="7583723" y="3754179"/>
                <a:ext cx="49320" cy="20448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C44B590A-A087-F145-AD5C-327398D00F5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568603" y="3738699"/>
                  <a:ext cx="7956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6" name="Group 805">
            <a:extLst>
              <a:ext uri="{FF2B5EF4-FFF2-40B4-BE49-F238E27FC236}">
                <a16:creationId xmlns:a16="http://schemas.microsoft.com/office/drawing/2014/main" id="{5B6E6B74-A4BB-D544-AF2B-5D7FC8C98180}"/>
              </a:ext>
            </a:extLst>
          </p:cNvPr>
          <p:cNvGrpSpPr/>
          <p:nvPr/>
        </p:nvGrpSpPr>
        <p:grpSpPr>
          <a:xfrm>
            <a:off x="6670403" y="2875419"/>
            <a:ext cx="1841400" cy="1923480"/>
            <a:chOff x="6670403" y="2875419"/>
            <a:chExt cx="1841400" cy="19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92FD27F2-F8D1-6F44-BE70-147AECCB46C0}"/>
                    </a:ext>
                  </a:extLst>
                </p14:cNvPr>
                <p14:cNvContentPartPr/>
                <p14:nvPr/>
              </p14:nvContentPartPr>
              <p14:xfrm>
                <a:off x="6733763" y="2912139"/>
                <a:ext cx="1778040" cy="188676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92FD27F2-F8D1-6F44-BE70-147AECCB46C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18643" y="2896659"/>
                  <a:ext cx="1808280" cy="19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62C83D65-2610-1245-B99A-AF744621BC1C}"/>
                    </a:ext>
                  </a:extLst>
                </p14:cNvPr>
                <p14:cNvContentPartPr/>
                <p14:nvPr/>
              </p14:nvContentPartPr>
              <p14:xfrm>
                <a:off x="6670403" y="2875419"/>
                <a:ext cx="179640" cy="25884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62C83D65-2610-1245-B99A-AF744621BC1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54923" y="2859939"/>
                  <a:ext cx="21024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5" name="Group 824">
            <a:extLst>
              <a:ext uri="{FF2B5EF4-FFF2-40B4-BE49-F238E27FC236}">
                <a16:creationId xmlns:a16="http://schemas.microsoft.com/office/drawing/2014/main" id="{947E3243-282C-5A43-80C3-BC1B4697121C}"/>
              </a:ext>
            </a:extLst>
          </p:cNvPr>
          <p:cNvGrpSpPr/>
          <p:nvPr/>
        </p:nvGrpSpPr>
        <p:grpSpPr>
          <a:xfrm>
            <a:off x="7131563" y="2414979"/>
            <a:ext cx="808920" cy="390240"/>
            <a:chOff x="7131563" y="2414979"/>
            <a:chExt cx="80892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66FE1D5A-4F19-9943-9BAC-4747D9A742BB}"/>
                    </a:ext>
                  </a:extLst>
                </p14:cNvPr>
                <p14:cNvContentPartPr/>
                <p14:nvPr/>
              </p14:nvContentPartPr>
              <p14:xfrm>
                <a:off x="7131563" y="2641059"/>
                <a:ext cx="119880" cy="13536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66FE1D5A-4F19-9943-9BAC-4747D9A742B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16083" y="2625579"/>
                  <a:ext cx="150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C872B670-2183-6542-B6F9-956765FFFC52}"/>
                    </a:ext>
                  </a:extLst>
                </p14:cNvPr>
                <p14:cNvContentPartPr/>
                <p14:nvPr/>
              </p14:nvContentPartPr>
              <p14:xfrm>
                <a:off x="7326323" y="2630619"/>
                <a:ext cx="151920" cy="14220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C872B670-2183-6542-B6F9-956765FFFC5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11203" y="2615139"/>
                  <a:ext cx="182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1BF30B5F-E476-AC45-9742-C26CF4AA9DD7}"/>
                    </a:ext>
                  </a:extLst>
                </p14:cNvPr>
                <p14:cNvContentPartPr/>
                <p14:nvPr/>
              </p14:nvContentPartPr>
              <p14:xfrm>
                <a:off x="7514243" y="2414979"/>
                <a:ext cx="33840" cy="36072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1BF30B5F-E476-AC45-9742-C26CF4AA9DD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99123" y="2399859"/>
                  <a:ext cx="644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D478E2AA-9230-4D43-A333-56CEFE1E830F}"/>
                    </a:ext>
                  </a:extLst>
                </p14:cNvPr>
                <p14:cNvContentPartPr/>
                <p14:nvPr/>
              </p14:nvContentPartPr>
              <p14:xfrm>
                <a:off x="7422443" y="2587419"/>
                <a:ext cx="248040" cy="19044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D478E2AA-9230-4D43-A333-56CEFE1E830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06963" y="2571939"/>
                  <a:ext cx="278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99153D9D-3215-0C4F-963C-2FDC4FC04F5B}"/>
                    </a:ext>
                  </a:extLst>
                </p14:cNvPr>
                <p14:cNvContentPartPr/>
                <p14:nvPr/>
              </p14:nvContentPartPr>
              <p14:xfrm>
                <a:off x="7666523" y="2521539"/>
                <a:ext cx="360" cy="36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99153D9D-3215-0C4F-963C-2FDC4FC04F5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51403" y="250641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277741DE-52D8-B64F-8EE0-B60D6FED15EC}"/>
                    </a:ext>
                  </a:extLst>
                </p14:cNvPr>
                <p14:cNvContentPartPr/>
                <p14:nvPr/>
              </p14:nvContentPartPr>
              <p14:xfrm>
                <a:off x="7750043" y="2656179"/>
                <a:ext cx="190440" cy="14904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277741DE-52D8-B64F-8EE0-B60D6FED15E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34923" y="2641059"/>
                  <a:ext cx="22104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4" name="Group 823">
            <a:extLst>
              <a:ext uri="{FF2B5EF4-FFF2-40B4-BE49-F238E27FC236}">
                <a16:creationId xmlns:a16="http://schemas.microsoft.com/office/drawing/2014/main" id="{4ABCD478-FF44-9240-8D31-696E8637263F}"/>
              </a:ext>
            </a:extLst>
          </p:cNvPr>
          <p:cNvGrpSpPr/>
          <p:nvPr/>
        </p:nvGrpSpPr>
        <p:grpSpPr>
          <a:xfrm>
            <a:off x="8191403" y="2457099"/>
            <a:ext cx="1497600" cy="439560"/>
            <a:chOff x="8191403" y="2457099"/>
            <a:chExt cx="149760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13" name="Ink 812">
                  <a:extLst>
                    <a:ext uri="{FF2B5EF4-FFF2-40B4-BE49-F238E27FC236}">
                      <a16:creationId xmlns:a16="http://schemas.microsoft.com/office/drawing/2014/main" id="{1AF82F22-7C48-D542-94F1-A91A358E1A89}"/>
                    </a:ext>
                  </a:extLst>
                </p14:cNvPr>
                <p14:cNvContentPartPr/>
                <p14:nvPr/>
              </p14:nvContentPartPr>
              <p14:xfrm>
                <a:off x="8191403" y="2457099"/>
                <a:ext cx="93960" cy="387000"/>
              </p14:xfrm>
            </p:contentPart>
          </mc:Choice>
          <mc:Fallback xmlns="">
            <p:pic>
              <p:nvPicPr>
                <p:cNvPr id="813" name="Ink 812">
                  <a:extLst>
                    <a:ext uri="{FF2B5EF4-FFF2-40B4-BE49-F238E27FC236}">
                      <a16:creationId xmlns:a16="http://schemas.microsoft.com/office/drawing/2014/main" id="{1AF82F22-7C48-D542-94F1-A91A358E1A8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76283" y="2441979"/>
                  <a:ext cx="1245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FB64C3D3-C375-D047-8B3D-EBCB3F727856}"/>
                    </a:ext>
                  </a:extLst>
                </p14:cNvPr>
                <p14:cNvContentPartPr/>
                <p14:nvPr/>
              </p14:nvContentPartPr>
              <p14:xfrm>
                <a:off x="8309123" y="2689299"/>
                <a:ext cx="9000" cy="15768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FB64C3D3-C375-D047-8B3D-EBCB3F72785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94003" y="2673819"/>
                  <a:ext cx="396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95834A17-FCFC-F447-801B-D790FAD58886}"/>
                    </a:ext>
                  </a:extLst>
                </p14:cNvPr>
                <p14:cNvContentPartPr/>
                <p14:nvPr/>
              </p14:nvContentPartPr>
              <p14:xfrm>
                <a:off x="8308763" y="2708019"/>
                <a:ext cx="202320" cy="13248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95834A17-FCFC-F447-801B-D790FAD5888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93643" y="2692899"/>
                  <a:ext cx="232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6ADD7AFB-B949-9647-83EB-F7544EC05C91}"/>
                    </a:ext>
                  </a:extLst>
                </p14:cNvPr>
                <p14:cNvContentPartPr/>
                <p14:nvPr/>
              </p14:nvContentPartPr>
              <p14:xfrm>
                <a:off x="8607563" y="2702619"/>
                <a:ext cx="356040" cy="15192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6ADD7AFB-B949-9647-83EB-F7544EC05C9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592443" y="2687139"/>
                  <a:ext cx="386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9968570F-926E-124B-8029-AC759A521038}"/>
                    </a:ext>
                  </a:extLst>
                </p14:cNvPr>
                <p14:cNvContentPartPr/>
                <p14:nvPr/>
              </p14:nvContentPartPr>
              <p14:xfrm>
                <a:off x="9092843" y="2486979"/>
                <a:ext cx="21600" cy="37620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9968570F-926E-124B-8029-AC759A5210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77723" y="2471859"/>
                  <a:ext cx="518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4A51BDE3-05B4-8D4F-951F-E44C03E8F111}"/>
                    </a:ext>
                  </a:extLst>
                </p14:cNvPr>
                <p14:cNvContentPartPr/>
                <p14:nvPr/>
              </p14:nvContentPartPr>
              <p14:xfrm>
                <a:off x="9011123" y="2664819"/>
                <a:ext cx="244080" cy="16236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4A51BDE3-05B4-8D4F-951F-E44C03E8F11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996003" y="2649699"/>
                  <a:ext cx="274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92D95592-B4EE-C74F-980E-629F8FD02DFD}"/>
                    </a:ext>
                  </a:extLst>
                </p14:cNvPr>
                <p14:cNvContentPartPr/>
                <p14:nvPr/>
              </p14:nvContentPartPr>
              <p14:xfrm>
                <a:off x="9035243" y="2535219"/>
                <a:ext cx="152640" cy="4104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92D95592-B4EE-C74F-980E-629F8FD02DF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20123" y="2520099"/>
                  <a:ext cx="183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AA4F54B8-981C-7D41-B289-953044DEDA17}"/>
                    </a:ext>
                  </a:extLst>
                </p14:cNvPr>
                <p14:cNvContentPartPr/>
                <p14:nvPr/>
              </p14:nvContentPartPr>
              <p14:xfrm>
                <a:off x="9255923" y="2583819"/>
                <a:ext cx="360" cy="36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AA4F54B8-981C-7D41-B289-953044DEDA1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240803" y="256833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1D78ACD1-C1DB-AA4F-A985-20A43E6CEA4E}"/>
                    </a:ext>
                  </a:extLst>
                </p14:cNvPr>
                <p14:cNvContentPartPr/>
                <p14:nvPr/>
              </p14:nvContentPartPr>
              <p14:xfrm>
                <a:off x="9357083" y="2701899"/>
                <a:ext cx="82080" cy="10476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1D78ACD1-C1DB-AA4F-A985-20A43E6CEA4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341963" y="2686779"/>
                  <a:ext cx="112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F59F8748-8290-C241-8173-6B14831DB176}"/>
                    </a:ext>
                  </a:extLst>
                </p14:cNvPr>
                <p14:cNvContentPartPr/>
                <p14:nvPr/>
              </p14:nvContentPartPr>
              <p14:xfrm>
                <a:off x="9463643" y="2706579"/>
                <a:ext cx="85680" cy="8784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F59F8748-8290-C241-8173-6B14831DB17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448523" y="2691459"/>
                  <a:ext cx="116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02BBA475-99E8-6444-A9DF-A9182BECFD87}"/>
                    </a:ext>
                  </a:extLst>
                </p14:cNvPr>
                <p14:cNvContentPartPr/>
                <p14:nvPr/>
              </p14:nvContentPartPr>
              <p14:xfrm>
                <a:off x="9619883" y="2669139"/>
                <a:ext cx="69120" cy="22752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02BBA475-99E8-6444-A9DF-A9182BECFD8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604763" y="2654019"/>
                  <a:ext cx="9972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AA8F00E5-599A-FD45-85C8-232E5A38DF4D}"/>
              </a:ext>
            </a:extLst>
          </p:cNvPr>
          <p:cNvGrpSpPr/>
          <p:nvPr/>
        </p:nvGrpSpPr>
        <p:grpSpPr>
          <a:xfrm>
            <a:off x="9884123" y="2495259"/>
            <a:ext cx="366120" cy="427320"/>
            <a:chOff x="9884123" y="2495259"/>
            <a:chExt cx="36612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198A804B-3243-794B-B692-1AB69959957C}"/>
                    </a:ext>
                  </a:extLst>
                </p14:cNvPr>
                <p14:cNvContentPartPr/>
                <p14:nvPr/>
              </p14:nvContentPartPr>
              <p14:xfrm>
                <a:off x="9895643" y="2532699"/>
                <a:ext cx="25200" cy="35748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198A804B-3243-794B-B692-1AB69959957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880163" y="2517579"/>
                  <a:ext cx="554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27" name="Ink 826">
                  <a:extLst>
                    <a:ext uri="{FF2B5EF4-FFF2-40B4-BE49-F238E27FC236}">
                      <a16:creationId xmlns:a16="http://schemas.microsoft.com/office/drawing/2014/main" id="{67CB6E1E-AA95-5442-A528-2A3BD496DD6B}"/>
                    </a:ext>
                  </a:extLst>
                </p14:cNvPr>
                <p14:cNvContentPartPr/>
                <p14:nvPr/>
              </p14:nvContentPartPr>
              <p14:xfrm>
                <a:off x="9910403" y="2495259"/>
                <a:ext cx="339840" cy="417600"/>
              </p14:xfrm>
            </p:contentPart>
          </mc:Choice>
          <mc:Fallback xmlns="">
            <p:pic>
              <p:nvPicPr>
                <p:cNvPr id="827" name="Ink 826">
                  <a:extLst>
                    <a:ext uri="{FF2B5EF4-FFF2-40B4-BE49-F238E27FC236}">
                      <a16:creationId xmlns:a16="http://schemas.microsoft.com/office/drawing/2014/main" id="{67CB6E1E-AA95-5442-A528-2A3BD496DD6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895283" y="2480139"/>
                  <a:ext cx="3704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0BFC321F-303C-DC48-986F-62D6B4B45DA7}"/>
                    </a:ext>
                  </a:extLst>
                </p14:cNvPr>
                <p14:cNvContentPartPr/>
                <p14:nvPr/>
              </p14:nvContentPartPr>
              <p14:xfrm>
                <a:off x="9915443" y="2883699"/>
                <a:ext cx="299520" cy="3240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0BFC321F-303C-DC48-986F-62D6B4B45DA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900323" y="2868219"/>
                  <a:ext cx="330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A0541967-365E-2347-B3B3-BC10296315B3}"/>
                    </a:ext>
                  </a:extLst>
                </p14:cNvPr>
                <p14:cNvContentPartPr/>
                <p14:nvPr/>
              </p14:nvContentPartPr>
              <p14:xfrm>
                <a:off x="9884123" y="2658339"/>
                <a:ext cx="331920" cy="1476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A0541967-365E-2347-B3B3-BC10296315B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869003" y="2643219"/>
                  <a:ext cx="362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F822D53C-872A-D749-B7DA-8A74AE442A67}"/>
                    </a:ext>
                  </a:extLst>
                </p14:cNvPr>
                <p14:cNvContentPartPr/>
                <p14:nvPr/>
              </p14:nvContentPartPr>
              <p14:xfrm>
                <a:off x="10018043" y="2535219"/>
                <a:ext cx="32760" cy="35136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F822D53C-872A-D749-B7DA-8A74AE442A6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002563" y="2519739"/>
                  <a:ext cx="633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05EAF07F-3B0B-D64D-ABED-742A52C7DAA3}"/>
                    </a:ext>
                  </a:extLst>
                </p14:cNvPr>
                <p14:cNvContentPartPr/>
                <p14:nvPr/>
              </p14:nvContentPartPr>
              <p14:xfrm>
                <a:off x="10124963" y="2547099"/>
                <a:ext cx="26640" cy="37548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05EAF07F-3B0B-D64D-ABED-742A52C7DAA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109483" y="2531979"/>
                  <a:ext cx="57240" cy="40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4" name="Group 853">
            <a:extLst>
              <a:ext uri="{FF2B5EF4-FFF2-40B4-BE49-F238E27FC236}">
                <a16:creationId xmlns:a16="http://schemas.microsoft.com/office/drawing/2014/main" id="{2837817E-EB06-9A44-A2E4-2905DB07C194}"/>
              </a:ext>
            </a:extLst>
          </p:cNvPr>
          <p:cNvGrpSpPr/>
          <p:nvPr/>
        </p:nvGrpSpPr>
        <p:grpSpPr>
          <a:xfrm>
            <a:off x="900683" y="5727699"/>
            <a:ext cx="2571480" cy="631800"/>
            <a:chOff x="900683" y="5727699"/>
            <a:chExt cx="2571480" cy="63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E60753FB-E674-314E-B940-D0E845E1766F}"/>
                    </a:ext>
                  </a:extLst>
                </p14:cNvPr>
                <p14:cNvContentPartPr/>
                <p14:nvPr/>
              </p14:nvContentPartPr>
              <p14:xfrm>
                <a:off x="911483" y="5904099"/>
                <a:ext cx="11520" cy="44316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E60753FB-E674-314E-B940-D0E845E1766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96363" y="5888619"/>
                  <a:ext cx="421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84566380-1054-7443-A4BA-E55E728CEC9F}"/>
                    </a:ext>
                  </a:extLst>
                </p14:cNvPr>
                <p14:cNvContentPartPr/>
                <p14:nvPr/>
              </p14:nvContentPartPr>
              <p14:xfrm>
                <a:off x="918323" y="5859459"/>
                <a:ext cx="588960" cy="40212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84566380-1054-7443-A4BA-E55E728CEC9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02843" y="5844339"/>
                  <a:ext cx="6195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CD4273CA-B462-B540-8684-23B4E1F023FF}"/>
                    </a:ext>
                  </a:extLst>
                </p14:cNvPr>
                <p14:cNvContentPartPr/>
                <p14:nvPr/>
              </p14:nvContentPartPr>
              <p14:xfrm>
                <a:off x="900683" y="6305139"/>
                <a:ext cx="645840" cy="5436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CD4273CA-B462-B540-8684-23B4E1F023F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85563" y="6290019"/>
                  <a:ext cx="6760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5DA32042-9CFA-8240-82BB-8330BB4DB574}"/>
                    </a:ext>
                  </a:extLst>
                </p14:cNvPr>
                <p14:cNvContentPartPr/>
                <p14:nvPr/>
              </p14:nvContentPartPr>
              <p14:xfrm>
                <a:off x="903923" y="5994099"/>
                <a:ext cx="553680" cy="3420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5DA32042-9CFA-8240-82BB-8330BB4DB57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88443" y="5978619"/>
                  <a:ext cx="5842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C77B800F-5C01-D848-B000-B30FE9D390C7}"/>
                    </a:ext>
                  </a:extLst>
                </p14:cNvPr>
                <p14:cNvContentPartPr/>
                <p14:nvPr/>
              </p14:nvContentPartPr>
              <p14:xfrm>
                <a:off x="1074563" y="5867379"/>
                <a:ext cx="44640" cy="42732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C77B800F-5C01-D848-B000-B30FE9D390C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59443" y="5852259"/>
                  <a:ext cx="752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DEDBFD3D-1C87-7D42-857D-51BBDB880F09}"/>
                    </a:ext>
                  </a:extLst>
                </p14:cNvPr>
                <p14:cNvContentPartPr/>
                <p14:nvPr/>
              </p14:nvContentPartPr>
              <p14:xfrm>
                <a:off x="1271123" y="5900859"/>
                <a:ext cx="38880" cy="421560"/>
              </p14:xfrm>
            </p:contentPart>
          </mc:Choice>
          <mc:Fallback xmlns=""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DEDBFD3D-1C87-7D42-857D-51BBDB880F0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255643" y="5885739"/>
                  <a:ext cx="694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22B62F80-B7F5-E649-87DF-0387EA1D3593}"/>
                    </a:ext>
                  </a:extLst>
                </p14:cNvPr>
                <p14:cNvContentPartPr/>
                <p14:nvPr/>
              </p14:nvContentPartPr>
              <p14:xfrm>
                <a:off x="1687283" y="6029379"/>
                <a:ext cx="232200" cy="177120"/>
              </p14:xfrm>
            </p:contentPart>
          </mc:Choice>
          <mc:Fallback xmlns=""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22B62F80-B7F5-E649-87DF-0387EA1D359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72163" y="6013899"/>
                  <a:ext cx="262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26E340CE-1AEA-6744-A6A3-C6A77A10022E}"/>
                    </a:ext>
                  </a:extLst>
                </p14:cNvPr>
                <p14:cNvContentPartPr/>
                <p14:nvPr/>
              </p14:nvContentPartPr>
              <p14:xfrm>
                <a:off x="1955483" y="5769459"/>
                <a:ext cx="260640" cy="45360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26E340CE-1AEA-6744-A6A3-C6A77A10022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40003" y="5754339"/>
                  <a:ext cx="29088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1F3C3484-FBE2-E540-97F7-7FFAAE5797EB}"/>
                    </a:ext>
                  </a:extLst>
                </p14:cNvPr>
                <p14:cNvContentPartPr/>
                <p14:nvPr/>
              </p14:nvContentPartPr>
              <p14:xfrm>
                <a:off x="2062763" y="5956299"/>
                <a:ext cx="159120" cy="2556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1F3C3484-FBE2-E540-97F7-7FFAAE5797E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047643" y="5941179"/>
                  <a:ext cx="189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FE494E77-AF8F-724C-A815-F9CD25254752}"/>
                    </a:ext>
                  </a:extLst>
                </p14:cNvPr>
                <p14:cNvContentPartPr/>
                <p14:nvPr/>
              </p14:nvContentPartPr>
              <p14:xfrm>
                <a:off x="2306843" y="6003459"/>
                <a:ext cx="126720" cy="24480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FE494E77-AF8F-724C-A815-F9CD2525475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291363" y="5988339"/>
                  <a:ext cx="1569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85FA47C1-51CA-E748-9CC1-342B0C735A97}"/>
                    </a:ext>
                  </a:extLst>
                </p14:cNvPr>
                <p14:cNvContentPartPr/>
                <p14:nvPr/>
              </p14:nvContentPartPr>
              <p14:xfrm>
                <a:off x="2428523" y="6050979"/>
                <a:ext cx="125280" cy="15840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85FA47C1-51CA-E748-9CC1-342B0C735A9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413043" y="6035499"/>
                  <a:ext cx="155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BAAE6FE0-7CF8-6942-BED0-4E6BFD92B408}"/>
                    </a:ext>
                  </a:extLst>
                </p14:cNvPr>
                <p14:cNvContentPartPr/>
                <p14:nvPr/>
              </p14:nvContentPartPr>
              <p14:xfrm>
                <a:off x="2555243" y="5965299"/>
                <a:ext cx="360" cy="36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BAAE6FE0-7CF8-6942-BED0-4E6BFD92B40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40123" y="594981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64F7F59A-E677-3F4D-8031-2800BAEAA436}"/>
                    </a:ext>
                  </a:extLst>
                </p14:cNvPr>
                <p14:cNvContentPartPr/>
                <p14:nvPr/>
              </p14:nvContentPartPr>
              <p14:xfrm>
                <a:off x="2627963" y="5836059"/>
                <a:ext cx="381240" cy="39384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64F7F59A-E677-3F4D-8031-2800BAEAA43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12843" y="5820939"/>
                  <a:ext cx="4118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847" name="Ink 846">
                  <a:extLst>
                    <a:ext uri="{FF2B5EF4-FFF2-40B4-BE49-F238E27FC236}">
                      <a16:creationId xmlns:a16="http://schemas.microsoft.com/office/drawing/2014/main" id="{0B3396E5-FB92-8C46-94C1-7C6EAE765A5B}"/>
                    </a:ext>
                  </a:extLst>
                </p14:cNvPr>
                <p14:cNvContentPartPr/>
                <p14:nvPr/>
              </p14:nvContentPartPr>
              <p14:xfrm>
                <a:off x="2978603" y="5909139"/>
                <a:ext cx="360" cy="360"/>
              </p14:xfrm>
            </p:contentPart>
          </mc:Choice>
          <mc:Fallback xmlns="">
            <p:pic>
              <p:nvPicPr>
                <p:cNvPr id="847" name="Ink 846">
                  <a:extLst>
                    <a:ext uri="{FF2B5EF4-FFF2-40B4-BE49-F238E27FC236}">
                      <a16:creationId xmlns:a16="http://schemas.microsoft.com/office/drawing/2014/main" id="{0B3396E5-FB92-8C46-94C1-7C6EAE765A5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63483" y="589401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8419506B-BB58-8A4B-AA4A-06077E0D869B}"/>
                    </a:ext>
                  </a:extLst>
                </p14:cNvPr>
                <p14:cNvContentPartPr/>
                <p14:nvPr/>
              </p14:nvContentPartPr>
              <p14:xfrm>
                <a:off x="3072203" y="5988699"/>
                <a:ext cx="263520" cy="20592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8419506B-BB58-8A4B-AA4A-06077E0D869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57083" y="5973579"/>
                  <a:ext cx="294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CCFB3FEB-6383-7245-98D7-023589B90C4E}"/>
                    </a:ext>
                  </a:extLst>
                </p14:cNvPr>
                <p14:cNvContentPartPr/>
                <p14:nvPr/>
              </p14:nvContentPartPr>
              <p14:xfrm>
                <a:off x="3353723" y="5727699"/>
                <a:ext cx="118440" cy="44064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CCFB3FEB-6383-7245-98D7-023589B90C4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338603" y="5712219"/>
                  <a:ext cx="149040" cy="47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3" name="Group 852">
            <a:extLst>
              <a:ext uri="{FF2B5EF4-FFF2-40B4-BE49-F238E27FC236}">
                <a16:creationId xmlns:a16="http://schemas.microsoft.com/office/drawing/2014/main" id="{6D3F023C-C25A-1142-A2DB-44B2513B1142}"/>
              </a:ext>
            </a:extLst>
          </p:cNvPr>
          <p:cNvGrpSpPr/>
          <p:nvPr/>
        </p:nvGrpSpPr>
        <p:grpSpPr>
          <a:xfrm>
            <a:off x="3701843" y="5798619"/>
            <a:ext cx="772920" cy="416160"/>
            <a:chOff x="3701843" y="5798619"/>
            <a:chExt cx="772920" cy="4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95B3710B-D57B-FE4F-8B54-75E5762567EB}"/>
                    </a:ext>
                  </a:extLst>
                </p14:cNvPr>
                <p14:cNvContentPartPr/>
                <p14:nvPr/>
              </p14:nvContentPartPr>
              <p14:xfrm>
                <a:off x="3701843" y="5798619"/>
                <a:ext cx="184320" cy="385200"/>
              </p14:xfrm>
            </p:contentPart>
          </mc:Choice>
          <mc:Fallback xmlns=""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95B3710B-D57B-FE4F-8B54-75E5762567E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686363" y="5783499"/>
                  <a:ext cx="2149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32724F17-3F14-9C4E-9CF9-6FBFA47107EB}"/>
                    </a:ext>
                  </a:extLst>
                </p14:cNvPr>
                <p14:cNvContentPartPr/>
                <p14:nvPr/>
              </p14:nvContentPartPr>
              <p14:xfrm>
                <a:off x="3940163" y="6058179"/>
                <a:ext cx="33120" cy="156600"/>
              </p14:xfrm>
            </p:contentPart>
          </mc:Choice>
          <mc:Fallback xmlns=""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32724F17-3F14-9C4E-9CF9-6FBFA47107E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925043" y="6043059"/>
                  <a:ext cx="63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042EA5DC-9142-B04B-8380-026701C34E63}"/>
                    </a:ext>
                  </a:extLst>
                </p14:cNvPr>
                <p14:cNvContentPartPr/>
                <p14:nvPr/>
              </p14:nvContentPartPr>
              <p14:xfrm>
                <a:off x="4101083" y="6020379"/>
                <a:ext cx="373680" cy="187200"/>
              </p14:xfrm>
            </p:contentPart>
          </mc:Choice>
          <mc:Fallback xmlns=""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042EA5DC-9142-B04B-8380-026701C34E6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085963" y="6005259"/>
                  <a:ext cx="40428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8C3D3BF1-2B9F-6743-B85E-000050B0F424}"/>
              </a:ext>
            </a:extLst>
          </p:cNvPr>
          <p:cNvGrpSpPr/>
          <p:nvPr/>
        </p:nvGrpSpPr>
        <p:grpSpPr>
          <a:xfrm>
            <a:off x="3321683" y="3480939"/>
            <a:ext cx="2060640" cy="380160"/>
            <a:chOff x="3321683" y="3480939"/>
            <a:chExt cx="206064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2A74C35A-8C6C-7246-8C1E-C9D529072508}"/>
                    </a:ext>
                  </a:extLst>
                </p14:cNvPr>
                <p14:cNvContentPartPr/>
                <p14:nvPr/>
              </p14:nvContentPartPr>
              <p14:xfrm>
                <a:off x="3763403" y="3627459"/>
                <a:ext cx="33120" cy="17460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2A74C35A-8C6C-7246-8C1E-C9D52907250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747923" y="3612339"/>
                  <a:ext cx="63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B306C67E-C7DD-C641-8515-887FF48E4588}"/>
                    </a:ext>
                  </a:extLst>
                </p14:cNvPr>
                <p14:cNvContentPartPr/>
                <p14:nvPr/>
              </p14:nvContentPartPr>
              <p14:xfrm>
                <a:off x="3766283" y="3649059"/>
                <a:ext cx="114480" cy="792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B306C67E-C7DD-C641-8515-887FF48E458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751163" y="3633939"/>
                  <a:ext cx="145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E9B2C0AD-544B-4549-B7D2-F22EEE0737DE}"/>
                    </a:ext>
                  </a:extLst>
                </p14:cNvPr>
                <p14:cNvContentPartPr/>
                <p14:nvPr/>
              </p14:nvContentPartPr>
              <p14:xfrm>
                <a:off x="3910283" y="3659499"/>
                <a:ext cx="18360" cy="14832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E9B2C0AD-544B-4549-B7D2-F22EEE0737D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895163" y="3644379"/>
                  <a:ext cx="48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3DD6514D-4AC0-C347-910B-F98863C5E9A4}"/>
                    </a:ext>
                  </a:extLst>
                </p14:cNvPr>
                <p14:cNvContentPartPr/>
                <p14:nvPr/>
              </p14:nvContentPartPr>
              <p14:xfrm>
                <a:off x="3899483" y="3585339"/>
                <a:ext cx="1800" cy="144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3DD6514D-4AC0-C347-910B-F98863C5E9A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884363" y="3570219"/>
                  <a:ext cx="32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0F54EA06-4618-A047-88ED-A08784C1313C}"/>
                    </a:ext>
                  </a:extLst>
                </p14:cNvPr>
                <p14:cNvContentPartPr/>
                <p14:nvPr/>
              </p14:nvContentPartPr>
              <p14:xfrm>
                <a:off x="4006043" y="3505779"/>
                <a:ext cx="240840" cy="27180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0F54EA06-4618-A047-88ED-A08784C1313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990563" y="3490659"/>
                  <a:ext cx="2714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9B6D21E3-BB7B-7845-8628-141AD0914EA0}"/>
                    </a:ext>
                  </a:extLst>
                </p14:cNvPr>
                <p14:cNvContentPartPr/>
                <p14:nvPr/>
              </p14:nvContentPartPr>
              <p14:xfrm>
                <a:off x="4228163" y="3649779"/>
                <a:ext cx="77400" cy="720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9B6D21E3-BB7B-7845-8628-141AD0914EA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212683" y="3634299"/>
                  <a:ext cx="108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DDF59991-1529-8549-8CB4-101A3DB73134}"/>
                    </a:ext>
                  </a:extLst>
                </p14:cNvPr>
                <p14:cNvContentPartPr/>
                <p14:nvPr/>
              </p14:nvContentPartPr>
              <p14:xfrm>
                <a:off x="4368563" y="3490659"/>
                <a:ext cx="132840" cy="325800"/>
              </p14:xfrm>
            </p:contentPart>
          </mc:Choice>
          <mc:Fallback xmlns=""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DDF59991-1529-8549-8CB4-101A3DB7313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53083" y="3475539"/>
                  <a:ext cx="1634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BBDFC278-0CD8-1B43-9E54-BD3BDAB7D183}"/>
                    </a:ext>
                  </a:extLst>
                </p14:cNvPr>
                <p14:cNvContentPartPr/>
                <p14:nvPr/>
              </p14:nvContentPartPr>
              <p14:xfrm>
                <a:off x="4493843" y="3626019"/>
                <a:ext cx="79560" cy="16920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BBDFC278-0CD8-1B43-9E54-BD3BDAB7D18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478723" y="3610899"/>
                  <a:ext cx="110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2D5E4E3B-EE56-6641-904F-428BB4F0BF7E}"/>
                    </a:ext>
                  </a:extLst>
                </p14:cNvPr>
                <p14:cNvContentPartPr/>
                <p14:nvPr/>
              </p14:nvContentPartPr>
              <p14:xfrm>
                <a:off x="4646123" y="3658059"/>
                <a:ext cx="86400" cy="12060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2D5E4E3B-EE56-6641-904F-428BB4F0BF7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631003" y="3642579"/>
                  <a:ext cx="116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6D1E327A-0C1D-3D41-9461-8B7348CE2955}"/>
                    </a:ext>
                  </a:extLst>
                </p14:cNvPr>
                <p14:cNvContentPartPr/>
                <p14:nvPr/>
              </p14:nvContentPartPr>
              <p14:xfrm>
                <a:off x="4724243" y="3480939"/>
                <a:ext cx="229680" cy="29772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6D1E327A-0C1D-3D41-9461-8B7348CE295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709123" y="3465819"/>
                  <a:ext cx="2602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5FE50AF0-2F5E-0F42-B9CD-71DFF43BF666}"/>
                    </a:ext>
                  </a:extLst>
                </p14:cNvPr>
                <p14:cNvContentPartPr/>
                <p14:nvPr/>
              </p14:nvContentPartPr>
              <p14:xfrm>
                <a:off x="4829723" y="3619899"/>
                <a:ext cx="203400" cy="14292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5FE50AF0-2F5E-0F42-B9CD-71DFF43BF66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814603" y="3604779"/>
                  <a:ext cx="234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34427656-6EB0-3F4C-94DE-040E979FC919}"/>
                    </a:ext>
                  </a:extLst>
                </p14:cNvPr>
                <p14:cNvContentPartPr/>
                <p14:nvPr/>
              </p14:nvContentPartPr>
              <p14:xfrm>
                <a:off x="4872203" y="3554019"/>
                <a:ext cx="92520" cy="1512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34427656-6EB0-3F4C-94DE-040E979FC91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857083" y="3538899"/>
                  <a:ext cx="122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90DD8B88-FF4B-0842-8BAD-0F0C87B77971}"/>
                    </a:ext>
                  </a:extLst>
                </p14:cNvPr>
                <p14:cNvContentPartPr/>
                <p14:nvPr/>
              </p14:nvContentPartPr>
              <p14:xfrm>
                <a:off x="5042123" y="3559419"/>
                <a:ext cx="5400" cy="324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90DD8B88-FF4B-0842-8BAD-0F0C87B7797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026643" y="3544299"/>
                  <a:ext cx="36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89E61015-447E-084E-B3EC-8787A6458E55}"/>
                    </a:ext>
                  </a:extLst>
                </p14:cNvPr>
                <p14:cNvContentPartPr/>
                <p14:nvPr/>
              </p14:nvContentPartPr>
              <p14:xfrm>
                <a:off x="5099003" y="3681459"/>
                <a:ext cx="55440" cy="8928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89E61015-447E-084E-B3EC-8787A6458E5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083883" y="3666339"/>
                  <a:ext cx="86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61E69818-68C7-CD4F-B0D3-0FF5E922DB72}"/>
                    </a:ext>
                  </a:extLst>
                </p14:cNvPr>
                <p14:cNvContentPartPr/>
                <p14:nvPr/>
              </p14:nvContentPartPr>
              <p14:xfrm>
                <a:off x="5192603" y="3649059"/>
                <a:ext cx="67680" cy="12852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61E69818-68C7-CD4F-B0D3-0FF5E922DB7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77483" y="3633939"/>
                  <a:ext cx="98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BFE08028-6BF8-2049-AF1F-6E4BC2C2CFB0}"/>
                    </a:ext>
                  </a:extLst>
                </p14:cNvPr>
                <p14:cNvContentPartPr/>
                <p14:nvPr/>
              </p14:nvContentPartPr>
              <p14:xfrm>
                <a:off x="5314643" y="3658419"/>
                <a:ext cx="67680" cy="17568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BFE08028-6BF8-2049-AF1F-6E4BC2C2CFB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299163" y="3643299"/>
                  <a:ext cx="982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9E8EB349-E4F6-424E-9162-6CFC1D47FF4C}"/>
                    </a:ext>
                  </a:extLst>
                </p14:cNvPr>
                <p14:cNvContentPartPr/>
                <p14:nvPr/>
              </p14:nvContentPartPr>
              <p14:xfrm>
                <a:off x="3331403" y="3695859"/>
                <a:ext cx="252720" cy="16524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9E8EB349-E4F6-424E-9162-6CFC1D47FF4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315923" y="3680739"/>
                  <a:ext cx="283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2883A974-BD9D-AF47-A003-A25842898332}"/>
                    </a:ext>
                  </a:extLst>
                </p14:cNvPr>
                <p14:cNvContentPartPr/>
                <p14:nvPr/>
              </p14:nvContentPartPr>
              <p14:xfrm>
                <a:off x="3321683" y="3538179"/>
                <a:ext cx="307800" cy="192240"/>
              </p14:xfrm>
            </p:contentPart>
          </mc:Choice>
          <mc:Fallback xmlns=""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2883A974-BD9D-AF47-A003-A2584289833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306203" y="3523059"/>
                  <a:ext cx="33840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19B3920E-6C6A-9841-8825-37A6AA02977F}"/>
              </a:ext>
            </a:extLst>
          </p:cNvPr>
          <p:cNvGrpSpPr/>
          <p:nvPr/>
        </p:nvGrpSpPr>
        <p:grpSpPr>
          <a:xfrm>
            <a:off x="4757003" y="5828499"/>
            <a:ext cx="379800" cy="319680"/>
            <a:chOff x="4757003" y="5828499"/>
            <a:chExt cx="379800" cy="31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86F63106-211C-3D41-9BC7-8CE8BA31A639}"/>
                    </a:ext>
                  </a:extLst>
                </p14:cNvPr>
                <p14:cNvContentPartPr/>
                <p14:nvPr/>
              </p14:nvContentPartPr>
              <p14:xfrm>
                <a:off x="4788683" y="5968179"/>
                <a:ext cx="348120" cy="18000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86F63106-211C-3D41-9BC7-8CE8BA31A63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73203" y="5953059"/>
                  <a:ext cx="3783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780568D7-E82D-1747-8387-7AAA3D6A6669}"/>
                    </a:ext>
                  </a:extLst>
                </p14:cNvPr>
                <p14:cNvContentPartPr/>
                <p14:nvPr/>
              </p14:nvContentPartPr>
              <p14:xfrm>
                <a:off x="4757003" y="5828499"/>
                <a:ext cx="355320" cy="19584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780568D7-E82D-1747-8387-7AAA3D6A66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41883" y="5813019"/>
                  <a:ext cx="38592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92196E72-27F0-604F-8F5E-D0501A31C368}"/>
              </a:ext>
            </a:extLst>
          </p:cNvPr>
          <p:cNvGrpSpPr/>
          <p:nvPr/>
        </p:nvGrpSpPr>
        <p:grpSpPr>
          <a:xfrm>
            <a:off x="5375483" y="5721939"/>
            <a:ext cx="992520" cy="462240"/>
            <a:chOff x="5375483" y="5721939"/>
            <a:chExt cx="992520" cy="4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8CD0249E-35D6-0E43-8E27-0CEA956A8A30}"/>
                    </a:ext>
                  </a:extLst>
                </p14:cNvPr>
                <p14:cNvContentPartPr/>
                <p14:nvPr/>
              </p14:nvContentPartPr>
              <p14:xfrm>
                <a:off x="5375483" y="5914899"/>
                <a:ext cx="83520" cy="245160"/>
              </p14:xfrm>
            </p:contentPart>
          </mc:Choice>
          <mc:Fallback xmlns=""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8CD0249E-35D6-0E43-8E27-0CEA956A8A3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360363" y="5899419"/>
                  <a:ext cx="1137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0294445A-1380-C74B-8481-790A6E61FB20}"/>
                    </a:ext>
                  </a:extLst>
                </p14:cNvPr>
                <p14:cNvContentPartPr/>
                <p14:nvPr/>
              </p14:nvContentPartPr>
              <p14:xfrm>
                <a:off x="5590043" y="5721939"/>
                <a:ext cx="13680" cy="45324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0294445A-1380-C74B-8481-790A6E61FB2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74923" y="5706819"/>
                  <a:ext cx="442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DA23FFE0-E0C8-CD45-AC23-D90DD61D3455}"/>
                    </a:ext>
                  </a:extLst>
                </p14:cNvPr>
                <p14:cNvContentPartPr/>
                <p14:nvPr/>
              </p14:nvContentPartPr>
              <p14:xfrm>
                <a:off x="5462603" y="5854059"/>
                <a:ext cx="187560" cy="1728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DA23FFE0-E0C8-CD45-AC23-D90DD61D345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447483" y="5838939"/>
                  <a:ext cx="218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9914FE90-3AA6-B740-9B5D-C6085BE2B54E}"/>
                    </a:ext>
                  </a:extLst>
                </p14:cNvPr>
                <p14:cNvContentPartPr/>
                <p14:nvPr/>
              </p14:nvContentPartPr>
              <p14:xfrm>
                <a:off x="5680043" y="5920659"/>
                <a:ext cx="11880" cy="206280"/>
              </p14:xfrm>
            </p:contentPart>
          </mc:Choice>
          <mc:Fallback xmlns=""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9914FE90-3AA6-B740-9B5D-C6085BE2B54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664563" y="5905179"/>
                  <a:ext cx="42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EBEA6F71-F507-8D46-B4FD-F131DF48FDAB}"/>
                    </a:ext>
                  </a:extLst>
                </p14:cNvPr>
                <p14:cNvContentPartPr/>
                <p14:nvPr/>
              </p14:nvContentPartPr>
              <p14:xfrm>
                <a:off x="5667803" y="5925699"/>
                <a:ext cx="107280" cy="2448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EBEA6F71-F507-8D46-B4FD-F131DF48FDA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652683" y="5910579"/>
                  <a:ext cx="137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D98822FC-8616-F54B-9E52-01881439BFAC}"/>
                    </a:ext>
                  </a:extLst>
                </p14:cNvPr>
                <p14:cNvContentPartPr/>
                <p14:nvPr/>
              </p14:nvContentPartPr>
              <p14:xfrm>
                <a:off x="5795603" y="5927499"/>
                <a:ext cx="161640" cy="19872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D98822FC-8616-F54B-9E52-01881439BFA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780483" y="5912019"/>
                  <a:ext cx="1922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877109E9-A433-874A-9235-FF85BBE68402}"/>
                    </a:ext>
                  </a:extLst>
                </p14:cNvPr>
                <p14:cNvContentPartPr/>
                <p14:nvPr/>
              </p14:nvContentPartPr>
              <p14:xfrm>
                <a:off x="5931323" y="5972499"/>
                <a:ext cx="149400" cy="16560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877109E9-A433-874A-9235-FF85BBE6840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915843" y="5957019"/>
                  <a:ext cx="180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B360666B-19A6-1743-849F-B72336DD5350}"/>
                    </a:ext>
                  </a:extLst>
                </p14:cNvPr>
                <p14:cNvContentPartPr/>
                <p14:nvPr/>
              </p14:nvContentPartPr>
              <p14:xfrm>
                <a:off x="6141563" y="5965659"/>
                <a:ext cx="226440" cy="21852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B360666B-19A6-1743-849F-B72336DD535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126083" y="5950539"/>
                  <a:ext cx="25704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BC66C47C-2644-1E45-B737-D2E9579A6320}"/>
              </a:ext>
            </a:extLst>
          </p:cNvPr>
          <p:cNvGrpSpPr/>
          <p:nvPr/>
        </p:nvGrpSpPr>
        <p:grpSpPr>
          <a:xfrm>
            <a:off x="7737083" y="3674259"/>
            <a:ext cx="297000" cy="307800"/>
            <a:chOff x="7737083" y="3674259"/>
            <a:chExt cx="29700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236316AF-96D1-A747-954F-BBBA75E5507C}"/>
                    </a:ext>
                  </a:extLst>
                </p14:cNvPr>
                <p14:cNvContentPartPr/>
                <p14:nvPr/>
              </p14:nvContentPartPr>
              <p14:xfrm>
                <a:off x="7737083" y="3847419"/>
                <a:ext cx="289800" cy="13464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236316AF-96D1-A747-954F-BBBA75E5507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721963" y="3832299"/>
                  <a:ext cx="320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019BCAF0-31A4-4045-B8FC-D4909F1E56DA}"/>
                    </a:ext>
                  </a:extLst>
                </p14:cNvPr>
                <p14:cNvContentPartPr/>
                <p14:nvPr/>
              </p14:nvContentPartPr>
              <p14:xfrm>
                <a:off x="7752923" y="3674259"/>
                <a:ext cx="281160" cy="14760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019BCAF0-31A4-4045-B8FC-D4909F1E56D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737803" y="3659139"/>
                  <a:ext cx="311400" cy="17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923" name="Ink 922">
                <a:extLst>
                  <a:ext uri="{FF2B5EF4-FFF2-40B4-BE49-F238E27FC236}">
                    <a16:creationId xmlns:a16="http://schemas.microsoft.com/office/drawing/2014/main" id="{A455DAB8-AA86-E546-9E50-501E9C12279D}"/>
                  </a:ext>
                </a:extLst>
              </p14:cNvPr>
              <p14:cNvContentPartPr/>
              <p14:nvPr/>
            </p14:nvContentPartPr>
            <p14:xfrm>
              <a:off x="10729763" y="1355139"/>
              <a:ext cx="11160" cy="178200"/>
            </p14:xfrm>
          </p:contentPart>
        </mc:Choice>
        <mc:Fallback xmlns="">
          <p:pic>
            <p:nvPicPr>
              <p:cNvPr id="923" name="Ink 922">
                <a:extLst>
                  <a:ext uri="{FF2B5EF4-FFF2-40B4-BE49-F238E27FC236}">
                    <a16:creationId xmlns:a16="http://schemas.microsoft.com/office/drawing/2014/main" id="{A455DAB8-AA86-E546-9E50-501E9C12279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714283" y="1340019"/>
                <a:ext cx="4176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932" name="Ink 931">
                <a:extLst>
                  <a:ext uri="{FF2B5EF4-FFF2-40B4-BE49-F238E27FC236}">
                    <a16:creationId xmlns:a16="http://schemas.microsoft.com/office/drawing/2014/main" id="{56E8EC76-2D02-0146-846A-DB13413F09C6}"/>
                  </a:ext>
                </a:extLst>
              </p14:cNvPr>
              <p14:cNvContentPartPr/>
              <p14:nvPr/>
            </p14:nvContentPartPr>
            <p14:xfrm>
              <a:off x="9619883" y="1505979"/>
              <a:ext cx="134640" cy="178200"/>
            </p14:xfrm>
          </p:contentPart>
        </mc:Choice>
        <mc:Fallback xmlns="">
          <p:pic>
            <p:nvPicPr>
              <p:cNvPr id="932" name="Ink 931">
                <a:extLst>
                  <a:ext uri="{FF2B5EF4-FFF2-40B4-BE49-F238E27FC236}">
                    <a16:creationId xmlns:a16="http://schemas.microsoft.com/office/drawing/2014/main" id="{56E8EC76-2D02-0146-846A-DB13413F09C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604763" y="1490859"/>
                <a:ext cx="1652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966" name="Ink 965">
                <a:extLst>
                  <a:ext uri="{FF2B5EF4-FFF2-40B4-BE49-F238E27FC236}">
                    <a16:creationId xmlns:a16="http://schemas.microsoft.com/office/drawing/2014/main" id="{1130F73C-8424-904F-96D0-8DE18F63091F}"/>
                  </a:ext>
                </a:extLst>
              </p14:cNvPr>
              <p14:cNvContentPartPr/>
              <p14:nvPr/>
            </p14:nvContentPartPr>
            <p14:xfrm>
              <a:off x="8289683" y="2964339"/>
              <a:ext cx="1314000" cy="53280"/>
            </p14:xfrm>
          </p:contentPart>
        </mc:Choice>
        <mc:Fallback xmlns="">
          <p:pic>
            <p:nvPicPr>
              <p:cNvPr id="966" name="Ink 965">
                <a:extLst>
                  <a:ext uri="{FF2B5EF4-FFF2-40B4-BE49-F238E27FC236}">
                    <a16:creationId xmlns:a16="http://schemas.microsoft.com/office/drawing/2014/main" id="{1130F73C-8424-904F-96D0-8DE18F63091F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274563" y="2948859"/>
                <a:ext cx="13446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9E1C1B2-9321-E048-96DF-E9638FBF309B}"/>
                  </a:ext>
                </a:extLst>
              </p14:cNvPr>
              <p14:cNvContentPartPr/>
              <p14:nvPr/>
            </p14:nvContentPartPr>
            <p14:xfrm>
              <a:off x="1086443" y="2334699"/>
              <a:ext cx="1895400" cy="445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9E1C1B2-9321-E048-96DF-E9638FBF309B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070963" y="2319579"/>
                <a:ext cx="192600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2FDF9F-ED42-9247-8F90-FCD9C3FF881F}"/>
                  </a:ext>
                </a:extLst>
              </p14:cNvPr>
              <p14:cNvContentPartPr/>
              <p14:nvPr/>
            </p14:nvContentPartPr>
            <p14:xfrm>
              <a:off x="1432763" y="2341539"/>
              <a:ext cx="119520" cy="371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2FDF9F-ED42-9247-8F90-FCD9C3FF881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417643" y="2326059"/>
                <a:ext cx="1501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150DEB8-3EAE-D34D-B8C6-2620D6FA57C2}"/>
                  </a:ext>
                </a:extLst>
              </p14:cNvPr>
              <p14:cNvContentPartPr/>
              <p14:nvPr/>
            </p14:nvContentPartPr>
            <p14:xfrm>
              <a:off x="1526003" y="2544579"/>
              <a:ext cx="73800" cy="129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150DEB8-3EAE-D34D-B8C6-2620D6FA57C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510883" y="2529459"/>
                <a:ext cx="1044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37038C9-1B99-4F49-BADE-28D5452230A9}"/>
                  </a:ext>
                </a:extLst>
              </p14:cNvPr>
              <p14:cNvContentPartPr/>
              <p14:nvPr/>
            </p14:nvContentPartPr>
            <p14:xfrm>
              <a:off x="1652723" y="2522619"/>
              <a:ext cx="53640" cy="161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37038C9-1B99-4F49-BADE-28D5452230A9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637603" y="2507139"/>
                <a:ext cx="842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8E8516-0D1A-FA40-A444-94D3BE9A7A50}"/>
                  </a:ext>
                </a:extLst>
              </p14:cNvPr>
              <p14:cNvContentPartPr/>
              <p14:nvPr/>
            </p14:nvContentPartPr>
            <p14:xfrm>
              <a:off x="1767203" y="2424699"/>
              <a:ext cx="15120" cy="249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8E8516-0D1A-FA40-A444-94D3BE9A7A5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751723" y="2409579"/>
                <a:ext cx="457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F570F5D-70E8-5643-BC4C-627F811079D0}"/>
                  </a:ext>
                </a:extLst>
              </p14:cNvPr>
              <p14:cNvContentPartPr/>
              <p14:nvPr/>
            </p14:nvContentPartPr>
            <p14:xfrm>
              <a:off x="1731203" y="2470779"/>
              <a:ext cx="88920" cy="40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F570F5D-70E8-5643-BC4C-627F811079D0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716083" y="2455299"/>
                <a:ext cx="1191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FE4CCAF-089B-B74D-B8FC-4820DAF780F0}"/>
                  </a:ext>
                </a:extLst>
              </p14:cNvPr>
              <p14:cNvContentPartPr/>
              <p14:nvPr/>
            </p14:nvContentPartPr>
            <p14:xfrm>
              <a:off x="1886003" y="2497419"/>
              <a:ext cx="92160" cy="231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FE4CCAF-089B-B74D-B8FC-4820DAF780F0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870883" y="2481939"/>
                <a:ext cx="1227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CC2AB1C-0A87-F54A-B92B-8463EE402B4B}"/>
                  </a:ext>
                </a:extLst>
              </p14:cNvPr>
              <p14:cNvContentPartPr/>
              <p14:nvPr/>
            </p14:nvContentPartPr>
            <p14:xfrm>
              <a:off x="2028923" y="2539899"/>
              <a:ext cx="9720" cy="138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CC2AB1C-0A87-F54A-B92B-8463EE402B4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013443" y="2524779"/>
                <a:ext cx="399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15E728A-8B8B-7046-BC13-E5E21890F734}"/>
                  </a:ext>
                </a:extLst>
              </p14:cNvPr>
              <p14:cNvContentPartPr/>
              <p14:nvPr/>
            </p14:nvContentPartPr>
            <p14:xfrm>
              <a:off x="2041883" y="2546739"/>
              <a:ext cx="59400" cy="25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15E728A-8B8B-7046-BC13-E5E21890F734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026403" y="2531619"/>
                <a:ext cx="90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7C945B5-7A8A-C245-ADFB-A54BF73DB30B}"/>
                  </a:ext>
                </a:extLst>
              </p14:cNvPr>
              <p14:cNvContentPartPr/>
              <p14:nvPr/>
            </p14:nvContentPartPr>
            <p14:xfrm>
              <a:off x="2116403" y="2548179"/>
              <a:ext cx="50400" cy="118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7C945B5-7A8A-C245-ADFB-A54BF73DB30B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100923" y="2533059"/>
                <a:ext cx="806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B3F8AA9-6ED8-344C-94B6-70A1CF25FD09}"/>
                  </a:ext>
                </a:extLst>
              </p14:cNvPr>
              <p14:cNvContentPartPr/>
              <p14:nvPr/>
            </p14:nvContentPartPr>
            <p14:xfrm>
              <a:off x="2234483" y="2543499"/>
              <a:ext cx="41400" cy="120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B3F8AA9-6ED8-344C-94B6-70A1CF25FD0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219363" y="2528379"/>
                <a:ext cx="720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B78E604-F46B-DD43-8A01-A6717DD2B108}"/>
                  </a:ext>
                </a:extLst>
              </p14:cNvPr>
              <p14:cNvContentPartPr/>
              <p14:nvPr/>
            </p14:nvContentPartPr>
            <p14:xfrm>
              <a:off x="1434923" y="3121659"/>
              <a:ext cx="101160" cy="367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B78E604-F46B-DD43-8A01-A6717DD2B10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419803" y="3106539"/>
                <a:ext cx="13176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4C3AA08-3B14-2A4D-B76C-9F78FE97B471}"/>
                  </a:ext>
                </a:extLst>
              </p14:cNvPr>
              <p14:cNvContentPartPr/>
              <p14:nvPr/>
            </p14:nvContentPartPr>
            <p14:xfrm>
              <a:off x="1612763" y="3142179"/>
              <a:ext cx="7560" cy="117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4C3AA08-3B14-2A4D-B76C-9F78FE97B471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597643" y="3127059"/>
                <a:ext cx="381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2D7EF1E-7C94-AE47-A1A5-8ED7059AFCBA}"/>
                  </a:ext>
                </a:extLst>
              </p14:cNvPr>
              <p14:cNvContentPartPr/>
              <p14:nvPr/>
            </p14:nvContentPartPr>
            <p14:xfrm>
              <a:off x="1601963" y="3154059"/>
              <a:ext cx="79200" cy="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2D7EF1E-7C94-AE47-A1A5-8ED7059AFCBA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586843" y="3138579"/>
                <a:ext cx="1094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2015DB8-F8AB-4F4D-8473-A84601C6FEEB}"/>
                  </a:ext>
                </a:extLst>
              </p14:cNvPr>
              <p14:cNvContentPartPr/>
              <p14:nvPr/>
            </p14:nvContentPartPr>
            <p14:xfrm>
              <a:off x="1725083" y="3154419"/>
              <a:ext cx="70200" cy="99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2015DB8-F8AB-4F4D-8473-A84601C6FEEB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709603" y="3139299"/>
                <a:ext cx="1008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9A42E72-8A56-5946-ACBA-F9263C3BF51C}"/>
                  </a:ext>
                </a:extLst>
              </p14:cNvPr>
              <p14:cNvContentPartPr/>
              <p14:nvPr/>
            </p14:nvContentPartPr>
            <p14:xfrm>
              <a:off x="1798883" y="2965059"/>
              <a:ext cx="115560" cy="421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9A42E72-8A56-5946-ACBA-F9263C3BF51C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783763" y="2949579"/>
                <a:ext cx="14616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B40FD82-385E-4A4B-A352-C9DE0DFC09E3}"/>
                  </a:ext>
                </a:extLst>
              </p14:cNvPr>
              <p14:cNvContentPartPr/>
              <p14:nvPr/>
            </p14:nvContentPartPr>
            <p14:xfrm>
              <a:off x="1940363" y="3152979"/>
              <a:ext cx="16200" cy="118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B40FD82-385E-4A4B-A352-C9DE0DFC09E3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925243" y="3137859"/>
                <a:ext cx="468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9FE8BFB-8A59-8E4C-8546-DC8D5D45CEF5}"/>
                  </a:ext>
                </a:extLst>
              </p14:cNvPr>
              <p14:cNvContentPartPr/>
              <p14:nvPr/>
            </p14:nvContentPartPr>
            <p14:xfrm>
              <a:off x="2045483" y="2980539"/>
              <a:ext cx="49320" cy="303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9FE8BFB-8A59-8E4C-8546-DC8D5D45CEF5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2030003" y="2965419"/>
                <a:ext cx="7956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465C822-31CF-9C45-8C27-425E24A23E5C}"/>
                  </a:ext>
                </a:extLst>
              </p14:cNvPr>
              <p14:cNvContentPartPr/>
              <p14:nvPr/>
            </p14:nvContentPartPr>
            <p14:xfrm>
              <a:off x="2121443" y="3124179"/>
              <a:ext cx="86400" cy="138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465C822-31CF-9C45-8C27-425E24A23E5C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2106323" y="3109059"/>
                <a:ext cx="1170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033B273-E904-784F-A9D5-20772601F2B2}"/>
                  </a:ext>
                </a:extLst>
              </p14:cNvPr>
              <p14:cNvContentPartPr/>
              <p14:nvPr/>
            </p14:nvContentPartPr>
            <p14:xfrm>
              <a:off x="2252483" y="3110859"/>
              <a:ext cx="55440" cy="221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033B273-E904-784F-A9D5-20772601F2B2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2237363" y="3095379"/>
                <a:ext cx="860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DDA5A1C-DAC9-EC4D-8876-2AC271C65765}"/>
                  </a:ext>
                </a:extLst>
              </p14:cNvPr>
              <p14:cNvContentPartPr/>
              <p14:nvPr/>
            </p14:nvContentPartPr>
            <p14:xfrm>
              <a:off x="1489643" y="3672819"/>
              <a:ext cx="14400" cy="279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DDA5A1C-DAC9-EC4D-8876-2AC271C65765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474523" y="3657699"/>
                <a:ext cx="4500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2FB6689-F7BB-0845-8071-14DB376566BC}"/>
                  </a:ext>
                </a:extLst>
              </p14:cNvPr>
              <p14:cNvContentPartPr/>
              <p14:nvPr/>
            </p14:nvContentPartPr>
            <p14:xfrm>
              <a:off x="1562003" y="3812859"/>
              <a:ext cx="61200" cy="110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2FB6689-F7BB-0845-8071-14DB376566BC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546883" y="3797379"/>
                <a:ext cx="918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7A969A4-9E51-8E4E-A5A2-88300F44BAFA}"/>
                  </a:ext>
                </a:extLst>
              </p14:cNvPr>
              <p14:cNvContentPartPr/>
              <p14:nvPr/>
            </p14:nvContentPartPr>
            <p14:xfrm>
              <a:off x="1704563" y="3808539"/>
              <a:ext cx="60480" cy="108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7A969A4-9E51-8E4E-A5A2-88300F44BAFA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689443" y="3793419"/>
                <a:ext cx="910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D14E949-7BB2-D542-A1FE-B25AA94BBEA8}"/>
                  </a:ext>
                </a:extLst>
              </p14:cNvPr>
              <p14:cNvContentPartPr/>
              <p14:nvPr/>
            </p14:nvContentPartPr>
            <p14:xfrm>
              <a:off x="1796003" y="3600819"/>
              <a:ext cx="240840" cy="301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D14E949-7BB2-D542-A1FE-B25AA94BBEA8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780883" y="3585699"/>
                <a:ext cx="2714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1D10E7F-6EC3-2446-A7FD-8F927FC6B7A3}"/>
                  </a:ext>
                </a:extLst>
              </p14:cNvPr>
              <p14:cNvContentPartPr/>
              <p14:nvPr/>
            </p14:nvContentPartPr>
            <p14:xfrm>
              <a:off x="1913003" y="3751299"/>
              <a:ext cx="253800" cy="142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1D10E7F-6EC3-2446-A7FD-8F927FC6B7A3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897883" y="3735819"/>
                <a:ext cx="2840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2B0CB02-33D4-9E4F-84EC-846D83A659C1}"/>
                  </a:ext>
                </a:extLst>
              </p14:cNvPr>
              <p14:cNvContentPartPr/>
              <p14:nvPr/>
            </p14:nvContentPartPr>
            <p14:xfrm>
              <a:off x="1939283" y="3676059"/>
              <a:ext cx="96840" cy="11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2B0CB02-33D4-9E4F-84EC-846D83A659C1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924163" y="3660579"/>
                <a:ext cx="1274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17C2142-731B-3547-A340-52FA6EE4C639}"/>
                  </a:ext>
                </a:extLst>
              </p14:cNvPr>
              <p14:cNvContentPartPr/>
              <p14:nvPr/>
            </p14:nvContentPartPr>
            <p14:xfrm>
              <a:off x="2129003" y="3651219"/>
              <a:ext cx="3600" cy="1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17C2142-731B-3547-A340-52FA6EE4C639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2113883" y="3636099"/>
                <a:ext cx="338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4EA1272-70AB-5A48-8431-103DE37DC267}"/>
                  </a:ext>
                </a:extLst>
              </p14:cNvPr>
              <p14:cNvContentPartPr/>
              <p14:nvPr/>
            </p14:nvContentPartPr>
            <p14:xfrm>
              <a:off x="2264363" y="3765339"/>
              <a:ext cx="74160" cy="12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4EA1272-70AB-5A48-8431-103DE37DC267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2249243" y="3750219"/>
                <a:ext cx="1047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67AEA85-94B4-5A40-9E0B-16FFEB9EBEE5}"/>
                  </a:ext>
                </a:extLst>
              </p14:cNvPr>
              <p14:cNvContentPartPr/>
              <p14:nvPr/>
            </p14:nvContentPartPr>
            <p14:xfrm>
              <a:off x="2381003" y="3752019"/>
              <a:ext cx="105480" cy="1465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67AEA85-94B4-5A40-9E0B-16FFEB9EBEE5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365883" y="3736899"/>
                <a:ext cx="1360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823D050-99DE-2646-B369-0AC014E3A505}"/>
                  </a:ext>
                </a:extLst>
              </p14:cNvPr>
              <p14:cNvContentPartPr/>
              <p14:nvPr/>
            </p14:nvContentPartPr>
            <p14:xfrm>
              <a:off x="2555243" y="3738699"/>
              <a:ext cx="72360" cy="193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823D050-99DE-2646-B369-0AC014E3A505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540123" y="3723579"/>
                <a:ext cx="1029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EB163CC-931B-B84A-8022-9F137728E42D}"/>
                  </a:ext>
                </a:extLst>
              </p14:cNvPr>
              <p14:cNvContentPartPr/>
              <p14:nvPr/>
            </p14:nvContentPartPr>
            <p14:xfrm>
              <a:off x="1069883" y="3298419"/>
              <a:ext cx="14760" cy="713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EB163CC-931B-B84A-8022-9F137728E42D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054763" y="3283299"/>
                <a:ext cx="45360" cy="74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4C720A0-0536-8A40-8986-E601CB268D7A}"/>
                  </a:ext>
                </a:extLst>
              </p14:cNvPr>
              <p14:cNvContentPartPr/>
              <p14:nvPr/>
            </p14:nvContentPartPr>
            <p14:xfrm>
              <a:off x="1632923" y="4281579"/>
              <a:ext cx="1015560" cy="176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4C720A0-0536-8A40-8986-E601CB268D7A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617803" y="4266459"/>
                <a:ext cx="10458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2757AA3-531B-8046-AA72-3DEFB2B8E041}"/>
                  </a:ext>
                </a:extLst>
              </p14:cNvPr>
              <p14:cNvContentPartPr/>
              <p14:nvPr/>
            </p14:nvContentPartPr>
            <p14:xfrm>
              <a:off x="2971043" y="2726019"/>
              <a:ext cx="46800" cy="1296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2757AA3-531B-8046-AA72-3DEFB2B8E041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2955563" y="2710899"/>
                <a:ext cx="77400" cy="13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7B8DD46-7CCB-294C-9837-728B7A212742}"/>
                  </a:ext>
                </a:extLst>
              </p14:cNvPr>
              <p14:cNvContentPartPr/>
              <p14:nvPr/>
            </p14:nvContentPartPr>
            <p14:xfrm>
              <a:off x="4727483" y="2945259"/>
              <a:ext cx="84600" cy="4539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7B8DD46-7CCB-294C-9837-728B7A212742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4712003" y="2930139"/>
                <a:ext cx="11520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CA7E8C2-4EC9-A14E-947F-746C4B609E67}"/>
                  </a:ext>
                </a:extLst>
              </p14:cNvPr>
              <p14:cNvContentPartPr/>
              <p14:nvPr/>
            </p14:nvContentPartPr>
            <p14:xfrm>
              <a:off x="4811363" y="3140739"/>
              <a:ext cx="103680" cy="210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CA7E8C2-4EC9-A14E-947F-746C4B609E67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4795883" y="3125259"/>
                <a:ext cx="13428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FA42043-E9D9-D744-833E-6A576E631380}"/>
                  </a:ext>
                </a:extLst>
              </p14:cNvPr>
              <p14:cNvContentPartPr/>
              <p14:nvPr/>
            </p14:nvContentPartPr>
            <p14:xfrm>
              <a:off x="4818923" y="2992419"/>
              <a:ext cx="179640" cy="1674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FA42043-E9D9-D744-833E-6A576E631380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4803803" y="2977299"/>
                <a:ext cx="2102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716C98D-39F4-2C45-BC81-F1356CC7A0F4}"/>
                  </a:ext>
                </a:extLst>
              </p14:cNvPr>
              <p14:cNvContentPartPr/>
              <p14:nvPr/>
            </p14:nvContentPartPr>
            <p14:xfrm>
              <a:off x="5018003" y="2984859"/>
              <a:ext cx="173880" cy="374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716C98D-39F4-2C45-BC81-F1356CC7A0F4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5002883" y="2969739"/>
                <a:ext cx="20448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27B4697-AF64-9C47-AE91-892BF2A19B36}"/>
                  </a:ext>
                </a:extLst>
              </p14:cNvPr>
              <p14:cNvContentPartPr/>
              <p14:nvPr/>
            </p14:nvContentPartPr>
            <p14:xfrm>
              <a:off x="5259563" y="3016539"/>
              <a:ext cx="198000" cy="280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27B4697-AF64-9C47-AE91-892BF2A19B36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244443" y="3001419"/>
                <a:ext cx="22860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90701FA-0832-514A-AAF1-3528902AC8CF}"/>
                  </a:ext>
                </a:extLst>
              </p14:cNvPr>
              <p14:cNvContentPartPr/>
              <p14:nvPr/>
            </p14:nvContentPartPr>
            <p14:xfrm>
              <a:off x="5374763" y="3161619"/>
              <a:ext cx="105120" cy="2246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90701FA-0832-514A-AAF1-3528902AC8CF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5359643" y="3146499"/>
                <a:ext cx="1357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9F47A0B-60A7-6F46-8EBD-4B87D67C31A0}"/>
                  </a:ext>
                </a:extLst>
              </p14:cNvPr>
              <p14:cNvContentPartPr/>
              <p14:nvPr/>
            </p14:nvContentPartPr>
            <p14:xfrm>
              <a:off x="5592923" y="3012579"/>
              <a:ext cx="185400" cy="3600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9F47A0B-60A7-6F46-8EBD-4B87D67C31A0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5577443" y="2997459"/>
                <a:ext cx="21600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9570A32-283D-2642-8B02-9CD4B0C40530}"/>
                  </a:ext>
                </a:extLst>
              </p14:cNvPr>
              <p14:cNvContentPartPr/>
              <p14:nvPr/>
            </p14:nvContentPartPr>
            <p14:xfrm>
              <a:off x="5936003" y="2948139"/>
              <a:ext cx="192960" cy="4485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9570A32-283D-2642-8B02-9CD4B0C40530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5920883" y="2933019"/>
                <a:ext cx="22356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5875D69-9AFC-F849-B239-80F56F645CC9}"/>
                  </a:ext>
                </a:extLst>
              </p14:cNvPr>
              <p14:cNvContentPartPr/>
              <p14:nvPr/>
            </p14:nvContentPartPr>
            <p14:xfrm>
              <a:off x="6262523" y="2924019"/>
              <a:ext cx="185760" cy="4914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5875D69-9AFC-F849-B239-80F56F645CC9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6247403" y="2908899"/>
                <a:ext cx="21636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907" name="Ink 906">
                <a:extLst>
                  <a:ext uri="{FF2B5EF4-FFF2-40B4-BE49-F238E27FC236}">
                    <a16:creationId xmlns:a16="http://schemas.microsoft.com/office/drawing/2014/main" id="{FC486299-9F90-9C45-9522-B599D47D27AC}"/>
                  </a:ext>
                </a:extLst>
              </p14:cNvPr>
              <p14:cNvContentPartPr/>
              <p14:nvPr/>
            </p14:nvContentPartPr>
            <p14:xfrm>
              <a:off x="10704923" y="77859"/>
              <a:ext cx="360" cy="360"/>
            </p14:xfrm>
          </p:contentPart>
        </mc:Choice>
        <mc:Fallback xmlns="">
          <p:pic>
            <p:nvPicPr>
              <p:cNvPr id="907" name="Ink 906">
                <a:extLst>
                  <a:ext uri="{FF2B5EF4-FFF2-40B4-BE49-F238E27FC236}">
                    <a16:creationId xmlns:a16="http://schemas.microsoft.com/office/drawing/2014/main" id="{FC486299-9F90-9C45-9522-B599D47D27AC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0689803" y="6273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892" name="Ink 891">
                <a:extLst>
                  <a:ext uri="{FF2B5EF4-FFF2-40B4-BE49-F238E27FC236}">
                    <a16:creationId xmlns:a16="http://schemas.microsoft.com/office/drawing/2014/main" id="{1F6342B1-D729-A847-B82D-81839D922302}"/>
                  </a:ext>
                </a:extLst>
              </p14:cNvPr>
              <p14:cNvContentPartPr/>
              <p14:nvPr/>
            </p14:nvContentPartPr>
            <p14:xfrm>
              <a:off x="10626803" y="945459"/>
              <a:ext cx="71280" cy="43560"/>
            </p14:xfrm>
          </p:contentPart>
        </mc:Choice>
        <mc:Fallback xmlns="">
          <p:pic>
            <p:nvPicPr>
              <p:cNvPr id="892" name="Ink 891">
                <a:extLst>
                  <a:ext uri="{FF2B5EF4-FFF2-40B4-BE49-F238E27FC236}">
                    <a16:creationId xmlns:a16="http://schemas.microsoft.com/office/drawing/2014/main" id="{1F6342B1-D729-A847-B82D-81839D922302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10611683" y="930339"/>
                <a:ext cx="1018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893" name="Ink 892">
                <a:extLst>
                  <a:ext uri="{FF2B5EF4-FFF2-40B4-BE49-F238E27FC236}">
                    <a16:creationId xmlns:a16="http://schemas.microsoft.com/office/drawing/2014/main" id="{20A33DFF-6ED3-BF4A-A3D5-242AF1EF5AB5}"/>
                  </a:ext>
                </a:extLst>
              </p14:cNvPr>
              <p14:cNvContentPartPr/>
              <p14:nvPr/>
            </p14:nvContentPartPr>
            <p14:xfrm>
              <a:off x="10875563" y="840699"/>
              <a:ext cx="89640" cy="18360"/>
            </p14:xfrm>
          </p:contentPart>
        </mc:Choice>
        <mc:Fallback xmlns="">
          <p:pic>
            <p:nvPicPr>
              <p:cNvPr id="893" name="Ink 892">
                <a:extLst>
                  <a:ext uri="{FF2B5EF4-FFF2-40B4-BE49-F238E27FC236}">
                    <a16:creationId xmlns:a16="http://schemas.microsoft.com/office/drawing/2014/main" id="{20A33DFF-6ED3-BF4A-A3D5-242AF1EF5AB5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10860443" y="825219"/>
                <a:ext cx="1202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894" name="Ink 893">
                <a:extLst>
                  <a:ext uri="{FF2B5EF4-FFF2-40B4-BE49-F238E27FC236}">
                    <a16:creationId xmlns:a16="http://schemas.microsoft.com/office/drawing/2014/main" id="{59E5A2B4-3A91-8244-A5C3-D5343E91AE63}"/>
                  </a:ext>
                </a:extLst>
              </p14:cNvPr>
              <p14:cNvContentPartPr/>
              <p14:nvPr/>
            </p14:nvContentPartPr>
            <p14:xfrm>
              <a:off x="11169683" y="791739"/>
              <a:ext cx="61560" cy="15840"/>
            </p14:xfrm>
          </p:contentPart>
        </mc:Choice>
        <mc:Fallback xmlns="">
          <p:pic>
            <p:nvPicPr>
              <p:cNvPr id="894" name="Ink 893">
                <a:extLst>
                  <a:ext uri="{FF2B5EF4-FFF2-40B4-BE49-F238E27FC236}">
                    <a16:creationId xmlns:a16="http://schemas.microsoft.com/office/drawing/2014/main" id="{59E5A2B4-3A91-8244-A5C3-D5343E91AE63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11154563" y="776619"/>
                <a:ext cx="92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895" name="Ink 894">
                <a:extLst>
                  <a:ext uri="{FF2B5EF4-FFF2-40B4-BE49-F238E27FC236}">
                    <a16:creationId xmlns:a16="http://schemas.microsoft.com/office/drawing/2014/main" id="{B9CBB7D6-2DA7-254A-9621-3EFBA163370B}"/>
                  </a:ext>
                </a:extLst>
              </p14:cNvPr>
              <p14:cNvContentPartPr/>
              <p14:nvPr/>
            </p14:nvContentPartPr>
            <p14:xfrm>
              <a:off x="11445803" y="738819"/>
              <a:ext cx="360" cy="360"/>
            </p14:xfrm>
          </p:contentPart>
        </mc:Choice>
        <mc:Fallback xmlns="">
          <p:pic>
            <p:nvPicPr>
              <p:cNvPr id="895" name="Ink 894">
                <a:extLst>
                  <a:ext uri="{FF2B5EF4-FFF2-40B4-BE49-F238E27FC236}">
                    <a16:creationId xmlns:a16="http://schemas.microsoft.com/office/drawing/2014/main" id="{B9CBB7D6-2DA7-254A-9621-3EFBA163370B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1430683" y="72333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896" name="Ink 895">
                <a:extLst>
                  <a:ext uri="{FF2B5EF4-FFF2-40B4-BE49-F238E27FC236}">
                    <a16:creationId xmlns:a16="http://schemas.microsoft.com/office/drawing/2014/main" id="{E9DD811E-B7E8-8D4A-992E-92D619CFF004}"/>
                  </a:ext>
                </a:extLst>
              </p14:cNvPr>
              <p14:cNvContentPartPr/>
              <p14:nvPr/>
            </p14:nvContentPartPr>
            <p14:xfrm>
              <a:off x="11699243" y="742419"/>
              <a:ext cx="360" cy="3600"/>
            </p14:xfrm>
          </p:contentPart>
        </mc:Choice>
        <mc:Fallback xmlns="">
          <p:pic>
            <p:nvPicPr>
              <p:cNvPr id="896" name="Ink 895">
                <a:extLst>
                  <a:ext uri="{FF2B5EF4-FFF2-40B4-BE49-F238E27FC236}">
                    <a16:creationId xmlns:a16="http://schemas.microsoft.com/office/drawing/2014/main" id="{E9DD811E-B7E8-8D4A-992E-92D619CFF004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1684123" y="726939"/>
                <a:ext cx="309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905" name="Ink 904">
                <a:extLst>
                  <a:ext uri="{FF2B5EF4-FFF2-40B4-BE49-F238E27FC236}">
                    <a16:creationId xmlns:a16="http://schemas.microsoft.com/office/drawing/2014/main" id="{05BF1E3F-FEEB-AA49-B53C-D6E388E3398E}"/>
                  </a:ext>
                </a:extLst>
              </p14:cNvPr>
              <p14:cNvContentPartPr/>
              <p14:nvPr/>
            </p14:nvContentPartPr>
            <p14:xfrm>
              <a:off x="9564803" y="638019"/>
              <a:ext cx="360" cy="360"/>
            </p14:xfrm>
          </p:contentPart>
        </mc:Choice>
        <mc:Fallback xmlns="">
          <p:pic>
            <p:nvPicPr>
              <p:cNvPr id="905" name="Ink 904">
                <a:extLst>
                  <a:ext uri="{FF2B5EF4-FFF2-40B4-BE49-F238E27FC236}">
                    <a16:creationId xmlns:a16="http://schemas.microsoft.com/office/drawing/2014/main" id="{05BF1E3F-FEEB-AA49-B53C-D6E388E3398E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9549683" y="62253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906" name="Ink 905">
                <a:extLst>
                  <a:ext uri="{FF2B5EF4-FFF2-40B4-BE49-F238E27FC236}">
                    <a16:creationId xmlns:a16="http://schemas.microsoft.com/office/drawing/2014/main" id="{22FE258E-B32A-B345-AE71-10E2502ABD1F}"/>
                  </a:ext>
                </a:extLst>
              </p14:cNvPr>
              <p14:cNvContentPartPr/>
              <p14:nvPr/>
            </p14:nvContentPartPr>
            <p14:xfrm>
              <a:off x="9835523" y="301779"/>
              <a:ext cx="122400" cy="59040"/>
            </p14:xfrm>
          </p:contentPart>
        </mc:Choice>
        <mc:Fallback xmlns="">
          <p:pic>
            <p:nvPicPr>
              <p:cNvPr id="906" name="Ink 905">
                <a:extLst>
                  <a:ext uri="{FF2B5EF4-FFF2-40B4-BE49-F238E27FC236}">
                    <a16:creationId xmlns:a16="http://schemas.microsoft.com/office/drawing/2014/main" id="{22FE258E-B32A-B345-AE71-10E2502ABD1F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9820043" y="286299"/>
                <a:ext cx="1526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911" name="Ink 910">
                <a:extLst>
                  <a:ext uri="{FF2B5EF4-FFF2-40B4-BE49-F238E27FC236}">
                    <a16:creationId xmlns:a16="http://schemas.microsoft.com/office/drawing/2014/main" id="{8EA942E3-66A9-2F41-B3C5-0AEAD1FFF36F}"/>
                  </a:ext>
                </a:extLst>
              </p14:cNvPr>
              <p14:cNvContentPartPr/>
              <p14:nvPr/>
            </p14:nvContentPartPr>
            <p14:xfrm>
              <a:off x="8025803" y="868419"/>
              <a:ext cx="59040" cy="132480"/>
            </p14:xfrm>
          </p:contentPart>
        </mc:Choice>
        <mc:Fallback xmlns="">
          <p:pic>
            <p:nvPicPr>
              <p:cNvPr id="911" name="Ink 910">
                <a:extLst>
                  <a:ext uri="{FF2B5EF4-FFF2-40B4-BE49-F238E27FC236}">
                    <a16:creationId xmlns:a16="http://schemas.microsoft.com/office/drawing/2014/main" id="{8EA942E3-66A9-2F41-B3C5-0AEAD1FFF36F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8005643" y="847899"/>
                <a:ext cx="99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912" name="Ink 911">
                <a:extLst>
                  <a:ext uri="{FF2B5EF4-FFF2-40B4-BE49-F238E27FC236}">
                    <a16:creationId xmlns:a16="http://schemas.microsoft.com/office/drawing/2014/main" id="{F381A12C-353E-C049-B0DA-EB8ED5D042D8}"/>
                  </a:ext>
                </a:extLst>
              </p14:cNvPr>
              <p14:cNvContentPartPr/>
              <p14:nvPr/>
            </p14:nvContentPartPr>
            <p14:xfrm>
              <a:off x="8233163" y="561339"/>
              <a:ext cx="48240" cy="61560"/>
            </p14:xfrm>
          </p:contentPart>
        </mc:Choice>
        <mc:Fallback xmlns="">
          <p:pic>
            <p:nvPicPr>
              <p:cNvPr id="912" name="Ink 911">
                <a:extLst>
                  <a:ext uri="{FF2B5EF4-FFF2-40B4-BE49-F238E27FC236}">
                    <a16:creationId xmlns:a16="http://schemas.microsoft.com/office/drawing/2014/main" id="{F381A12C-353E-C049-B0DA-EB8ED5D042D8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218043" y="546219"/>
                <a:ext cx="788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913" name="Ink 912">
                <a:extLst>
                  <a:ext uri="{FF2B5EF4-FFF2-40B4-BE49-F238E27FC236}">
                    <a16:creationId xmlns:a16="http://schemas.microsoft.com/office/drawing/2014/main" id="{AC655C17-EA9A-854C-AA15-30CA1E344C2A}"/>
                  </a:ext>
                </a:extLst>
              </p14:cNvPr>
              <p14:cNvContentPartPr/>
              <p14:nvPr/>
            </p14:nvContentPartPr>
            <p14:xfrm>
              <a:off x="8458523" y="322659"/>
              <a:ext cx="360" cy="360"/>
            </p14:xfrm>
          </p:contentPart>
        </mc:Choice>
        <mc:Fallback xmlns="">
          <p:pic>
            <p:nvPicPr>
              <p:cNvPr id="913" name="Ink 912">
                <a:extLst>
                  <a:ext uri="{FF2B5EF4-FFF2-40B4-BE49-F238E27FC236}">
                    <a16:creationId xmlns:a16="http://schemas.microsoft.com/office/drawing/2014/main" id="{AC655C17-EA9A-854C-AA15-30CA1E344C2A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8443043" y="30753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891" name="Ink 890">
                <a:extLst>
                  <a:ext uri="{FF2B5EF4-FFF2-40B4-BE49-F238E27FC236}">
                    <a16:creationId xmlns:a16="http://schemas.microsoft.com/office/drawing/2014/main" id="{2F1055D6-2A02-384B-B1AF-3CC66E4D5E55}"/>
                  </a:ext>
                </a:extLst>
              </p14:cNvPr>
              <p14:cNvContentPartPr/>
              <p14:nvPr/>
            </p14:nvContentPartPr>
            <p14:xfrm>
              <a:off x="10342403" y="1160019"/>
              <a:ext cx="49320" cy="49320"/>
            </p14:xfrm>
          </p:contentPart>
        </mc:Choice>
        <mc:Fallback xmlns="">
          <p:pic>
            <p:nvPicPr>
              <p:cNvPr id="891" name="Ink 890">
                <a:extLst>
                  <a:ext uri="{FF2B5EF4-FFF2-40B4-BE49-F238E27FC236}">
                    <a16:creationId xmlns:a16="http://schemas.microsoft.com/office/drawing/2014/main" id="{2F1055D6-2A02-384B-B1AF-3CC66E4D5E55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10327283" y="1144539"/>
                <a:ext cx="795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890" name="Ink 889">
                <a:extLst>
                  <a:ext uri="{FF2B5EF4-FFF2-40B4-BE49-F238E27FC236}">
                    <a16:creationId xmlns:a16="http://schemas.microsoft.com/office/drawing/2014/main" id="{2B436B98-A1A1-854D-B6A9-810F702DF1D8}"/>
                  </a:ext>
                </a:extLst>
              </p14:cNvPr>
              <p14:cNvContentPartPr/>
              <p14:nvPr/>
            </p14:nvContentPartPr>
            <p14:xfrm>
              <a:off x="10230803" y="1345419"/>
              <a:ext cx="13680" cy="30240"/>
            </p14:xfrm>
          </p:contentPart>
        </mc:Choice>
        <mc:Fallback xmlns="">
          <p:pic>
            <p:nvPicPr>
              <p:cNvPr id="890" name="Ink 889">
                <a:extLst>
                  <a:ext uri="{FF2B5EF4-FFF2-40B4-BE49-F238E27FC236}">
                    <a16:creationId xmlns:a16="http://schemas.microsoft.com/office/drawing/2014/main" id="{2B436B98-A1A1-854D-B6A9-810F702DF1D8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10215683" y="1330299"/>
                <a:ext cx="442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904" name="Ink 903">
                <a:extLst>
                  <a:ext uri="{FF2B5EF4-FFF2-40B4-BE49-F238E27FC236}">
                    <a16:creationId xmlns:a16="http://schemas.microsoft.com/office/drawing/2014/main" id="{C0D275E2-46CA-F346-9A33-62ECF6835D15}"/>
                  </a:ext>
                </a:extLst>
              </p14:cNvPr>
              <p14:cNvContentPartPr/>
              <p14:nvPr/>
            </p14:nvContentPartPr>
            <p14:xfrm>
              <a:off x="9145403" y="1257579"/>
              <a:ext cx="360" cy="360"/>
            </p14:xfrm>
          </p:contentPart>
        </mc:Choice>
        <mc:Fallback xmlns="">
          <p:pic>
            <p:nvPicPr>
              <p:cNvPr id="904" name="Ink 903">
                <a:extLst>
                  <a:ext uri="{FF2B5EF4-FFF2-40B4-BE49-F238E27FC236}">
                    <a16:creationId xmlns:a16="http://schemas.microsoft.com/office/drawing/2014/main" id="{C0D275E2-46CA-F346-9A33-62ECF6835D15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9130283" y="124245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910" name="Ink 909">
                <a:extLst>
                  <a:ext uri="{FF2B5EF4-FFF2-40B4-BE49-F238E27FC236}">
                    <a16:creationId xmlns:a16="http://schemas.microsoft.com/office/drawing/2014/main" id="{91D5790F-F3B6-4C47-B5DC-3A53C2FE0E32}"/>
                  </a:ext>
                </a:extLst>
              </p14:cNvPr>
              <p14:cNvContentPartPr/>
              <p14:nvPr/>
            </p14:nvContentPartPr>
            <p14:xfrm>
              <a:off x="7942643" y="1362339"/>
              <a:ext cx="360" cy="360"/>
            </p14:xfrm>
          </p:contentPart>
        </mc:Choice>
        <mc:Fallback xmlns="">
          <p:pic>
            <p:nvPicPr>
              <p:cNvPr id="910" name="Ink 909">
                <a:extLst>
                  <a:ext uri="{FF2B5EF4-FFF2-40B4-BE49-F238E27FC236}">
                    <a16:creationId xmlns:a16="http://schemas.microsoft.com/office/drawing/2014/main" id="{91D5790F-F3B6-4C47-B5DC-3A53C2FE0E32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922123" y="1342179"/>
                <a:ext cx="41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908" name="Ink 907">
                <a:extLst>
                  <a:ext uri="{FF2B5EF4-FFF2-40B4-BE49-F238E27FC236}">
                    <a16:creationId xmlns:a16="http://schemas.microsoft.com/office/drawing/2014/main" id="{F138611E-ABF1-9049-A950-80F18683A0BD}"/>
                  </a:ext>
                </a:extLst>
              </p14:cNvPr>
              <p14:cNvContentPartPr/>
              <p14:nvPr/>
            </p14:nvContentPartPr>
            <p14:xfrm>
              <a:off x="7912403" y="2043819"/>
              <a:ext cx="25200" cy="45360"/>
            </p14:xfrm>
          </p:contentPart>
        </mc:Choice>
        <mc:Fallback xmlns="">
          <p:pic>
            <p:nvPicPr>
              <p:cNvPr id="908" name="Ink 907">
                <a:extLst>
                  <a:ext uri="{FF2B5EF4-FFF2-40B4-BE49-F238E27FC236}">
                    <a16:creationId xmlns:a16="http://schemas.microsoft.com/office/drawing/2014/main" id="{F138611E-ABF1-9049-A950-80F18683A0BD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7896923" y="2028699"/>
                <a:ext cx="554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909" name="Ink 908">
                <a:extLst>
                  <a:ext uri="{FF2B5EF4-FFF2-40B4-BE49-F238E27FC236}">
                    <a16:creationId xmlns:a16="http://schemas.microsoft.com/office/drawing/2014/main" id="{E9151684-FC9A-9244-A520-1A750C72675A}"/>
                  </a:ext>
                </a:extLst>
              </p14:cNvPr>
              <p14:cNvContentPartPr/>
              <p14:nvPr/>
            </p14:nvContentPartPr>
            <p14:xfrm>
              <a:off x="7903403" y="1729539"/>
              <a:ext cx="360" cy="360"/>
            </p14:xfrm>
          </p:contentPart>
        </mc:Choice>
        <mc:Fallback xmlns="">
          <p:pic>
            <p:nvPicPr>
              <p:cNvPr id="909" name="Ink 908">
                <a:extLst>
                  <a:ext uri="{FF2B5EF4-FFF2-40B4-BE49-F238E27FC236}">
                    <a16:creationId xmlns:a16="http://schemas.microsoft.com/office/drawing/2014/main" id="{E9151684-FC9A-9244-A520-1A750C72675A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883243" y="1709379"/>
                <a:ext cx="41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873" name="Ink 872">
                <a:extLst>
                  <a:ext uri="{FF2B5EF4-FFF2-40B4-BE49-F238E27FC236}">
                    <a16:creationId xmlns:a16="http://schemas.microsoft.com/office/drawing/2014/main" id="{5C746C86-9DD2-A049-BCFC-F233D9E8E52E}"/>
                  </a:ext>
                </a:extLst>
              </p14:cNvPr>
              <p14:cNvContentPartPr/>
              <p14:nvPr/>
            </p14:nvContentPartPr>
            <p14:xfrm>
              <a:off x="11306483" y="1639179"/>
              <a:ext cx="50760" cy="91080"/>
            </p14:xfrm>
          </p:contentPart>
        </mc:Choice>
        <mc:Fallback xmlns="">
          <p:pic>
            <p:nvPicPr>
              <p:cNvPr id="873" name="Ink 872">
                <a:extLst>
                  <a:ext uri="{FF2B5EF4-FFF2-40B4-BE49-F238E27FC236}">
                    <a16:creationId xmlns:a16="http://schemas.microsoft.com/office/drawing/2014/main" id="{5C746C86-9DD2-A049-BCFC-F233D9E8E52E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11291363" y="1623699"/>
                <a:ext cx="813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874" name="Ink 873">
                <a:extLst>
                  <a:ext uri="{FF2B5EF4-FFF2-40B4-BE49-F238E27FC236}">
                    <a16:creationId xmlns:a16="http://schemas.microsoft.com/office/drawing/2014/main" id="{F804DF98-75C6-8941-B7EB-9E0C19D1D48E}"/>
                  </a:ext>
                </a:extLst>
              </p14:cNvPr>
              <p14:cNvContentPartPr/>
              <p14:nvPr/>
            </p14:nvContentPartPr>
            <p14:xfrm>
              <a:off x="11358323" y="1903779"/>
              <a:ext cx="3960" cy="277920"/>
            </p14:xfrm>
          </p:contentPart>
        </mc:Choice>
        <mc:Fallback xmlns="">
          <p:pic>
            <p:nvPicPr>
              <p:cNvPr id="874" name="Ink 873">
                <a:extLst>
                  <a:ext uri="{FF2B5EF4-FFF2-40B4-BE49-F238E27FC236}">
                    <a16:creationId xmlns:a16="http://schemas.microsoft.com/office/drawing/2014/main" id="{F804DF98-75C6-8941-B7EB-9E0C19D1D48E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11343203" y="1888659"/>
                <a:ext cx="345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875" name="Ink 874">
                <a:extLst>
                  <a:ext uri="{FF2B5EF4-FFF2-40B4-BE49-F238E27FC236}">
                    <a16:creationId xmlns:a16="http://schemas.microsoft.com/office/drawing/2014/main" id="{01FDE7F1-CF48-664F-89CE-DF16E24278F5}"/>
                  </a:ext>
                </a:extLst>
              </p14:cNvPr>
              <p14:cNvContentPartPr/>
              <p14:nvPr/>
            </p14:nvContentPartPr>
            <p14:xfrm>
              <a:off x="11212523" y="1878939"/>
              <a:ext cx="235440" cy="173880"/>
            </p14:xfrm>
          </p:contentPart>
        </mc:Choice>
        <mc:Fallback xmlns="">
          <p:pic>
            <p:nvPicPr>
              <p:cNvPr id="875" name="Ink 874">
                <a:extLst>
                  <a:ext uri="{FF2B5EF4-FFF2-40B4-BE49-F238E27FC236}">
                    <a16:creationId xmlns:a16="http://schemas.microsoft.com/office/drawing/2014/main" id="{01FDE7F1-CF48-664F-89CE-DF16E24278F5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11197043" y="1863819"/>
                <a:ext cx="2656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881" name="Ink 880">
                <a:extLst>
                  <a:ext uri="{FF2B5EF4-FFF2-40B4-BE49-F238E27FC236}">
                    <a16:creationId xmlns:a16="http://schemas.microsoft.com/office/drawing/2014/main" id="{D180F87C-BBE8-B348-A6DE-169DCBF5BF98}"/>
                  </a:ext>
                </a:extLst>
              </p14:cNvPr>
              <p14:cNvContentPartPr/>
              <p14:nvPr/>
            </p14:nvContentPartPr>
            <p14:xfrm>
              <a:off x="11129003" y="2261979"/>
              <a:ext cx="182160" cy="225720"/>
            </p14:xfrm>
          </p:contentPart>
        </mc:Choice>
        <mc:Fallback xmlns="">
          <p:pic>
            <p:nvPicPr>
              <p:cNvPr id="881" name="Ink 880">
                <a:extLst>
                  <a:ext uri="{FF2B5EF4-FFF2-40B4-BE49-F238E27FC236}">
                    <a16:creationId xmlns:a16="http://schemas.microsoft.com/office/drawing/2014/main" id="{D180F87C-BBE8-B348-A6DE-169DCBF5BF98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11113883" y="2246859"/>
                <a:ext cx="21276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882" name="Ink 881">
                <a:extLst>
                  <a:ext uri="{FF2B5EF4-FFF2-40B4-BE49-F238E27FC236}">
                    <a16:creationId xmlns:a16="http://schemas.microsoft.com/office/drawing/2014/main" id="{D7CB9B97-D84A-0340-9A81-95A740BD9CDF}"/>
                  </a:ext>
                </a:extLst>
              </p14:cNvPr>
              <p14:cNvContentPartPr/>
              <p14:nvPr/>
            </p14:nvContentPartPr>
            <p14:xfrm>
              <a:off x="11354003" y="2293659"/>
              <a:ext cx="145800" cy="195840"/>
            </p14:xfrm>
          </p:contentPart>
        </mc:Choice>
        <mc:Fallback xmlns="">
          <p:pic>
            <p:nvPicPr>
              <p:cNvPr id="882" name="Ink 881">
                <a:extLst>
                  <a:ext uri="{FF2B5EF4-FFF2-40B4-BE49-F238E27FC236}">
                    <a16:creationId xmlns:a16="http://schemas.microsoft.com/office/drawing/2014/main" id="{D7CB9B97-D84A-0340-9A81-95A740BD9CDF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11338523" y="2278539"/>
                <a:ext cx="1764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883" name="Ink 882">
                <a:extLst>
                  <a:ext uri="{FF2B5EF4-FFF2-40B4-BE49-F238E27FC236}">
                    <a16:creationId xmlns:a16="http://schemas.microsoft.com/office/drawing/2014/main" id="{2FF3F333-E70C-0A4E-AB10-8E2BBEA00E6A}"/>
                  </a:ext>
                </a:extLst>
              </p14:cNvPr>
              <p14:cNvContentPartPr/>
              <p14:nvPr/>
            </p14:nvContentPartPr>
            <p14:xfrm>
              <a:off x="11561003" y="2330739"/>
              <a:ext cx="46800" cy="191160"/>
            </p14:xfrm>
          </p:contentPart>
        </mc:Choice>
        <mc:Fallback xmlns="">
          <p:pic>
            <p:nvPicPr>
              <p:cNvPr id="883" name="Ink 882">
                <a:extLst>
                  <a:ext uri="{FF2B5EF4-FFF2-40B4-BE49-F238E27FC236}">
                    <a16:creationId xmlns:a16="http://schemas.microsoft.com/office/drawing/2014/main" id="{2FF3F333-E70C-0A4E-AB10-8E2BBEA00E6A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11545883" y="2315619"/>
                <a:ext cx="770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884" name="Ink 883">
                <a:extLst>
                  <a:ext uri="{FF2B5EF4-FFF2-40B4-BE49-F238E27FC236}">
                    <a16:creationId xmlns:a16="http://schemas.microsoft.com/office/drawing/2014/main" id="{E0B80E35-04DC-144F-9430-FE3514D2B5E1}"/>
                  </a:ext>
                </a:extLst>
              </p14:cNvPr>
              <p14:cNvContentPartPr/>
              <p14:nvPr/>
            </p14:nvContentPartPr>
            <p14:xfrm>
              <a:off x="11545163" y="2323179"/>
              <a:ext cx="159840" cy="21960"/>
            </p14:xfrm>
          </p:contentPart>
        </mc:Choice>
        <mc:Fallback xmlns="">
          <p:pic>
            <p:nvPicPr>
              <p:cNvPr id="884" name="Ink 883">
                <a:extLst>
                  <a:ext uri="{FF2B5EF4-FFF2-40B4-BE49-F238E27FC236}">
                    <a16:creationId xmlns:a16="http://schemas.microsoft.com/office/drawing/2014/main" id="{E0B80E35-04DC-144F-9430-FE3514D2B5E1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11530043" y="2307699"/>
                <a:ext cx="1900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886" name="Ink 885">
                <a:extLst>
                  <a:ext uri="{FF2B5EF4-FFF2-40B4-BE49-F238E27FC236}">
                    <a16:creationId xmlns:a16="http://schemas.microsoft.com/office/drawing/2014/main" id="{30BB8C41-5B0B-5247-B2BC-9552590136C5}"/>
                  </a:ext>
                </a:extLst>
              </p14:cNvPr>
              <p14:cNvContentPartPr/>
              <p14:nvPr/>
            </p14:nvContentPartPr>
            <p14:xfrm>
              <a:off x="10126403" y="2229579"/>
              <a:ext cx="9000" cy="25200"/>
            </p14:xfrm>
          </p:contentPart>
        </mc:Choice>
        <mc:Fallback xmlns="">
          <p:pic>
            <p:nvPicPr>
              <p:cNvPr id="886" name="Ink 885">
                <a:extLst>
                  <a:ext uri="{FF2B5EF4-FFF2-40B4-BE49-F238E27FC236}">
                    <a16:creationId xmlns:a16="http://schemas.microsoft.com/office/drawing/2014/main" id="{30BB8C41-5B0B-5247-B2BC-9552590136C5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10111283" y="2214099"/>
                <a:ext cx="396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887" name="Ink 886">
                <a:extLst>
                  <a:ext uri="{FF2B5EF4-FFF2-40B4-BE49-F238E27FC236}">
                    <a16:creationId xmlns:a16="http://schemas.microsoft.com/office/drawing/2014/main" id="{C55A89EC-FF7D-0B41-B659-F154512DDAC3}"/>
                  </a:ext>
                </a:extLst>
              </p14:cNvPr>
              <p14:cNvContentPartPr/>
              <p14:nvPr/>
            </p14:nvContentPartPr>
            <p14:xfrm>
              <a:off x="10092923" y="2066499"/>
              <a:ext cx="360" cy="5040"/>
            </p14:xfrm>
          </p:contentPart>
        </mc:Choice>
        <mc:Fallback xmlns="">
          <p:pic>
            <p:nvPicPr>
              <p:cNvPr id="887" name="Ink 886">
                <a:extLst>
                  <a:ext uri="{FF2B5EF4-FFF2-40B4-BE49-F238E27FC236}">
                    <a16:creationId xmlns:a16="http://schemas.microsoft.com/office/drawing/2014/main" id="{C55A89EC-FF7D-0B41-B659-F154512DDAC3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0077803" y="2051019"/>
                <a:ext cx="309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888" name="Ink 887">
                <a:extLst>
                  <a:ext uri="{FF2B5EF4-FFF2-40B4-BE49-F238E27FC236}">
                    <a16:creationId xmlns:a16="http://schemas.microsoft.com/office/drawing/2014/main" id="{A7639AA0-7321-E245-B74C-5669596F0681}"/>
                  </a:ext>
                </a:extLst>
              </p14:cNvPr>
              <p14:cNvContentPartPr/>
              <p14:nvPr/>
            </p14:nvContentPartPr>
            <p14:xfrm>
              <a:off x="10109123" y="1796859"/>
              <a:ext cx="360" cy="360"/>
            </p14:xfrm>
          </p:contentPart>
        </mc:Choice>
        <mc:Fallback xmlns="">
          <p:pic>
            <p:nvPicPr>
              <p:cNvPr id="888" name="Ink 887">
                <a:extLst>
                  <a:ext uri="{FF2B5EF4-FFF2-40B4-BE49-F238E27FC236}">
                    <a16:creationId xmlns:a16="http://schemas.microsoft.com/office/drawing/2014/main" id="{A7639AA0-7321-E245-B74C-5669596F0681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0093643" y="178173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889" name="Ink 888">
                <a:extLst>
                  <a:ext uri="{FF2B5EF4-FFF2-40B4-BE49-F238E27FC236}">
                    <a16:creationId xmlns:a16="http://schemas.microsoft.com/office/drawing/2014/main" id="{F15DB759-33AD-BF4E-89FE-93FA5F40D80E}"/>
                  </a:ext>
                </a:extLst>
              </p14:cNvPr>
              <p14:cNvContentPartPr/>
              <p14:nvPr/>
            </p14:nvContentPartPr>
            <p14:xfrm>
              <a:off x="10150163" y="1551339"/>
              <a:ext cx="9720" cy="19440"/>
            </p14:xfrm>
          </p:contentPart>
        </mc:Choice>
        <mc:Fallback xmlns="">
          <p:pic>
            <p:nvPicPr>
              <p:cNvPr id="889" name="Ink 888">
                <a:extLst>
                  <a:ext uri="{FF2B5EF4-FFF2-40B4-BE49-F238E27FC236}">
                    <a16:creationId xmlns:a16="http://schemas.microsoft.com/office/drawing/2014/main" id="{F15DB759-33AD-BF4E-89FE-93FA5F40D80E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10134683" y="1535859"/>
                <a:ext cx="399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897" name="Ink 896">
                <a:extLst>
                  <a:ext uri="{FF2B5EF4-FFF2-40B4-BE49-F238E27FC236}">
                    <a16:creationId xmlns:a16="http://schemas.microsoft.com/office/drawing/2014/main" id="{0E5E8B56-9944-E84C-B1D9-BAF3B9CB17D4}"/>
                  </a:ext>
                </a:extLst>
              </p14:cNvPr>
              <p14:cNvContentPartPr/>
              <p14:nvPr/>
            </p14:nvContentPartPr>
            <p14:xfrm>
              <a:off x="10326923" y="1558539"/>
              <a:ext cx="803160" cy="70920"/>
            </p14:xfrm>
          </p:contentPart>
        </mc:Choice>
        <mc:Fallback xmlns="">
          <p:pic>
            <p:nvPicPr>
              <p:cNvPr id="897" name="Ink 896">
                <a:extLst>
                  <a:ext uri="{FF2B5EF4-FFF2-40B4-BE49-F238E27FC236}">
                    <a16:creationId xmlns:a16="http://schemas.microsoft.com/office/drawing/2014/main" id="{0E5E8B56-9944-E84C-B1D9-BAF3B9CB17D4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10311803" y="1543059"/>
                <a:ext cx="8334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898" name="Ink 897">
                <a:extLst>
                  <a:ext uri="{FF2B5EF4-FFF2-40B4-BE49-F238E27FC236}">
                    <a16:creationId xmlns:a16="http://schemas.microsoft.com/office/drawing/2014/main" id="{89051D79-8DCB-6F49-AD1F-2953F8D0C490}"/>
                  </a:ext>
                </a:extLst>
              </p14:cNvPr>
              <p14:cNvContentPartPr/>
              <p14:nvPr/>
            </p14:nvContentPartPr>
            <p14:xfrm>
              <a:off x="11102003" y="1548099"/>
              <a:ext cx="108000" cy="207720"/>
            </p14:xfrm>
          </p:contentPart>
        </mc:Choice>
        <mc:Fallback xmlns="">
          <p:pic>
            <p:nvPicPr>
              <p:cNvPr id="898" name="Ink 897">
                <a:extLst>
                  <a:ext uri="{FF2B5EF4-FFF2-40B4-BE49-F238E27FC236}">
                    <a16:creationId xmlns:a16="http://schemas.microsoft.com/office/drawing/2014/main" id="{89051D79-8DCB-6F49-AD1F-2953F8D0C490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11086523" y="1532979"/>
                <a:ext cx="13824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899" name="Ink 898">
                <a:extLst>
                  <a:ext uri="{FF2B5EF4-FFF2-40B4-BE49-F238E27FC236}">
                    <a16:creationId xmlns:a16="http://schemas.microsoft.com/office/drawing/2014/main" id="{D152A429-8C11-8946-8C7C-ADCF056B8448}"/>
                  </a:ext>
                </a:extLst>
              </p14:cNvPr>
              <p14:cNvContentPartPr/>
              <p14:nvPr/>
            </p14:nvContentPartPr>
            <p14:xfrm>
              <a:off x="10268243" y="1471419"/>
              <a:ext cx="131400" cy="245520"/>
            </p14:xfrm>
          </p:contentPart>
        </mc:Choice>
        <mc:Fallback xmlns="">
          <p:pic>
            <p:nvPicPr>
              <p:cNvPr id="899" name="Ink 898">
                <a:extLst>
                  <a:ext uri="{FF2B5EF4-FFF2-40B4-BE49-F238E27FC236}">
                    <a16:creationId xmlns:a16="http://schemas.microsoft.com/office/drawing/2014/main" id="{D152A429-8C11-8946-8C7C-ADCF056B8448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10253123" y="1456299"/>
                <a:ext cx="1620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901" name="Ink 900">
                <a:extLst>
                  <a:ext uri="{FF2B5EF4-FFF2-40B4-BE49-F238E27FC236}">
                    <a16:creationId xmlns:a16="http://schemas.microsoft.com/office/drawing/2014/main" id="{32FD4E85-26F7-7344-B946-3461DAF2C2F3}"/>
                  </a:ext>
                </a:extLst>
              </p14:cNvPr>
              <p14:cNvContentPartPr/>
              <p14:nvPr/>
            </p14:nvContentPartPr>
            <p14:xfrm>
              <a:off x="9085283" y="2140659"/>
              <a:ext cx="10800" cy="53280"/>
            </p14:xfrm>
          </p:contentPart>
        </mc:Choice>
        <mc:Fallback xmlns="">
          <p:pic>
            <p:nvPicPr>
              <p:cNvPr id="901" name="Ink 900">
                <a:extLst>
                  <a:ext uri="{FF2B5EF4-FFF2-40B4-BE49-F238E27FC236}">
                    <a16:creationId xmlns:a16="http://schemas.microsoft.com/office/drawing/2014/main" id="{32FD4E85-26F7-7344-B946-3461DAF2C2F3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9070163" y="2125179"/>
                <a:ext cx="414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902" name="Ink 901">
                <a:extLst>
                  <a:ext uri="{FF2B5EF4-FFF2-40B4-BE49-F238E27FC236}">
                    <a16:creationId xmlns:a16="http://schemas.microsoft.com/office/drawing/2014/main" id="{40059FBC-92B4-4A49-AD12-5A3162C97C73}"/>
                  </a:ext>
                </a:extLst>
              </p14:cNvPr>
              <p14:cNvContentPartPr/>
              <p14:nvPr/>
            </p14:nvContentPartPr>
            <p14:xfrm>
              <a:off x="9084203" y="1886499"/>
              <a:ext cx="1440" cy="2880"/>
            </p14:xfrm>
          </p:contentPart>
        </mc:Choice>
        <mc:Fallback xmlns="">
          <p:pic>
            <p:nvPicPr>
              <p:cNvPr id="902" name="Ink 901">
                <a:extLst>
                  <a:ext uri="{FF2B5EF4-FFF2-40B4-BE49-F238E27FC236}">
                    <a16:creationId xmlns:a16="http://schemas.microsoft.com/office/drawing/2014/main" id="{40059FBC-92B4-4A49-AD12-5A3162C97C73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9069083" y="1871019"/>
                <a:ext cx="320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903" name="Ink 902">
                <a:extLst>
                  <a:ext uri="{FF2B5EF4-FFF2-40B4-BE49-F238E27FC236}">
                    <a16:creationId xmlns:a16="http://schemas.microsoft.com/office/drawing/2014/main" id="{1755958E-9565-E641-9D33-F87AFF7996A9}"/>
                  </a:ext>
                </a:extLst>
              </p14:cNvPr>
              <p14:cNvContentPartPr/>
              <p14:nvPr/>
            </p14:nvContentPartPr>
            <p14:xfrm>
              <a:off x="9047483" y="1547379"/>
              <a:ext cx="11520" cy="67680"/>
            </p14:xfrm>
          </p:contentPart>
        </mc:Choice>
        <mc:Fallback xmlns="">
          <p:pic>
            <p:nvPicPr>
              <p:cNvPr id="903" name="Ink 902">
                <a:extLst>
                  <a:ext uri="{FF2B5EF4-FFF2-40B4-BE49-F238E27FC236}">
                    <a16:creationId xmlns:a16="http://schemas.microsoft.com/office/drawing/2014/main" id="{1755958E-9565-E641-9D33-F87AFF7996A9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9032363" y="1532259"/>
                <a:ext cx="421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914" name="Ink 913">
                <a:extLst>
                  <a:ext uri="{FF2B5EF4-FFF2-40B4-BE49-F238E27FC236}">
                    <a16:creationId xmlns:a16="http://schemas.microsoft.com/office/drawing/2014/main" id="{BC91B723-1DD5-924F-9FED-5191B66B3025}"/>
                  </a:ext>
                </a:extLst>
              </p14:cNvPr>
              <p14:cNvContentPartPr/>
              <p14:nvPr/>
            </p14:nvContentPartPr>
            <p14:xfrm>
              <a:off x="9190043" y="1735299"/>
              <a:ext cx="2058120" cy="144000"/>
            </p14:xfrm>
          </p:contentPart>
        </mc:Choice>
        <mc:Fallback xmlns="">
          <p:pic>
            <p:nvPicPr>
              <p:cNvPr id="914" name="Ink 913">
                <a:extLst>
                  <a:ext uri="{FF2B5EF4-FFF2-40B4-BE49-F238E27FC236}">
                    <a16:creationId xmlns:a16="http://schemas.microsoft.com/office/drawing/2014/main" id="{BC91B723-1DD5-924F-9FED-5191B66B3025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9174923" y="1720179"/>
                <a:ext cx="20887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915" name="Ink 914">
                <a:extLst>
                  <a:ext uri="{FF2B5EF4-FFF2-40B4-BE49-F238E27FC236}">
                    <a16:creationId xmlns:a16="http://schemas.microsoft.com/office/drawing/2014/main" id="{A914456F-F737-DF40-B8CE-1847A0F3D2FB}"/>
                  </a:ext>
                </a:extLst>
              </p14:cNvPr>
              <p14:cNvContentPartPr/>
              <p14:nvPr/>
            </p14:nvContentPartPr>
            <p14:xfrm>
              <a:off x="9179243" y="1658259"/>
              <a:ext cx="151920" cy="232200"/>
            </p14:xfrm>
          </p:contentPart>
        </mc:Choice>
        <mc:Fallback xmlns="">
          <p:pic>
            <p:nvPicPr>
              <p:cNvPr id="915" name="Ink 914">
                <a:extLst>
                  <a:ext uri="{FF2B5EF4-FFF2-40B4-BE49-F238E27FC236}">
                    <a16:creationId xmlns:a16="http://schemas.microsoft.com/office/drawing/2014/main" id="{A914456F-F737-DF40-B8CE-1847A0F3D2FB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9164123" y="1643139"/>
                <a:ext cx="1825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916" name="Ink 915">
                <a:extLst>
                  <a:ext uri="{FF2B5EF4-FFF2-40B4-BE49-F238E27FC236}">
                    <a16:creationId xmlns:a16="http://schemas.microsoft.com/office/drawing/2014/main" id="{7949ED39-B4D6-5347-B678-4549DDDE6F0B}"/>
                  </a:ext>
                </a:extLst>
              </p14:cNvPr>
              <p14:cNvContentPartPr/>
              <p14:nvPr/>
            </p14:nvContentPartPr>
            <p14:xfrm>
              <a:off x="11090483" y="1762659"/>
              <a:ext cx="170640" cy="192600"/>
            </p14:xfrm>
          </p:contentPart>
        </mc:Choice>
        <mc:Fallback xmlns="">
          <p:pic>
            <p:nvPicPr>
              <p:cNvPr id="916" name="Ink 915">
                <a:extLst>
                  <a:ext uri="{FF2B5EF4-FFF2-40B4-BE49-F238E27FC236}">
                    <a16:creationId xmlns:a16="http://schemas.microsoft.com/office/drawing/2014/main" id="{7949ED39-B4D6-5347-B678-4549DDDE6F0B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11075363" y="1747179"/>
                <a:ext cx="2008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918" name="Ink 917">
                <a:extLst>
                  <a:ext uri="{FF2B5EF4-FFF2-40B4-BE49-F238E27FC236}">
                    <a16:creationId xmlns:a16="http://schemas.microsoft.com/office/drawing/2014/main" id="{AA24879E-3A3A-F44D-AC4A-6974347880B6}"/>
                  </a:ext>
                </a:extLst>
              </p14:cNvPr>
              <p14:cNvContentPartPr/>
              <p14:nvPr/>
            </p14:nvContentPartPr>
            <p14:xfrm>
              <a:off x="7961723" y="2024739"/>
              <a:ext cx="3100320" cy="26640"/>
            </p14:xfrm>
          </p:contentPart>
        </mc:Choice>
        <mc:Fallback xmlns="">
          <p:pic>
            <p:nvPicPr>
              <p:cNvPr id="918" name="Ink 917">
                <a:extLst>
                  <a:ext uri="{FF2B5EF4-FFF2-40B4-BE49-F238E27FC236}">
                    <a16:creationId xmlns:a16="http://schemas.microsoft.com/office/drawing/2014/main" id="{AA24879E-3A3A-F44D-AC4A-6974347880B6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7946603" y="2009619"/>
                <a:ext cx="31309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919" name="Ink 918">
                <a:extLst>
                  <a:ext uri="{FF2B5EF4-FFF2-40B4-BE49-F238E27FC236}">
                    <a16:creationId xmlns:a16="http://schemas.microsoft.com/office/drawing/2014/main" id="{35C2FF34-7F9E-3141-B158-E288BECAC733}"/>
                  </a:ext>
                </a:extLst>
              </p14:cNvPr>
              <p14:cNvContentPartPr/>
              <p14:nvPr/>
            </p14:nvContentPartPr>
            <p14:xfrm>
              <a:off x="11023163" y="1942659"/>
              <a:ext cx="67680" cy="146520"/>
            </p14:xfrm>
          </p:contentPart>
        </mc:Choice>
        <mc:Fallback xmlns="">
          <p:pic>
            <p:nvPicPr>
              <p:cNvPr id="919" name="Ink 918">
                <a:extLst>
                  <a:ext uri="{FF2B5EF4-FFF2-40B4-BE49-F238E27FC236}">
                    <a16:creationId xmlns:a16="http://schemas.microsoft.com/office/drawing/2014/main" id="{35C2FF34-7F9E-3141-B158-E288BECAC733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11008043" y="1927179"/>
                <a:ext cx="982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921" name="Ink 920">
                <a:extLst>
                  <a:ext uri="{FF2B5EF4-FFF2-40B4-BE49-F238E27FC236}">
                    <a16:creationId xmlns:a16="http://schemas.microsoft.com/office/drawing/2014/main" id="{F9C48002-FA4D-E44C-9CA3-B039CB9E92C7}"/>
                  </a:ext>
                </a:extLst>
              </p14:cNvPr>
              <p14:cNvContentPartPr/>
              <p14:nvPr/>
            </p14:nvContentPartPr>
            <p14:xfrm>
              <a:off x="7943003" y="1899459"/>
              <a:ext cx="195120" cy="258120"/>
            </p14:xfrm>
          </p:contentPart>
        </mc:Choice>
        <mc:Fallback xmlns="">
          <p:pic>
            <p:nvPicPr>
              <p:cNvPr id="921" name="Ink 920">
                <a:extLst>
                  <a:ext uri="{FF2B5EF4-FFF2-40B4-BE49-F238E27FC236}">
                    <a16:creationId xmlns:a16="http://schemas.microsoft.com/office/drawing/2014/main" id="{F9C48002-FA4D-E44C-9CA3-B039CB9E92C7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7927883" y="1883979"/>
                <a:ext cx="22572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924" name="Ink 923">
                <a:extLst>
                  <a:ext uri="{FF2B5EF4-FFF2-40B4-BE49-F238E27FC236}">
                    <a16:creationId xmlns:a16="http://schemas.microsoft.com/office/drawing/2014/main" id="{78A79A3D-08F9-8B46-91BE-E7A7F8482157}"/>
                  </a:ext>
                </a:extLst>
              </p14:cNvPr>
              <p14:cNvContentPartPr/>
              <p14:nvPr/>
            </p14:nvContentPartPr>
            <p14:xfrm>
              <a:off x="11093003" y="1075419"/>
              <a:ext cx="18720" cy="177120"/>
            </p14:xfrm>
          </p:contentPart>
        </mc:Choice>
        <mc:Fallback xmlns="">
          <p:pic>
            <p:nvPicPr>
              <p:cNvPr id="924" name="Ink 923">
                <a:extLst>
                  <a:ext uri="{FF2B5EF4-FFF2-40B4-BE49-F238E27FC236}">
                    <a16:creationId xmlns:a16="http://schemas.microsoft.com/office/drawing/2014/main" id="{78A79A3D-08F9-8B46-91BE-E7A7F8482157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11077883" y="1059939"/>
                <a:ext cx="4932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925" name="Ink 924">
                <a:extLst>
                  <a:ext uri="{FF2B5EF4-FFF2-40B4-BE49-F238E27FC236}">
                    <a16:creationId xmlns:a16="http://schemas.microsoft.com/office/drawing/2014/main" id="{F751D7BB-0EEC-EF43-B5F3-5E76888811BC}"/>
                  </a:ext>
                </a:extLst>
              </p14:cNvPr>
              <p14:cNvContentPartPr/>
              <p14:nvPr/>
            </p14:nvContentPartPr>
            <p14:xfrm>
              <a:off x="11021723" y="1147059"/>
              <a:ext cx="167400" cy="66600"/>
            </p14:xfrm>
          </p:contentPart>
        </mc:Choice>
        <mc:Fallback xmlns="">
          <p:pic>
            <p:nvPicPr>
              <p:cNvPr id="925" name="Ink 924">
                <a:extLst>
                  <a:ext uri="{FF2B5EF4-FFF2-40B4-BE49-F238E27FC236}">
                    <a16:creationId xmlns:a16="http://schemas.microsoft.com/office/drawing/2014/main" id="{F751D7BB-0EEC-EF43-B5F3-5E76888811BC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11006603" y="1131579"/>
                <a:ext cx="1980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926" name="Ink 925">
                <a:extLst>
                  <a:ext uri="{FF2B5EF4-FFF2-40B4-BE49-F238E27FC236}">
                    <a16:creationId xmlns:a16="http://schemas.microsoft.com/office/drawing/2014/main" id="{AD7FB170-4B92-6A4B-97DC-60F2F2E75C14}"/>
                  </a:ext>
                </a:extLst>
              </p14:cNvPr>
              <p14:cNvContentPartPr/>
              <p14:nvPr/>
            </p14:nvContentPartPr>
            <p14:xfrm>
              <a:off x="11242763" y="1088739"/>
              <a:ext cx="19440" cy="155520"/>
            </p14:xfrm>
          </p:contentPart>
        </mc:Choice>
        <mc:Fallback xmlns="">
          <p:pic>
            <p:nvPicPr>
              <p:cNvPr id="926" name="Ink 925">
                <a:extLst>
                  <a:ext uri="{FF2B5EF4-FFF2-40B4-BE49-F238E27FC236}">
                    <a16:creationId xmlns:a16="http://schemas.microsoft.com/office/drawing/2014/main" id="{AD7FB170-4B92-6A4B-97DC-60F2F2E75C14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11227643" y="1073619"/>
                <a:ext cx="500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927" name="Ink 926">
                <a:extLst>
                  <a:ext uri="{FF2B5EF4-FFF2-40B4-BE49-F238E27FC236}">
                    <a16:creationId xmlns:a16="http://schemas.microsoft.com/office/drawing/2014/main" id="{78AE4822-397A-7B48-86D3-A8E4D5B3466F}"/>
                  </a:ext>
                </a:extLst>
              </p14:cNvPr>
              <p14:cNvContentPartPr/>
              <p14:nvPr/>
            </p14:nvContentPartPr>
            <p14:xfrm>
              <a:off x="11313683" y="1058139"/>
              <a:ext cx="102600" cy="172440"/>
            </p14:xfrm>
          </p:contentPart>
        </mc:Choice>
        <mc:Fallback xmlns="">
          <p:pic>
            <p:nvPicPr>
              <p:cNvPr id="927" name="Ink 926">
                <a:extLst>
                  <a:ext uri="{FF2B5EF4-FFF2-40B4-BE49-F238E27FC236}">
                    <a16:creationId xmlns:a16="http://schemas.microsoft.com/office/drawing/2014/main" id="{78AE4822-397A-7B48-86D3-A8E4D5B3466F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11298563" y="1042659"/>
                <a:ext cx="1332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928" name="Ink 927">
                <a:extLst>
                  <a:ext uri="{FF2B5EF4-FFF2-40B4-BE49-F238E27FC236}">
                    <a16:creationId xmlns:a16="http://schemas.microsoft.com/office/drawing/2014/main" id="{64DD0CC4-75BA-7D43-97A7-3FE3CEC70851}"/>
                  </a:ext>
                </a:extLst>
              </p14:cNvPr>
              <p14:cNvContentPartPr/>
              <p14:nvPr/>
            </p14:nvContentPartPr>
            <p14:xfrm>
              <a:off x="11528243" y="1123299"/>
              <a:ext cx="76320" cy="86400"/>
            </p14:xfrm>
          </p:contentPart>
        </mc:Choice>
        <mc:Fallback xmlns="">
          <p:pic>
            <p:nvPicPr>
              <p:cNvPr id="928" name="Ink 927">
                <a:extLst>
                  <a:ext uri="{FF2B5EF4-FFF2-40B4-BE49-F238E27FC236}">
                    <a16:creationId xmlns:a16="http://schemas.microsoft.com/office/drawing/2014/main" id="{64DD0CC4-75BA-7D43-97A7-3FE3CEC70851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11512763" y="1108179"/>
                <a:ext cx="1069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929" name="Ink 928">
                <a:extLst>
                  <a:ext uri="{FF2B5EF4-FFF2-40B4-BE49-F238E27FC236}">
                    <a16:creationId xmlns:a16="http://schemas.microsoft.com/office/drawing/2014/main" id="{F14B4C13-D528-ED42-A6A6-08F84186F66F}"/>
                  </a:ext>
                </a:extLst>
              </p14:cNvPr>
              <p14:cNvContentPartPr/>
              <p14:nvPr/>
            </p14:nvContentPartPr>
            <p14:xfrm>
              <a:off x="11508443" y="1101339"/>
              <a:ext cx="360" cy="360"/>
            </p14:xfrm>
          </p:contentPart>
        </mc:Choice>
        <mc:Fallback xmlns="">
          <p:pic>
            <p:nvPicPr>
              <p:cNvPr id="929" name="Ink 928">
                <a:extLst>
                  <a:ext uri="{FF2B5EF4-FFF2-40B4-BE49-F238E27FC236}">
                    <a16:creationId xmlns:a16="http://schemas.microsoft.com/office/drawing/2014/main" id="{F14B4C13-D528-ED42-A6A6-08F84186F66F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1493323" y="108585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930" name="Ink 929">
                <a:extLst>
                  <a:ext uri="{FF2B5EF4-FFF2-40B4-BE49-F238E27FC236}">
                    <a16:creationId xmlns:a16="http://schemas.microsoft.com/office/drawing/2014/main" id="{94871B87-BD70-9E4D-8798-24E0C5466919}"/>
                  </a:ext>
                </a:extLst>
              </p14:cNvPr>
              <p14:cNvContentPartPr/>
              <p14:nvPr/>
            </p14:nvContentPartPr>
            <p14:xfrm>
              <a:off x="11620763" y="1235979"/>
              <a:ext cx="4320" cy="360"/>
            </p14:xfrm>
          </p:contentPart>
        </mc:Choice>
        <mc:Fallback xmlns="">
          <p:pic>
            <p:nvPicPr>
              <p:cNvPr id="930" name="Ink 929">
                <a:extLst>
                  <a:ext uri="{FF2B5EF4-FFF2-40B4-BE49-F238E27FC236}">
                    <a16:creationId xmlns:a16="http://schemas.microsoft.com/office/drawing/2014/main" id="{94871B87-BD70-9E4D-8798-24E0C5466919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1605283" y="1220859"/>
                <a:ext cx="349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933" name="Ink 932">
                <a:extLst>
                  <a:ext uri="{FF2B5EF4-FFF2-40B4-BE49-F238E27FC236}">
                    <a16:creationId xmlns:a16="http://schemas.microsoft.com/office/drawing/2014/main" id="{04903CD4-90C4-1648-9A52-7A69DF9C5BE7}"/>
                  </a:ext>
                </a:extLst>
              </p14:cNvPr>
              <p14:cNvContentPartPr/>
              <p14:nvPr/>
            </p14:nvContentPartPr>
            <p14:xfrm>
              <a:off x="9614483" y="827019"/>
              <a:ext cx="12240" cy="235800"/>
            </p14:xfrm>
          </p:contentPart>
        </mc:Choice>
        <mc:Fallback xmlns="">
          <p:pic>
            <p:nvPicPr>
              <p:cNvPr id="933" name="Ink 932">
                <a:extLst>
                  <a:ext uri="{FF2B5EF4-FFF2-40B4-BE49-F238E27FC236}">
                    <a16:creationId xmlns:a16="http://schemas.microsoft.com/office/drawing/2014/main" id="{04903CD4-90C4-1648-9A52-7A69DF9C5BE7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9599003" y="811899"/>
                <a:ext cx="428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934" name="Ink 933">
                <a:extLst>
                  <a:ext uri="{FF2B5EF4-FFF2-40B4-BE49-F238E27FC236}">
                    <a16:creationId xmlns:a16="http://schemas.microsoft.com/office/drawing/2014/main" id="{1985502C-3C2D-9848-BC72-866FB0ABFEDA}"/>
                  </a:ext>
                </a:extLst>
              </p14:cNvPr>
              <p14:cNvContentPartPr/>
              <p14:nvPr/>
            </p14:nvContentPartPr>
            <p14:xfrm>
              <a:off x="9526283" y="915579"/>
              <a:ext cx="151200" cy="22320"/>
            </p14:xfrm>
          </p:contentPart>
        </mc:Choice>
        <mc:Fallback xmlns="">
          <p:pic>
            <p:nvPicPr>
              <p:cNvPr id="934" name="Ink 933">
                <a:extLst>
                  <a:ext uri="{FF2B5EF4-FFF2-40B4-BE49-F238E27FC236}">
                    <a16:creationId xmlns:a16="http://schemas.microsoft.com/office/drawing/2014/main" id="{1985502C-3C2D-9848-BC72-866FB0ABFEDA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9510803" y="900459"/>
                <a:ext cx="1818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936" name="Ink 935">
                <a:extLst>
                  <a:ext uri="{FF2B5EF4-FFF2-40B4-BE49-F238E27FC236}">
                    <a16:creationId xmlns:a16="http://schemas.microsoft.com/office/drawing/2014/main" id="{06F22403-9BC5-7F49-8F48-F841DE1F5528}"/>
                  </a:ext>
                </a:extLst>
              </p14:cNvPr>
              <p14:cNvContentPartPr/>
              <p14:nvPr/>
            </p14:nvContentPartPr>
            <p14:xfrm>
              <a:off x="9781523" y="754659"/>
              <a:ext cx="96840" cy="273960"/>
            </p14:xfrm>
          </p:contentPart>
        </mc:Choice>
        <mc:Fallback xmlns="">
          <p:pic>
            <p:nvPicPr>
              <p:cNvPr id="936" name="Ink 935">
                <a:extLst>
                  <a:ext uri="{FF2B5EF4-FFF2-40B4-BE49-F238E27FC236}">
                    <a16:creationId xmlns:a16="http://schemas.microsoft.com/office/drawing/2014/main" id="{06F22403-9BC5-7F49-8F48-F841DE1F5528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9766043" y="739539"/>
                <a:ext cx="12744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937" name="Ink 936">
                <a:extLst>
                  <a:ext uri="{FF2B5EF4-FFF2-40B4-BE49-F238E27FC236}">
                    <a16:creationId xmlns:a16="http://schemas.microsoft.com/office/drawing/2014/main" id="{8E063B87-F102-5A4A-97B6-6198E01DBD9E}"/>
                  </a:ext>
                </a:extLst>
              </p14:cNvPr>
              <p14:cNvContentPartPr/>
              <p14:nvPr/>
            </p14:nvContentPartPr>
            <p14:xfrm>
              <a:off x="9947483" y="775899"/>
              <a:ext cx="79200" cy="255960"/>
            </p14:xfrm>
          </p:contentPart>
        </mc:Choice>
        <mc:Fallback xmlns="">
          <p:pic>
            <p:nvPicPr>
              <p:cNvPr id="937" name="Ink 936">
                <a:extLst>
                  <a:ext uri="{FF2B5EF4-FFF2-40B4-BE49-F238E27FC236}">
                    <a16:creationId xmlns:a16="http://schemas.microsoft.com/office/drawing/2014/main" id="{8E063B87-F102-5A4A-97B6-6198E01DBD9E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9932363" y="760419"/>
                <a:ext cx="10944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938" name="Ink 937">
                <a:extLst>
                  <a:ext uri="{FF2B5EF4-FFF2-40B4-BE49-F238E27FC236}">
                    <a16:creationId xmlns:a16="http://schemas.microsoft.com/office/drawing/2014/main" id="{5F61678C-D8EF-DA4C-9905-5F32A043D856}"/>
                  </a:ext>
                </a:extLst>
              </p14:cNvPr>
              <p14:cNvContentPartPr/>
              <p14:nvPr/>
            </p14:nvContentPartPr>
            <p14:xfrm>
              <a:off x="9968003" y="748539"/>
              <a:ext cx="113040" cy="32400"/>
            </p14:xfrm>
          </p:contentPart>
        </mc:Choice>
        <mc:Fallback xmlns="">
          <p:pic>
            <p:nvPicPr>
              <p:cNvPr id="938" name="Ink 937">
                <a:extLst>
                  <a:ext uri="{FF2B5EF4-FFF2-40B4-BE49-F238E27FC236}">
                    <a16:creationId xmlns:a16="http://schemas.microsoft.com/office/drawing/2014/main" id="{5F61678C-D8EF-DA4C-9905-5F32A043D856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9952883" y="733419"/>
                <a:ext cx="1436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939" name="Ink 938">
                <a:extLst>
                  <a:ext uri="{FF2B5EF4-FFF2-40B4-BE49-F238E27FC236}">
                    <a16:creationId xmlns:a16="http://schemas.microsoft.com/office/drawing/2014/main" id="{0121D9CB-6467-F441-97EB-C355EFE7C3DA}"/>
                  </a:ext>
                </a:extLst>
              </p14:cNvPr>
              <p14:cNvContentPartPr/>
              <p14:nvPr/>
            </p14:nvContentPartPr>
            <p14:xfrm>
              <a:off x="10145483" y="862299"/>
              <a:ext cx="146880" cy="130320"/>
            </p14:xfrm>
          </p:contentPart>
        </mc:Choice>
        <mc:Fallback xmlns="">
          <p:pic>
            <p:nvPicPr>
              <p:cNvPr id="939" name="Ink 938">
                <a:extLst>
                  <a:ext uri="{FF2B5EF4-FFF2-40B4-BE49-F238E27FC236}">
                    <a16:creationId xmlns:a16="http://schemas.microsoft.com/office/drawing/2014/main" id="{0121D9CB-6467-F441-97EB-C355EFE7C3DA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10130363" y="846819"/>
                <a:ext cx="1774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940" name="Ink 939">
                <a:extLst>
                  <a:ext uri="{FF2B5EF4-FFF2-40B4-BE49-F238E27FC236}">
                    <a16:creationId xmlns:a16="http://schemas.microsoft.com/office/drawing/2014/main" id="{98D5C558-5CBA-1C48-BB34-C7A69CB0EEF8}"/>
                  </a:ext>
                </a:extLst>
              </p14:cNvPr>
              <p14:cNvContentPartPr/>
              <p14:nvPr/>
            </p14:nvContentPartPr>
            <p14:xfrm>
              <a:off x="10156283" y="819099"/>
              <a:ext cx="28080" cy="18000"/>
            </p14:xfrm>
          </p:contentPart>
        </mc:Choice>
        <mc:Fallback xmlns="">
          <p:pic>
            <p:nvPicPr>
              <p:cNvPr id="940" name="Ink 939">
                <a:extLst>
                  <a:ext uri="{FF2B5EF4-FFF2-40B4-BE49-F238E27FC236}">
                    <a16:creationId xmlns:a16="http://schemas.microsoft.com/office/drawing/2014/main" id="{98D5C558-5CBA-1C48-BB34-C7A69CB0EEF8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10141163" y="803619"/>
                <a:ext cx="586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941" name="Ink 940">
                <a:extLst>
                  <a:ext uri="{FF2B5EF4-FFF2-40B4-BE49-F238E27FC236}">
                    <a16:creationId xmlns:a16="http://schemas.microsoft.com/office/drawing/2014/main" id="{892A6DA8-75B7-3E4A-BD1D-26971DDEDE82}"/>
                  </a:ext>
                </a:extLst>
              </p14:cNvPr>
              <p14:cNvContentPartPr/>
              <p14:nvPr/>
            </p14:nvContentPartPr>
            <p14:xfrm>
              <a:off x="10302803" y="965619"/>
              <a:ext cx="360" cy="360"/>
            </p14:xfrm>
          </p:contentPart>
        </mc:Choice>
        <mc:Fallback xmlns="">
          <p:pic>
            <p:nvPicPr>
              <p:cNvPr id="941" name="Ink 940">
                <a:extLst>
                  <a:ext uri="{FF2B5EF4-FFF2-40B4-BE49-F238E27FC236}">
                    <a16:creationId xmlns:a16="http://schemas.microsoft.com/office/drawing/2014/main" id="{892A6DA8-75B7-3E4A-BD1D-26971DDEDE82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0287683" y="95013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943" name="Ink 942">
                <a:extLst>
                  <a:ext uri="{FF2B5EF4-FFF2-40B4-BE49-F238E27FC236}">
                    <a16:creationId xmlns:a16="http://schemas.microsoft.com/office/drawing/2014/main" id="{A350A1C8-1C87-8F4B-B76B-AD082981E0F2}"/>
                  </a:ext>
                </a:extLst>
              </p14:cNvPr>
              <p14:cNvContentPartPr/>
              <p14:nvPr/>
            </p14:nvContentPartPr>
            <p14:xfrm>
              <a:off x="8394803" y="1696779"/>
              <a:ext cx="34920" cy="225720"/>
            </p14:xfrm>
          </p:contentPart>
        </mc:Choice>
        <mc:Fallback xmlns="">
          <p:pic>
            <p:nvPicPr>
              <p:cNvPr id="943" name="Ink 942">
                <a:extLst>
                  <a:ext uri="{FF2B5EF4-FFF2-40B4-BE49-F238E27FC236}">
                    <a16:creationId xmlns:a16="http://schemas.microsoft.com/office/drawing/2014/main" id="{A350A1C8-1C87-8F4B-B76B-AD082981E0F2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8379323" y="1681299"/>
                <a:ext cx="6516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944" name="Ink 943">
                <a:extLst>
                  <a:ext uri="{FF2B5EF4-FFF2-40B4-BE49-F238E27FC236}">
                    <a16:creationId xmlns:a16="http://schemas.microsoft.com/office/drawing/2014/main" id="{AA4978E9-CB1D-F642-A780-A7672B91A44E}"/>
                  </a:ext>
                </a:extLst>
              </p14:cNvPr>
              <p14:cNvContentPartPr/>
              <p14:nvPr/>
            </p14:nvContentPartPr>
            <p14:xfrm>
              <a:off x="8483723" y="1712979"/>
              <a:ext cx="115560" cy="200160"/>
            </p14:xfrm>
          </p:contentPart>
        </mc:Choice>
        <mc:Fallback xmlns="">
          <p:pic>
            <p:nvPicPr>
              <p:cNvPr id="944" name="Ink 943">
                <a:extLst>
                  <a:ext uri="{FF2B5EF4-FFF2-40B4-BE49-F238E27FC236}">
                    <a16:creationId xmlns:a16="http://schemas.microsoft.com/office/drawing/2014/main" id="{AA4978E9-CB1D-F642-A780-A7672B91A44E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8468243" y="1697859"/>
                <a:ext cx="1461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946" name="Ink 945">
                <a:extLst>
                  <a:ext uri="{FF2B5EF4-FFF2-40B4-BE49-F238E27FC236}">
                    <a16:creationId xmlns:a16="http://schemas.microsoft.com/office/drawing/2014/main" id="{84B761E3-842C-B446-B2AC-97234F781B2E}"/>
                  </a:ext>
                </a:extLst>
              </p14:cNvPr>
              <p14:cNvContentPartPr/>
              <p14:nvPr/>
            </p14:nvContentPartPr>
            <p14:xfrm>
              <a:off x="8227043" y="877419"/>
              <a:ext cx="24480" cy="211680"/>
            </p14:xfrm>
          </p:contentPart>
        </mc:Choice>
        <mc:Fallback xmlns="">
          <p:pic>
            <p:nvPicPr>
              <p:cNvPr id="946" name="Ink 945">
                <a:extLst>
                  <a:ext uri="{FF2B5EF4-FFF2-40B4-BE49-F238E27FC236}">
                    <a16:creationId xmlns:a16="http://schemas.microsoft.com/office/drawing/2014/main" id="{84B761E3-842C-B446-B2AC-97234F781B2E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8206523" y="857259"/>
                <a:ext cx="651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947" name="Ink 946">
                <a:extLst>
                  <a:ext uri="{FF2B5EF4-FFF2-40B4-BE49-F238E27FC236}">
                    <a16:creationId xmlns:a16="http://schemas.microsoft.com/office/drawing/2014/main" id="{8F48AE7D-C192-D44D-BDC1-B98419A453AE}"/>
                  </a:ext>
                </a:extLst>
              </p14:cNvPr>
              <p14:cNvContentPartPr/>
              <p14:nvPr/>
            </p14:nvContentPartPr>
            <p14:xfrm>
              <a:off x="8162603" y="969939"/>
              <a:ext cx="136080" cy="30240"/>
            </p14:xfrm>
          </p:contentPart>
        </mc:Choice>
        <mc:Fallback xmlns="">
          <p:pic>
            <p:nvPicPr>
              <p:cNvPr id="947" name="Ink 946">
                <a:extLst>
                  <a:ext uri="{FF2B5EF4-FFF2-40B4-BE49-F238E27FC236}">
                    <a16:creationId xmlns:a16="http://schemas.microsoft.com/office/drawing/2014/main" id="{8F48AE7D-C192-D44D-BDC1-B98419A453AE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8142443" y="949779"/>
                <a:ext cx="1767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948" name="Ink 947">
                <a:extLst>
                  <a:ext uri="{FF2B5EF4-FFF2-40B4-BE49-F238E27FC236}">
                    <a16:creationId xmlns:a16="http://schemas.microsoft.com/office/drawing/2014/main" id="{B7F51E8C-2002-EE43-B9AC-3D32F88E0671}"/>
                  </a:ext>
                </a:extLst>
              </p14:cNvPr>
              <p14:cNvContentPartPr/>
              <p14:nvPr/>
            </p14:nvContentPartPr>
            <p14:xfrm>
              <a:off x="8381843" y="834939"/>
              <a:ext cx="13320" cy="270720"/>
            </p14:xfrm>
          </p:contentPart>
        </mc:Choice>
        <mc:Fallback xmlns="">
          <p:pic>
            <p:nvPicPr>
              <p:cNvPr id="948" name="Ink 947">
                <a:extLst>
                  <a:ext uri="{FF2B5EF4-FFF2-40B4-BE49-F238E27FC236}">
                    <a16:creationId xmlns:a16="http://schemas.microsoft.com/office/drawing/2014/main" id="{B7F51E8C-2002-EE43-B9AC-3D32F88E0671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8366363" y="819459"/>
                <a:ext cx="4356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949" name="Ink 948">
                <a:extLst>
                  <a:ext uri="{FF2B5EF4-FFF2-40B4-BE49-F238E27FC236}">
                    <a16:creationId xmlns:a16="http://schemas.microsoft.com/office/drawing/2014/main" id="{DD6E9A77-466C-4846-8860-8DAA71BE99F6}"/>
                  </a:ext>
                </a:extLst>
              </p14:cNvPr>
              <p14:cNvContentPartPr/>
              <p14:nvPr/>
            </p14:nvContentPartPr>
            <p14:xfrm>
              <a:off x="8464283" y="848259"/>
              <a:ext cx="114120" cy="206280"/>
            </p14:xfrm>
          </p:contentPart>
        </mc:Choice>
        <mc:Fallback xmlns="">
          <p:pic>
            <p:nvPicPr>
              <p:cNvPr id="949" name="Ink 948">
                <a:extLst>
                  <a:ext uri="{FF2B5EF4-FFF2-40B4-BE49-F238E27FC236}">
                    <a16:creationId xmlns:a16="http://schemas.microsoft.com/office/drawing/2014/main" id="{DD6E9A77-466C-4846-8860-8DAA71BE99F6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8449163" y="833139"/>
                <a:ext cx="1447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950" name="Ink 949">
                <a:extLst>
                  <a:ext uri="{FF2B5EF4-FFF2-40B4-BE49-F238E27FC236}">
                    <a16:creationId xmlns:a16="http://schemas.microsoft.com/office/drawing/2014/main" id="{C580B51A-C6CB-1947-99ED-108EB8C21B9F}"/>
                  </a:ext>
                </a:extLst>
              </p14:cNvPr>
              <p14:cNvContentPartPr/>
              <p14:nvPr/>
            </p14:nvContentPartPr>
            <p14:xfrm>
              <a:off x="8565443" y="814779"/>
              <a:ext cx="148680" cy="231480"/>
            </p14:xfrm>
          </p:contentPart>
        </mc:Choice>
        <mc:Fallback xmlns="">
          <p:pic>
            <p:nvPicPr>
              <p:cNvPr id="950" name="Ink 949">
                <a:extLst>
                  <a:ext uri="{FF2B5EF4-FFF2-40B4-BE49-F238E27FC236}">
                    <a16:creationId xmlns:a16="http://schemas.microsoft.com/office/drawing/2014/main" id="{C580B51A-C6CB-1947-99ED-108EB8C21B9F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8550323" y="799659"/>
                <a:ext cx="1789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951" name="Ink 950">
                <a:extLst>
                  <a:ext uri="{FF2B5EF4-FFF2-40B4-BE49-F238E27FC236}">
                    <a16:creationId xmlns:a16="http://schemas.microsoft.com/office/drawing/2014/main" id="{4D6E6ABE-FF04-EE48-A092-3B69F49997D5}"/>
                  </a:ext>
                </a:extLst>
              </p14:cNvPr>
              <p14:cNvContentPartPr/>
              <p14:nvPr/>
            </p14:nvContentPartPr>
            <p14:xfrm>
              <a:off x="8821043" y="909459"/>
              <a:ext cx="100440" cy="111960"/>
            </p14:xfrm>
          </p:contentPart>
        </mc:Choice>
        <mc:Fallback xmlns="">
          <p:pic>
            <p:nvPicPr>
              <p:cNvPr id="951" name="Ink 950">
                <a:extLst>
                  <a:ext uri="{FF2B5EF4-FFF2-40B4-BE49-F238E27FC236}">
                    <a16:creationId xmlns:a16="http://schemas.microsoft.com/office/drawing/2014/main" id="{4D6E6ABE-FF04-EE48-A092-3B69F49997D5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8805563" y="894339"/>
                <a:ext cx="1310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952" name="Ink 951">
                <a:extLst>
                  <a:ext uri="{FF2B5EF4-FFF2-40B4-BE49-F238E27FC236}">
                    <a16:creationId xmlns:a16="http://schemas.microsoft.com/office/drawing/2014/main" id="{D0AB0C79-86C2-3B4F-AAFC-98378527504B}"/>
                  </a:ext>
                </a:extLst>
              </p14:cNvPr>
              <p14:cNvContentPartPr/>
              <p14:nvPr/>
            </p14:nvContentPartPr>
            <p14:xfrm>
              <a:off x="8826443" y="877419"/>
              <a:ext cx="28800" cy="42120"/>
            </p14:xfrm>
          </p:contentPart>
        </mc:Choice>
        <mc:Fallback xmlns="">
          <p:pic>
            <p:nvPicPr>
              <p:cNvPr id="952" name="Ink 951">
                <a:extLst>
                  <a:ext uri="{FF2B5EF4-FFF2-40B4-BE49-F238E27FC236}">
                    <a16:creationId xmlns:a16="http://schemas.microsoft.com/office/drawing/2014/main" id="{D0AB0C79-86C2-3B4F-AAFC-98378527504B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8811323" y="862299"/>
                <a:ext cx="590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953" name="Ink 952">
                <a:extLst>
                  <a:ext uri="{FF2B5EF4-FFF2-40B4-BE49-F238E27FC236}">
                    <a16:creationId xmlns:a16="http://schemas.microsoft.com/office/drawing/2014/main" id="{50AF02AE-9F6F-4441-B1D5-E25299B39748}"/>
                  </a:ext>
                </a:extLst>
              </p14:cNvPr>
              <p14:cNvContentPartPr/>
              <p14:nvPr/>
            </p14:nvContentPartPr>
            <p14:xfrm>
              <a:off x="8936963" y="1028619"/>
              <a:ext cx="360" cy="360"/>
            </p14:xfrm>
          </p:contentPart>
        </mc:Choice>
        <mc:Fallback xmlns="">
          <p:pic>
            <p:nvPicPr>
              <p:cNvPr id="953" name="Ink 952">
                <a:extLst>
                  <a:ext uri="{FF2B5EF4-FFF2-40B4-BE49-F238E27FC236}">
                    <a16:creationId xmlns:a16="http://schemas.microsoft.com/office/drawing/2014/main" id="{50AF02AE-9F6F-4441-B1D5-E25299B39748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8921843" y="101349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955" name="Ink 954">
                <a:extLst>
                  <a:ext uri="{FF2B5EF4-FFF2-40B4-BE49-F238E27FC236}">
                    <a16:creationId xmlns:a16="http://schemas.microsoft.com/office/drawing/2014/main" id="{CE225B87-29B9-2E49-B144-2247663AA37F}"/>
                  </a:ext>
                </a:extLst>
              </p14:cNvPr>
              <p14:cNvContentPartPr/>
              <p14:nvPr/>
            </p14:nvContentPartPr>
            <p14:xfrm>
              <a:off x="8770283" y="2565819"/>
              <a:ext cx="10080" cy="9720"/>
            </p14:xfrm>
          </p:contentPart>
        </mc:Choice>
        <mc:Fallback xmlns="">
          <p:pic>
            <p:nvPicPr>
              <p:cNvPr id="955" name="Ink 954">
                <a:extLst>
                  <a:ext uri="{FF2B5EF4-FFF2-40B4-BE49-F238E27FC236}">
                    <a16:creationId xmlns:a16="http://schemas.microsoft.com/office/drawing/2014/main" id="{CE225B87-29B9-2E49-B144-2247663AA37F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8754803" y="2550339"/>
                <a:ext cx="403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956" name="Ink 955">
                <a:extLst>
                  <a:ext uri="{FF2B5EF4-FFF2-40B4-BE49-F238E27FC236}">
                    <a16:creationId xmlns:a16="http://schemas.microsoft.com/office/drawing/2014/main" id="{782EABA1-2EAD-544F-B5E1-4355630C2122}"/>
                  </a:ext>
                </a:extLst>
              </p14:cNvPr>
              <p14:cNvContentPartPr/>
              <p14:nvPr/>
            </p14:nvContentPartPr>
            <p14:xfrm>
              <a:off x="8805923" y="2501379"/>
              <a:ext cx="4320" cy="5040"/>
            </p14:xfrm>
          </p:contentPart>
        </mc:Choice>
        <mc:Fallback xmlns="">
          <p:pic>
            <p:nvPicPr>
              <p:cNvPr id="956" name="Ink 955">
                <a:extLst>
                  <a:ext uri="{FF2B5EF4-FFF2-40B4-BE49-F238E27FC236}">
                    <a16:creationId xmlns:a16="http://schemas.microsoft.com/office/drawing/2014/main" id="{782EABA1-2EAD-544F-B5E1-4355630C2122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8790803" y="2486259"/>
                <a:ext cx="349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957" name="Ink 956">
                <a:extLst>
                  <a:ext uri="{FF2B5EF4-FFF2-40B4-BE49-F238E27FC236}">
                    <a16:creationId xmlns:a16="http://schemas.microsoft.com/office/drawing/2014/main" id="{FE69A558-80FE-2B49-94B8-81B6BD08B9CD}"/>
                  </a:ext>
                </a:extLst>
              </p14:cNvPr>
              <p14:cNvContentPartPr/>
              <p14:nvPr/>
            </p14:nvContentPartPr>
            <p14:xfrm>
              <a:off x="8852723" y="2404179"/>
              <a:ext cx="360" cy="6120"/>
            </p14:xfrm>
          </p:contentPart>
        </mc:Choice>
        <mc:Fallback xmlns="">
          <p:pic>
            <p:nvPicPr>
              <p:cNvPr id="957" name="Ink 956">
                <a:extLst>
                  <a:ext uri="{FF2B5EF4-FFF2-40B4-BE49-F238E27FC236}">
                    <a16:creationId xmlns:a16="http://schemas.microsoft.com/office/drawing/2014/main" id="{FE69A558-80FE-2B49-94B8-81B6BD08B9CD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8837603" y="2389059"/>
                <a:ext cx="309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958" name="Ink 957">
                <a:extLst>
                  <a:ext uri="{FF2B5EF4-FFF2-40B4-BE49-F238E27FC236}">
                    <a16:creationId xmlns:a16="http://schemas.microsoft.com/office/drawing/2014/main" id="{1F5C1217-CF13-9448-9FEF-551874E0EE46}"/>
                  </a:ext>
                </a:extLst>
              </p14:cNvPr>
              <p14:cNvContentPartPr/>
              <p14:nvPr/>
            </p14:nvContentPartPr>
            <p14:xfrm>
              <a:off x="8852723" y="2370699"/>
              <a:ext cx="42480" cy="33840"/>
            </p14:xfrm>
          </p:contentPart>
        </mc:Choice>
        <mc:Fallback xmlns="">
          <p:pic>
            <p:nvPicPr>
              <p:cNvPr id="958" name="Ink 957">
                <a:extLst>
                  <a:ext uri="{FF2B5EF4-FFF2-40B4-BE49-F238E27FC236}">
                    <a16:creationId xmlns:a16="http://schemas.microsoft.com/office/drawing/2014/main" id="{1F5C1217-CF13-9448-9FEF-551874E0EE46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8837603" y="2355579"/>
                <a:ext cx="730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960" name="Ink 959">
                <a:extLst>
                  <a:ext uri="{FF2B5EF4-FFF2-40B4-BE49-F238E27FC236}">
                    <a16:creationId xmlns:a16="http://schemas.microsoft.com/office/drawing/2014/main" id="{60E3C65C-B150-4F48-BAD4-7068F692BB21}"/>
                  </a:ext>
                </a:extLst>
              </p14:cNvPr>
              <p14:cNvContentPartPr/>
              <p14:nvPr/>
            </p14:nvContentPartPr>
            <p14:xfrm>
              <a:off x="7457003" y="228339"/>
              <a:ext cx="1418760" cy="2131560"/>
            </p14:xfrm>
          </p:contentPart>
        </mc:Choice>
        <mc:Fallback xmlns="">
          <p:pic>
            <p:nvPicPr>
              <p:cNvPr id="960" name="Ink 959">
                <a:extLst>
                  <a:ext uri="{FF2B5EF4-FFF2-40B4-BE49-F238E27FC236}">
                    <a16:creationId xmlns:a16="http://schemas.microsoft.com/office/drawing/2014/main" id="{60E3C65C-B150-4F48-BAD4-7068F692BB21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7441883" y="212859"/>
                <a:ext cx="1449360" cy="21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962" name="Ink 961">
                <a:extLst>
                  <a:ext uri="{FF2B5EF4-FFF2-40B4-BE49-F238E27FC236}">
                    <a16:creationId xmlns:a16="http://schemas.microsoft.com/office/drawing/2014/main" id="{3D489497-A54A-224C-84FD-5DE36244B1A7}"/>
                  </a:ext>
                </a:extLst>
              </p14:cNvPr>
              <p14:cNvContentPartPr/>
              <p14:nvPr/>
            </p14:nvContentPartPr>
            <p14:xfrm>
              <a:off x="9093923" y="2233899"/>
              <a:ext cx="2889000" cy="588960"/>
            </p14:xfrm>
          </p:contentPart>
        </mc:Choice>
        <mc:Fallback xmlns="">
          <p:pic>
            <p:nvPicPr>
              <p:cNvPr id="962" name="Ink 961">
                <a:extLst>
                  <a:ext uri="{FF2B5EF4-FFF2-40B4-BE49-F238E27FC236}">
                    <a16:creationId xmlns:a16="http://schemas.microsoft.com/office/drawing/2014/main" id="{3D489497-A54A-224C-84FD-5DE36244B1A7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9078803" y="2218419"/>
                <a:ext cx="291960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964" name="Ink 963">
                <a:extLst>
                  <a:ext uri="{FF2B5EF4-FFF2-40B4-BE49-F238E27FC236}">
                    <a16:creationId xmlns:a16="http://schemas.microsoft.com/office/drawing/2014/main" id="{F1C1522D-A187-7648-B61E-6CBC260C66B4}"/>
                  </a:ext>
                </a:extLst>
              </p14:cNvPr>
              <p14:cNvContentPartPr/>
              <p14:nvPr/>
            </p14:nvContentPartPr>
            <p14:xfrm>
              <a:off x="8790443" y="138699"/>
              <a:ext cx="3199320" cy="1873440"/>
            </p14:xfrm>
          </p:contentPart>
        </mc:Choice>
        <mc:Fallback xmlns="">
          <p:pic>
            <p:nvPicPr>
              <p:cNvPr id="964" name="Ink 963">
                <a:extLst>
                  <a:ext uri="{FF2B5EF4-FFF2-40B4-BE49-F238E27FC236}">
                    <a16:creationId xmlns:a16="http://schemas.microsoft.com/office/drawing/2014/main" id="{F1C1522D-A187-7648-B61E-6CBC260C66B4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8775323" y="123579"/>
                <a:ext cx="3229920" cy="19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972" name="Ink 971">
                <a:extLst>
                  <a:ext uri="{FF2B5EF4-FFF2-40B4-BE49-F238E27FC236}">
                    <a16:creationId xmlns:a16="http://schemas.microsoft.com/office/drawing/2014/main" id="{4382B528-3B59-6E4E-8104-ED6F5BA73875}"/>
                  </a:ext>
                </a:extLst>
              </p14:cNvPr>
              <p14:cNvContentPartPr/>
              <p14:nvPr/>
            </p14:nvContentPartPr>
            <p14:xfrm>
              <a:off x="9662723" y="3336579"/>
              <a:ext cx="871560" cy="1266840"/>
            </p14:xfrm>
          </p:contentPart>
        </mc:Choice>
        <mc:Fallback xmlns="">
          <p:pic>
            <p:nvPicPr>
              <p:cNvPr id="972" name="Ink 971">
                <a:extLst>
                  <a:ext uri="{FF2B5EF4-FFF2-40B4-BE49-F238E27FC236}">
                    <a16:creationId xmlns:a16="http://schemas.microsoft.com/office/drawing/2014/main" id="{4382B528-3B59-6E4E-8104-ED6F5BA73875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9647243" y="3321459"/>
                <a:ext cx="901800" cy="12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973" name="Ink 972">
                <a:extLst>
                  <a:ext uri="{FF2B5EF4-FFF2-40B4-BE49-F238E27FC236}">
                    <a16:creationId xmlns:a16="http://schemas.microsoft.com/office/drawing/2014/main" id="{A946AC48-E93E-B34B-882C-0890AC33736A}"/>
                  </a:ext>
                </a:extLst>
              </p14:cNvPr>
              <p14:cNvContentPartPr/>
              <p14:nvPr/>
            </p14:nvContentPartPr>
            <p14:xfrm>
              <a:off x="9554723" y="3198699"/>
              <a:ext cx="235800" cy="335160"/>
            </p14:xfrm>
          </p:contentPart>
        </mc:Choice>
        <mc:Fallback xmlns="">
          <p:pic>
            <p:nvPicPr>
              <p:cNvPr id="973" name="Ink 972">
                <a:extLst>
                  <a:ext uri="{FF2B5EF4-FFF2-40B4-BE49-F238E27FC236}">
                    <a16:creationId xmlns:a16="http://schemas.microsoft.com/office/drawing/2014/main" id="{A946AC48-E93E-B34B-882C-0890AC33736A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9539603" y="3183579"/>
                <a:ext cx="2664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975" name="Ink 974">
                <a:extLst>
                  <a:ext uri="{FF2B5EF4-FFF2-40B4-BE49-F238E27FC236}">
                    <a16:creationId xmlns:a16="http://schemas.microsoft.com/office/drawing/2014/main" id="{25780770-B94C-054F-9509-92BDC3CA4A99}"/>
                  </a:ext>
                </a:extLst>
              </p14:cNvPr>
              <p14:cNvContentPartPr/>
              <p14:nvPr/>
            </p14:nvContentPartPr>
            <p14:xfrm>
              <a:off x="9209483" y="3385539"/>
              <a:ext cx="639360" cy="1388160"/>
            </p14:xfrm>
          </p:contentPart>
        </mc:Choice>
        <mc:Fallback xmlns="">
          <p:pic>
            <p:nvPicPr>
              <p:cNvPr id="975" name="Ink 974">
                <a:extLst>
                  <a:ext uri="{FF2B5EF4-FFF2-40B4-BE49-F238E27FC236}">
                    <a16:creationId xmlns:a16="http://schemas.microsoft.com/office/drawing/2014/main" id="{25780770-B94C-054F-9509-92BDC3CA4A99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9194363" y="3370059"/>
                <a:ext cx="669960" cy="14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976" name="Ink 975">
                <a:extLst>
                  <a:ext uri="{FF2B5EF4-FFF2-40B4-BE49-F238E27FC236}">
                    <a16:creationId xmlns:a16="http://schemas.microsoft.com/office/drawing/2014/main" id="{85EC6205-87E8-2F4C-B4FA-7EA3653ED329}"/>
                  </a:ext>
                </a:extLst>
              </p14:cNvPr>
              <p14:cNvContentPartPr/>
              <p14:nvPr/>
            </p14:nvContentPartPr>
            <p14:xfrm>
              <a:off x="9648683" y="4684779"/>
              <a:ext cx="263160" cy="261360"/>
            </p14:xfrm>
          </p:contentPart>
        </mc:Choice>
        <mc:Fallback xmlns="">
          <p:pic>
            <p:nvPicPr>
              <p:cNvPr id="976" name="Ink 975">
                <a:extLst>
                  <a:ext uri="{FF2B5EF4-FFF2-40B4-BE49-F238E27FC236}">
                    <a16:creationId xmlns:a16="http://schemas.microsoft.com/office/drawing/2014/main" id="{85EC6205-87E8-2F4C-B4FA-7EA3653ED329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9633563" y="4669659"/>
                <a:ext cx="29376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978" name="Ink 977">
                <a:extLst>
                  <a:ext uri="{FF2B5EF4-FFF2-40B4-BE49-F238E27FC236}">
                    <a16:creationId xmlns:a16="http://schemas.microsoft.com/office/drawing/2014/main" id="{622267F0-566B-FA4E-BECB-90AB14CB6258}"/>
                  </a:ext>
                </a:extLst>
              </p14:cNvPr>
              <p14:cNvContentPartPr/>
              <p14:nvPr/>
            </p14:nvContentPartPr>
            <p14:xfrm>
              <a:off x="10546163" y="3638979"/>
              <a:ext cx="159120" cy="373680"/>
            </p14:xfrm>
          </p:contentPart>
        </mc:Choice>
        <mc:Fallback xmlns="">
          <p:pic>
            <p:nvPicPr>
              <p:cNvPr id="978" name="Ink 977">
                <a:extLst>
                  <a:ext uri="{FF2B5EF4-FFF2-40B4-BE49-F238E27FC236}">
                    <a16:creationId xmlns:a16="http://schemas.microsoft.com/office/drawing/2014/main" id="{622267F0-566B-FA4E-BECB-90AB14CB6258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10530683" y="3623499"/>
                <a:ext cx="18972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979" name="Ink 978">
                <a:extLst>
                  <a:ext uri="{FF2B5EF4-FFF2-40B4-BE49-F238E27FC236}">
                    <a16:creationId xmlns:a16="http://schemas.microsoft.com/office/drawing/2014/main" id="{6C4C632C-8ACF-BB4F-AA48-BD9B57451C23}"/>
                  </a:ext>
                </a:extLst>
              </p14:cNvPr>
              <p14:cNvContentPartPr/>
              <p14:nvPr/>
            </p14:nvContentPartPr>
            <p14:xfrm>
              <a:off x="10746683" y="3617379"/>
              <a:ext cx="109800" cy="168120"/>
            </p14:xfrm>
          </p:contentPart>
        </mc:Choice>
        <mc:Fallback xmlns="">
          <p:pic>
            <p:nvPicPr>
              <p:cNvPr id="979" name="Ink 978">
                <a:extLst>
                  <a:ext uri="{FF2B5EF4-FFF2-40B4-BE49-F238E27FC236}">
                    <a16:creationId xmlns:a16="http://schemas.microsoft.com/office/drawing/2014/main" id="{6C4C632C-8ACF-BB4F-AA48-BD9B57451C23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10731203" y="3601899"/>
                <a:ext cx="1404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980" name="Ink 979">
                <a:extLst>
                  <a:ext uri="{FF2B5EF4-FFF2-40B4-BE49-F238E27FC236}">
                    <a16:creationId xmlns:a16="http://schemas.microsoft.com/office/drawing/2014/main" id="{6B2139A0-E0AC-D346-8E28-0F4AC2425A71}"/>
                  </a:ext>
                </a:extLst>
              </p14:cNvPr>
              <p14:cNvContentPartPr/>
              <p14:nvPr/>
            </p14:nvContentPartPr>
            <p14:xfrm>
              <a:off x="10915883" y="3474819"/>
              <a:ext cx="94320" cy="335520"/>
            </p14:xfrm>
          </p:contentPart>
        </mc:Choice>
        <mc:Fallback xmlns="">
          <p:pic>
            <p:nvPicPr>
              <p:cNvPr id="980" name="Ink 979">
                <a:extLst>
                  <a:ext uri="{FF2B5EF4-FFF2-40B4-BE49-F238E27FC236}">
                    <a16:creationId xmlns:a16="http://schemas.microsoft.com/office/drawing/2014/main" id="{6B2139A0-E0AC-D346-8E28-0F4AC2425A71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10900403" y="3459699"/>
                <a:ext cx="12492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981" name="Ink 980">
                <a:extLst>
                  <a:ext uri="{FF2B5EF4-FFF2-40B4-BE49-F238E27FC236}">
                    <a16:creationId xmlns:a16="http://schemas.microsoft.com/office/drawing/2014/main" id="{543CECEB-311A-6243-A763-8765607AD874}"/>
                  </a:ext>
                </a:extLst>
              </p14:cNvPr>
              <p14:cNvContentPartPr/>
              <p14:nvPr/>
            </p14:nvContentPartPr>
            <p14:xfrm>
              <a:off x="11015603" y="3477339"/>
              <a:ext cx="104400" cy="353160"/>
            </p14:xfrm>
          </p:contentPart>
        </mc:Choice>
        <mc:Fallback xmlns="">
          <p:pic>
            <p:nvPicPr>
              <p:cNvPr id="981" name="Ink 980">
                <a:extLst>
                  <a:ext uri="{FF2B5EF4-FFF2-40B4-BE49-F238E27FC236}">
                    <a16:creationId xmlns:a16="http://schemas.microsoft.com/office/drawing/2014/main" id="{543CECEB-311A-6243-A763-8765607AD874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11000123" y="3462219"/>
                <a:ext cx="1346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988" name="Ink 987">
                <a:extLst>
                  <a:ext uri="{FF2B5EF4-FFF2-40B4-BE49-F238E27FC236}">
                    <a16:creationId xmlns:a16="http://schemas.microsoft.com/office/drawing/2014/main" id="{6A97D6B4-CFD3-0749-B670-00D8FD4A7379}"/>
                  </a:ext>
                </a:extLst>
              </p14:cNvPr>
              <p14:cNvContentPartPr/>
              <p14:nvPr/>
            </p14:nvContentPartPr>
            <p14:xfrm>
              <a:off x="2271563" y="4646259"/>
              <a:ext cx="8139600" cy="1001520"/>
            </p14:xfrm>
          </p:contentPart>
        </mc:Choice>
        <mc:Fallback xmlns="">
          <p:pic>
            <p:nvPicPr>
              <p:cNvPr id="988" name="Ink 987">
                <a:extLst>
                  <a:ext uri="{FF2B5EF4-FFF2-40B4-BE49-F238E27FC236}">
                    <a16:creationId xmlns:a16="http://schemas.microsoft.com/office/drawing/2014/main" id="{6A97D6B4-CFD3-0749-B670-00D8FD4A7379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2256443" y="4631139"/>
                <a:ext cx="8170200" cy="10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989" name="Ink 988">
                <a:extLst>
                  <a:ext uri="{FF2B5EF4-FFF2-40B4-BE49-F238E27FC236}">
                    <a16:creationId xmlns:a16="http://schemas.microsoft.com/office/drawing/2014/main" id="{4945EC18-8D9E-444A-A30A-7691B9E49F2F}"/>
                  </a:ext>
                </a:extLst>
              </p14:cNvPr>
              <p14:cNvContentPartPr/>
              <p14:nvPr/>
            </p14:nvContentPartPr>
            <p14:xfrm>
              <a:off x="2127923" y="4553019"/>
              <a:ext cx="184680" cy="183960"/>
            </p14:xfrm>
          </p:contentPart>
        </mc:Choice>
        <mc:Fallback xmlns="">
          <p:pic>
            <p:nvPicPr>
              <p:cNvPr id="989" name="Ink 988">
                <a:extLst>
                  <a:ext uri="{FF2B5EF4-FFF2-40B4-BE49-F238E27FC236}">
                    <a16:creationId xmlns:a16="http://schemas.microsoft.com/office/drawing/2014/main" id="{4945EC18-8D9E-444A-A30A-7691B9E49F2F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2112443" y="4537899"/>
                <a:ext cx="2152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990" name="Ink 989">
                <a:extLst>
                  <a:ext uri="{FF2B5EF4-FFF2-40B4-BE49-F238E27FC236}">
                    <a16:creationId xmlns:a16="http://schemas.microsoft.com/office/drawing/2014/main" id="{7572832E-8150-8D44-9CFF-DAD492C5FF00}"/>
                  </a:ext>
                </a:extLst>
              </p14:cNvPr>
              <p14:cNvContentPartPr/>
              <p14:nvPr/>
            </p14:nvContentPartPr>
            <p14:xfrm>
              <a:off x="8905643" y="5738859"/>
              <a:ext cx="149400" cy="180720"/>
            </p14:xfrm>
          </p:contentPart>
        </mc:Choice>
        <mc:Fallback xmlns="">
          <p:pic>
            <p:nvPicPr>
              <p:cNvPr id="990" name="Ink 989">
                <a:extLst>
                  <a:ext uri="{FF2B5EF4-FFF2-40B4-BE49-F238E27FC236}">
                    <a16:creationId xmlns:a16="http://schemas.microsoft.com/office/drawing/2014/main" id="{7572832E-8150-8D44-9CFF-DAD492C5FF00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8890523" y="5723739"/>
                <a:ext cx="1800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991" name="Ink 990">
                <a:extLst>
                  <a:ext uri="{FF2B5EF4-FFF2-40B4-BE49-F238E27FC236}">
                    <a16:creationId xmlns:a16="http://schemas.microsoft.com/office/drawing/2014/main" id="{377D81D5-5E36-844F-A196-0357BAB08865}"/>
                  </a:ext>
                </a:extLst>
              </p14:cNvPr>
              <p14:cNvContentPartPr/>
              <p14:nvPr/>
            </p14:nvContentPartPr>
            <p14:xfrm>
              <a:off x="9116603" y="5679819"/>
              <a:ext cx="182880" cy="194040"/>
            </p14:xfrm>
          </p:contentPart>
        </mc:Choice>
        <mc:Fallback xmlns="">
          <p:pic>
            <p:nvPicPr>
              <p:cNvPr id="991" name="Ink 990">
                <a:extLst>
                  <a:ext uri="{FF2B5EF4-FFF2-40B4-BE49-F238E27FC236}">
                    <a16:creationId xmlns:a16="http://schemas.microsoft.com/office/drawing/2014/main" id="{377D81D5-5E36-844F-A196-0357BAB08865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9101483" y="5664699"/>
                <a:ext cx="2134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992" name="Ink 991">
                <a:extLst>
                  <a:ext uri="{FF2B5EF4-FFF2-40B4-BE49-F238E27FC236}">
                    <a16:creationId xmlns:a16="http://schemas.microsoft.com/office/drawing/2014/main" id="{DBB4A5FE-EBCD-3948-A7C3-D4B9DE2FE5BA}"/>
                  </a:ext>
                </a:extLst>
              </p14:cNvPr>
              <p14:cNvContentPartPr/>
              <p14:nvPr/>
            </p14:nvContentPartPr>
            <p14:xfrm>
              <a:off x="9144323" y="5788179"/>
              <a:ext cx="129240" cy="146880"/>
            </p14:xfrm>
          </p:contentPart>
        </mc:Choice>
        <mc:Fallback xmlns="">
          <p:pic>
            <p:nvPicPr>
              <p:cNvPr id="992" name="Ink 991">
                <a:extLst>
                  <a:ext uri="{FF2B5EF4-FFF2-40B4-BE49-F238E27FC236}">
                    <a16:creationId xmlns:a16="http://schemas.microsoft.com/office/drawing/2014/main" id="{DBB4A5FE-EBCD-3948-A7C3-D4B9DE2FE5BA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9129203" y="5773059"/>
                <a:ext cx="1598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993" name="Ink 992">
                <a:extLst>
                  <a:ext uri="{FF2B5EF4-FFF2-40B4-BE49-F238E27FC236}">
                    <a16:creationId xmlns:a16="http://schemas.microsoft.com/office/drawing/2014/main" id="{DB09664F-E1F5-464B-AE27-272DE67A5506}"/>
                  </a:ext>
                </a:extLst>
              </p14:cNvPr>
              <p14:cNvContentPartPr/>
              <p14:nvPr/>
            </p14:nvContentPartPr>
            <p14:xfrm>
              <a:off x="9341963" y="5732739"/>
              <a:ext cx="123120" cy="190800"/>
            </p14:xfrm>
          </p:contentPart>
        </mc:Choice>
        <mc:Fallback xmlns="">
          <p:pic>
            <p:nvPicPr>
              <p:cNvPr id="993" name="Ink 992">
                <a:extLst>
                  <a:ext uri="{FF2B5EF4-FFF2-40B4-BE49-F238E27FC236}">
                    <a16:creationId xmlns:a16="http://schemas.microsoft.com/office/drawing/2014/main" id="{DB09664F-E1F5-464B-AE27-272DE67A5506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9326843" y="5717619"/>
                <a:ext cx="153720" cy="22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96" name="Group 995">
            <a:extLst>
              <a:ext uri="{FF2B5EF4-FFF2-40B4-BE49-F238E27FC236}">
                <a16:creationId xmlns:a16="http://schemas.microsoft.com/office/drawing/2014/main" id="{D69A9469-FD4F-B44C-8871-1F1BB0A293B2}"/>
              </a:ext>
            </a:extLst>
          </p:cNvPr>
          <p:cNvGrpSpPr/>
          <p:nvPr/>
        </p:nvGrpSpPr>
        <p:grpSpPr>
          <a:xfrm>
            <a:off x="10223603" y="4819779"/>
            <a:ext cx="771120" cy="864360"/>
            <a:chOff x="10223603" y="4819779"/>
            <a:chExt cx="771120" cy="86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967" name="Ink 966">
                  <a:extLst>
                    <a:ext uri="{FF2B5EF4-FFF2-40B4-BE49-F238E27FC236}">
                      <a16:creationId xmlns:a16="http://schemas.microsoft.com/office/drawing/2014/main" id="{51CB080D-9458-FF43-B3D2-CFF505263211}"/>
                    </a:ext>
                  </a:extLst>
                </p14:cNvPr>
                <p14:cNvContentPartPr/>
                <p14:nvPr/>
              </p14:nvContentPartPr>
              <p14:xfrm>
                <a:off x="10223603" y="4819779"/>
                <a:ext cx="272880" cy="511560"/>
              </p14:xfrm>
            </p:contentPart>
          </mc:Choice>
          <mc:Fallback xmlns="">
            <p:pic>
              <p:nvPicPr>
                <p:cNvPr id="967" name="Ink 966">
                  <a:extLst>
                    <a:ext uri="{FF2B5EF4-FFF2-40B4-BE49-F238E27FC236}">
                      <a16:creationId xmlns:a16="http://schemas.microsoft.com/office/drawing/2014/main" id="{51CB080D-9458-FF43-B3D2-CFF50526321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208483" y="4804299"/>
                  <a:ext cx="30348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968" name="Ink 967">
                  <a:extLst>
                    <a:ext uri="{FF2B5EF4-FFF2-40B4-BE49-F238E27FC236}">
                      <a16:creationId xmlns:a16="http://schemas.microsoft.com/office/drawing/2014/main" id="{FA2A2113-114D-3E4C-9663-0BEA2BFA80ED}"/>
                    </a:ext>
                  </a:extLst>
                </p14:cNvPr>
                <p14:cNvContentPartPr/>
                <p14:nvPr/>
              </p14:nvContentPartPr>
              <p14:xfrm>
                <a:off x="10248803" y="5087619"/>
                <a:ext cx="251640" cy="24480"/>
              </p14:xfrm>
            </p:contentPart>
          </mc:Choice>
          <mc:Fallback xmlns="">
            <p:pic>
              <p:nvPicPr>
                <p:cNvPr id="968" name="Ink 967">
                  <a:extLst>
                    <a:ext uri="{FF2B5EF4-FFF2-40B4-BE49-F238E27FC236}">
                      <a16:creationId xmlns:a16="http://schemas.microsoft.com/office/drawing/2014/main" id="{FA2A2113-114D-3E4C-9663-0BEA2BFA80ED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233683" y="5072139"/>
                  <a:ext cx="282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1E1FA7FE-B3D0-5C49-9DD5-57EE1618CA45}"/>
                    </a:ext>
                  </a:extLst>
                </p14:cNvPr>
                <p14:cNvContentPartPr/>
                <p14:nvPr/>
              </p14:nvContentPartPr>
              <p14:xfrm>
                <a:off x="10614923" y="5143059"/>
                <a:ext cx="146160" cy="345960"/>
              </p14:xfrm>
            </p:contentPart>
          </mc:Choice>
          <mc:Fallback xmlns=""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1E1FA7FE-B3D0-5C49-9DD5-57EE1618CA45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599443" y="5127579"/>
                  <a:ext cx="1767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54D13DBD-2241-4243-B18C-624F89479E55}"/>
                    </a:ext>
                  </a:extLst>
                </p14:cNvPr>
                <p14:cNvContentPartPr/>
                <p14:nvPr/>
              </p14:nvContentPartPr>
              <p14:xfrm>
                <a:off x="10798523" y="5112459"/>
                <a:ext cx="196200" cy="355320"/>
              </p14:xfrm>
            </p:contentPart>
          </mc:Choice>
          <mc:Fallback xmlns=""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54D13DBD-2241-4243-B18C-624F89479E55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0783403" y="5097339"/>
                  <a:ext cx="2264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995" name="Ink 994">
                  <a:extLst>
                    <a:ext uri="{FF2B5EF4-FFF2-40B4-BE49-F238E27FC236}">
                      <a16:creationId xmlns:a16="http://schemas.microsoft.com/office/drawing/2014/main" id="{8D60E46D-FC95-6444-8D77-23C8321980B7}"/>
                    </a:ext>
                  </a:extLst>
                </p14:cNvPr>
                <p14:cNvContentPartPr/>
                <p14:nvPr/>
              </p14:nvContentPartPr>
              <p14:xfrm>
                <a:off x="10239443" y="5410539"/>
                <a:ext cx="158040" cy="273600"/>
              </p14:xfrm>
            </p:contentPart>
          </mc:Choice>
          <mc:Fallback xmlns="">
            <p:pic>
              <p:nvPicPr>
                <p:cNvPr id="995" name="Ink 994">
                  <a:extLst>
                    <a:ext uri="{FF2B5EF4-FFF2-40B4-BE49-F238E27FC236}">
                      <a16:creationId xmlns:a16="http://schemas.microsoft.com/office/drawing/2014/main" id="{8D60E46D-FC95-6444-8D77-23C8321980B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0224323" y="5395059"/>
                  <a:ext cx="188640" cy="30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3" name="Group 1002">
            <a:extLst>
              <a:ext uri="{FF2B5EF4-FFF2-40B4-BE49-F238E27FC236}">
                <a16:creationId xmlns:a16="http://schemas.microsoft.com/office/drawing/2014/main" id="{E651E27C-7BA8-B740-BB99-D459A4F716A9}"/>
              </a:ext>
            </a:extLst>
          </p:cNvPr>
          <p:cNvGrpSpPr/>
          <p:nvPr/>
        </p:nvGrpSpPr>
        <p:grpSpPr>
          <a:xfrm>
            <a:off x="10740563" y="3979179"/>
            <a:ext cx="1048320" cy="775080"/>
            <a:chOff x="10740563" y="3979179"/>
            <a:chExt cx="1048320" cy="77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54EAAF6A-471A-C243-9BBB-4F9B4A5792DF}"/>
                    </a:ext>
                  </a:extLst>
                </p14:cNvPr>
                <p14:cNvContentPartPr/>
                <p14:nvPr/>
              </p14:nvContentPartPr>
              <p14:xfrm>
                <a:off x="10740563" y="3979179"/>
                <a:ext cx="211680" cy="234000"/>
              </p14:xfrm>
            </p:contentPart>
          </mc:Choice>
          <mc:Fallback xmlns=""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54EAAF6A-471A-C243-9BBB-4F9B4A5792DF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0725083" y="3964059"/>
                  <a:ext cx="242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984" name="Ink 983">
                  <a:extLst>
                    <a:ext uri="{FF2B5EF4-FFF2-40B4-BE49-F238E27FC236}">
                      <a16:creationId xmlns:a16="http://schemas.microsoft.com/office/drawing/2014/main" id="{CA767FAB-8325-A940-90B2-A98BACF5EB10}"/>
                    </a:ext>
                  </a:extLst>
                </p14:cNvPr>
                <p14:cNvContentPartPr/>
                <p14:nvPr/>
              </p14:nvContentPartPr>
              <p14:xfrm>
                <a:off x="10996883" y="4009779"/>
                <a:ext cx="138600" cy="178920"/>
              </p14:xfrm>
            </p:contentPart>
          </mc:Choice>
          <mc:Fallback xmlns="">
            <p:pic>
              <p:nvPicPr>
                <p:cNvPr id="984" name="Ink 983">
                  <a:extLst>
                    <a:ext uri="{FF2B5EF4-FFF2-40B4-BE49-F238E27FC236}">
                      <a16:creationId xmlns:a16="http://schemas.microsoft.com/office/drawing/2014/main" id="{CA767FAB-8325-A940-90B2-A98BACF5EB10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0981763" y="3994299"/>
                  <a:ext cx="1688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9214CBC8-237F-E646-B78E-52E9D7462A30}"/>
                    </a:ext>
                  </a:extLst>
                </p14:cNvPr>
                <p14:cNvContentPartPr/>
                <p14:nvPr/>
              </p14:nvContentPartPr>
              <p14:xfrm>
                <a:off x="11071043" y="4089339"/>
                <a:ext cx="79200" cy="10332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9214CBC8-237F-E646-B78E-52E9D7462A30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1055923" y="4074219"/>
                  <a:ext cx="109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B600F2B3-BB38-0646-AAB7-6EA26A8542C1}"/>
                    </a:ext>
                  </a:extLst>
                </p14:cNvPr>
                <p14:cNvContentPartPr/>
                <p14:nvPr/>
              </p14:nvContentPartPr>
              <p14:xfrm>
                <a:off x="11241323" y="3994659"/>
                <a:ext cx="155520" cy="22392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B600F2B3-BB38-0646-AAB7-6EA26A8542C1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1220803" y="3974499"/>
                  <a:ext cx="1965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997" name="Ink 996">
                  <a:extLst>
                    <a:ext uri="{FF2B5EF4-FFF2-40B4-BE49-F238E27FC236}">
                      <a16:creationId xmlns:a16="http://schemas.microsoft.com/office/drawing/2014/main" id="{1B33F8F1-8948-A345-AEF9-05D454E295A7}"/>
                    </a:ext>
                  </a:extLst>
                </p14:cNvPr>
                <p14:cNvContentPartPr/>
                <p14:nvPr/>
              </p14:nvContentPartPr>
              <p14:xfrm>
                <a:off x="10841363" y="4298499"/>
                <a:ext cx="393120" cy="189360"/>
              </p14:xfrm>
            </p:contentPart>
          </mc:Choice>
          <mc:Fallback xmlns="">
            <p:pic>
              <p:nvPicPr>
                <p:cNvPr id="997" name="Ink 996">
                  <a:extLst>
                    <a:ext uri="{FF2B5EF4-FFF2-40B4-BE49-F238E27FC236}">
                      <a16:creationId xmlns:a16="http://schemas.microsoft.com/office/drawing/2014/main" id="{1B33F8F1-8948-A345-AEF9-05D454E295A7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0826243" y="4283379"/>
                  <a:ext cx="423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3F51C1B5-9F29-144F-A2A8-2D46653A4E0F}"/>
                    </a:ext>
                  </a:extLst>
                </p14:cNvPr>
                <p14:cNvContentPartPr/>
                <p14:nvPr/>
              </p14:nvContentPartPr>
              <p14:xfrm>
                <a:off x="11459483" y="4427739"/>
                <a:ext cx="6120" cy="18000"/>
              </p14:xfrm>
            </p:contentPart>
          </mc:Choice>
          <mc:Fallback xmlns=""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3F51C1B5-9F29-144F-A2A8-2D46653A4E0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1444003" y="4412619"/>
                  <a:ext cx="36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B16FE8E4-64F1-894A-951B-1704BC9C59C2}"/>
                    </a:ext>
                  </a:extLst>
                </p14:cNvPr>
                <p14:cNvContentPartPr/>
                <p14:nvPr/>
              </p14:nvContentPartPr>
              <p14:xfrm>
                <a:off x="11412323" y="4591899"/>
                <a:ext cx="360" cy="36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B16FE8E4-64F1-894A-951B-1704BC9C59C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397203" y="457641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1001" name="Ink 1000">
                  <a:extLst>
                    <a:ext uri="{FF2B5EF4-FFF2-40B4-BE49-F238E27FC236}">
                      <a16:creationId xmlns:a16="http://schemas.microsoft.com/office/drawing/2014/main" id="{6CB83807-3DF1-B24F-8AA7-8F9B335744B0}"/>
                    </a:ext>
                  </a:extLst>
                </p14:cNvPr>
                <p14:cNvContentPartPr/>
                <p14:nvPr/>
              </p14:nvContentPartPr>
              <p14:xfrm>
                <a:off x="11545523" y="4529259"/>
                <a:ext cx="103680" cy="13320"/>
              </p14:xfrm>
            </p:contentPart>
          </mc:Choice>
          <mc:Fallback xmlns=""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6CB83807-3DF1-B24F-8AA7-8F9B335744B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530403" y="4514139"/>
                  <a:ext cx="134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1002" name="Ink 1001">
                  <a:extLst>
                    <a:ext uri="{FF2B5EF4-FFF2-40B4-BE49-F238E27FC236}">
                      <a16:creationId xmlns:a16="http://schemas.microsoft.com/office/drawing/2014/main" id="{2FB911DD-C302-5443-8AFE-2E2F7FD016E1}"/>
                    </a:ext>
                  </a:extLst>
                </p14:cNvPr>
                <p14:cNvContentPartPr/>
                <p14:nvPr/>
              </p14:nvContentPartPr>
              <p14:xfrm>
                <a:off x="11631923" y="4433499"/>
                <a:ext cx="156960" cy="320760"/>
              </p14:xfrm>
            </p:contentPart>
          </mc:Choice>
          <mc:Fallback xmlns=""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2FB911DD-C302-5443-8AFE-2E2F7FD016E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616803" y="4418019"/>
                  <a:ext cx="187560" cy="351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0627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9</a:t>
            </a:fld>
            <a:endParaRPr lang="en-US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3200" dirty="0"/>
              <a:t>Key operations</a:t>
            </a:r>
            <a:br>
              <a:rPr lang="en-US" dirty="0"/>
            </a:br>
            <a:r>
              <a:rPr lang="en-US" dirty="0"/>
              <a:t>Capture events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2E1D-3BCA-664C-9B9A-D3C66D28EE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CREATE SOURCE CONNECTOR </a:t>
            </a:r>
            <a:r>
              <a:rPr lang="it-IT" sz="2400" dirty="0" err="1">
                <a:latin typeface="Courier" pitchFamily="2" charset="0"/>
              </a:rPr>
              <a:t>riders</a:t>
            </a:r>
            <a:r>
              <a:rPr lang="it-IT" sz="2400" dirty="0">
                <a:latin typeface="Courier" pitchFamily="2" charset="0"/>
              </a:rPr>
              <a:t> WITH (</a:t>
            </a:r>
          </a:p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  '</a:t>
            </a:r>
            <a:r>
              <a:rPr lang="it-IT" sz="2400" dirty="0" err="1">
                <a:latin typeface="Courier" pitchFamily="2" charset="0"/>
              </a:rPr>
              <a:t>connector.class</a:t>
            </a:r>
            <a:r>
              <a:rPr lang="it-IT" sz="2400" dirty="0">
                <a:latin typeface="Courier" pitchFamily="2" charset="0"/>
              </a:rPr>
              <a:t>' = '</a:t>
            </a:r>
            <a:r>
              <a:rPr lang="it-IT" sz="2400" dirty="0" err="1">
                <a:latin typeface="Courier" pitchFamily="2" charset="0"/>
              </a:rPr>
              <a:t>JdbcSourceConnector</a:t>
            </a:r>
            <a:r>
              <a:rPr lang="it-IT" sz="2400" dirty="0">
                <a:latin typeface="Courier" pitchFamily="2" charset="0"/>
              </a:rPr>
              <a:t>',</a:t>
            </a:r>
          </a:p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  '</a:t>
            </a:r>
            <a:r>
              <a:rPr lang="it-IT" sz="2400" dirty="0" err="1">
                <a:latin typeface="Courier" pitchFamily="2" charset="0"/>
              </a:rPr>
              <a:t>connection.url</a:t>
            </a:r>
            <a:r>
              <a:rPr lang="it-IT" sz="2400" dirty="0">
                <a:latin typeface="Courier" pitchFamily="2" charset="0"/>
              </a:rPr>
              <a:t>'  = '</a:t>
            </a:r>
            <a:r>
              <a:rPr lang="it-IT" sz="2400" dirty="0" err="1">
                <a:latin typeface="Courier" pitchFamily="2" charset="0"/>
              </a:rPr>
              <a:t>jdbc:postgresql</a:t>
            </a:r>
            <a:r>
              <a:rPr lang="it-IT" sz="2400" dirty="0">
                <a:latin typeface="Courier" pitchFamily="2" charset="0"/>
              </a:rPr>
              <a:t>://...',</a:t>
            </a:r>
          </a:p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  '</a:t>
            </a:r>
            <a:r>
              <a:rPr lang="it-IT" sz="2400" dirty="0" err="1">
                <a:latin typeface="Courier" pitchFamily="2" charset="0"/>
              </a:rPr>
              <a:t>topic.prefix</a:t>
            </a:r>
            <a:r>
              <a:rPr lang="it-IT" sz="2400" dirty="0">
                <a:latin typeface="Courier" pitchFamily="2" charset="0"/>
              </a:rPr>
              <a:t>'    = 'rider',</a:t>
            </a:r>
          </a:p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  '</a:t>
            </a:r>
            <a:r>
              <a:rPr lang="it-IT" sz="2400" dirty="0" err="1">
                <a:latin typeface="Courier" pitchFamily="2" charset="0"/>
              </a:rPr>
              <a:t>table.whitelist</a:t>
            </a:r>
            <a:r>
              <a:rPr lang="it-IT" sz="2400" dirty="0">
                <a:latin typeface="Courier" pitchFamily="2" charset="0"/>
              </a:rPr>
              <a:t>' = '</a:t>
            </a:r>
            <a:r>
              <a:rPr lang="it-IT" sz="2400" dirty="0" err="1">
                <a:latin typeface="Courier" pitchFamily="2" charset="0"/>
              </a:rPr>
              <a:t>riderLocations</a:t>
            </a:r>
            <a:r>
              <a:rPr lang="it-IT" sz="2400" dirty="0">
                <a:latin typeface="Courier" pitchFamily="2" charset="0"/>
              </a:rPr>
              <a:t>, </a:t>
            </a:r>
            <a:r>
              <a:rPr lang="it-IT" sz="2400" dirty="0" err="1">
                <a:latin typeface="Courier" pitchFamily="2" charset="0"/>
              </a:rPr>
              <a:t>profiles</a:t>
            </a:r>
            <a:r>
              <a:rPr lang="it-IT" sz="2400" dirty="0">
                <a:latin typeface="Courier" pitchFamily="2" charset="0"/>
              </a:rPr>
              <a:t>',</a:t>
            </a:r>
          </a:p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  '</a:t>
            </a:r>
            <a:r>
              <a:rPr lang="it-IT" sz="2400" dirty="0" err="1">
                <a:latin typeface="Courier" pitchFamily="2" charset="0"/>
              </a:rPr>
              <a:t>key</a:t>
            </a:r>
            <a:r>
              <a:rPr lang="it-IT" sz="2400" dirty="0">
                <a:latin typeface="Courier" pitchFamily="2" charset="0"/>
              </a:rPr>
              <a:t>'             = '</a:t>
            </a:r>
            <a:r>
              <a:rPr lang="it-IT" sz="2400" dirty="0" err="1">
                <a:latin typeface="Courier" pitchFamily="2" charset="0"/>
              </a:rPr>
              <a:t>profile_id</a:t>
            </a:r>
            <a:r>
              <a:rPr lang="it-IT" sz="2400" dirty="0">
                <a:latin typeface="Courier" pitchFamily="2" charset="0"/>
              </a:rPr>
              <a:t>',</a:t>
            </a:r>
          </a:p>
          <a:p>
            <a:pPr marL="0" indent="0">
              <a:buNone/>
            </a:pPr>
            <a:r>
              <a:rPr lang="it-IT" sz="2400" dirty="0">
                <a:latin typeface="Courier" pitchFamily="2" charset="0"/>
              </a:rPr>
              <a:t>  ...);</a:t>
            </a:r>
          </a:p>
        </p:txBody>
      </p:sp>
    </p:spTree>
    <p:extLst>
      <p:ext uri="{BB962C8B-B14F-4D97-AF65-F5344CB8AC3E}">
        <p14:creationId xmlns:p14="http://schemas.microsoft.com/office/powerpoint/2010/main" val="1370969307"/>
      </p:ext>
    </p:extLst>
  </p:cSld>
  <p:clrMapOvr>
    <a:masterClrMapping/>
  </p:clrMapOvr>
</p:sld>
</file>

<file path=ppt/theme/theme1.xml><?xml version="1.0" encoding="utf-8"?>
<a:theme xmlns:a="http://schemas.openxmlformats.org/drawingml/2006/main" name="DS4bis-tem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prstDash val="sysDash"/>
          <a:headEnd type="none" w="med" len="med"/>
          <a:tailEnd type="arrow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91440" tIns="45720" rIns="91440" bIns="45720" rtlCol="0">
        <a:normAutofit/>
      </a:bodyPr>
      <a:lstStyle>
        <a:defPPr algn="l">
          <a:defRPr sz="40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_Netflix succes story - new temp - short version" id="{862F0AA1-BA8A-1340-BFFD-6C39A9B9C8BF}" vid="{2142564B-E4D1-5F45-BD12-9C987AE8E0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28142</TotalTime>
  <Words>1119</Words>
  <Application>Microsoft Macintosh PowerPoint</Application>
  <PresentationFormat>Widescreen</PresentationFormat>
  <Paragraphs>181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Courier</vt:lpstr>
      <vt:lpstr>Courier New</vt:lpstr>
      <vt:lpstr>Rubik</vt:lpstr>
      <vt:lpstr>Titillium</vt:lpstr>
      <vt:lpstr>DS4bis-temp</vt:lpstr>
      <vt:lpstr>ksqlDB</vt:lpstr>
      <vt:lpstr>Why use ksqlDB?</vt:lpstr>
      <vt:lpstr>Why use ksqlDB? Too many cooks in the kitchen.</vt:lpstr>
      <vt:lpstr>Why use ksqlDB? Divide and conquer</vt:lpstr>
      <vt:lpstr>Why use ksqlDB? Cut from the same mold</vt:lpstr>
      <vt:lpstr>Why use ksqlDB? Reunited</vt:lpstr>
      <vt:lpstr>Key operations</vt:lpstr>
      <vt:lpstr>Key operations A running example about riders</vt:lpstr>
      <vt:lpstr>Key operations Capture events</vt:lpstr>
      <vt:lpstr>Key operations Perform continuous transformations</vt:lpstr>
      <vt:lpstr>Key operations Create materialized views</vt:lpstr>
      <vt:lpstr>Key operations Serve lookups against materialized views</vt:lpstr>
      <vt:lpstr>Concepts</vt:lpstr>
      <vt:lpstr>Concepts Basics</vt:lpstr>
      <vt:lpstr>Concepts Topics vs. Streams vs. Tables</vt:lpstr>
      <vt:lpstr>Concepts Push queries</vt:lpstr>
      <vt:lpstr>Concepts Pull queries</vt:lpstr>
      <vt:lpstr>How it works</vt:lpstr>
      <vt:lpstr>How it works ksqlDB Architecture</vt:lpstr>
      <vt:lpstr>How it works ksqlDB vs Kafka Streams 1/3</vt:lpstr>
      <vt:lpstr>How it works ksqlDB vs Kafka Streams 2/3</vt:lpstr>
      <vt:lpstr>How it works ksqlDB vs Kafka Streams 3/3</vt:lpstr>
      <vt:lpstr>How it works Differences Between ksqlDB and Kafka Streams</vt:lpstr>
      <vt:lpstr>How it works Deployment Modes</vt:lpstr>
      <vt:lpstr>How it works Fault tolerance and scale-out</vt:lpstr>
      <vt:lpstr>Notes</vt:lpstr>
      <vt:lpstr>How it works Query Lifecycle </vt:lpstr>
      <vt:lpstr>Walking through basic tutorials</vt:lpstr>
      <vt:lpstr>Walking through basic tutorials Materialized Views</vt:lpstr>
      <vt:lpstr>Walking through basic tutorials Streaming ETL</vt:lpstr>
      <vt:lpstr>Learn m ore</vt:lpstr>
      <vt:lpstr>Thank you for your attention!  Questions?</vt:lpstr>
      <vt:lpstr>ksqlDB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Data Engineering</dc:title>
  <dc:creator>Emanuele Della Valle</dc:creator>
  <cp:lastModifiedBy>Emanuele Della Valle</cp:lastModifiedBy>
  <cp:revision>98</cp:revision>
  <dcterms:created xsi:type="dcterms:W3CDTF">2020-11-13T14:01:43Z</dcterms:created>
  <dcterms:modified xsi:type="dcterms:W3CDTF">2022-10-26T12:07:25Z</dcterms:modified>
</cp:coreProperties>
</file>